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2EE6-214E-4369-A0E8-2391B5CFD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3B57-B4D6-4BDF-AA3C-015A60E65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3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C2242-BBC8-4512-A6C4-2715C2C76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6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2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4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3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2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3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4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9840-CD4C-4228-842A-B7484A0B7FE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1A0CC-2F48-47C1-822C-8EA84AB8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4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2" y="-11723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 SỐ - SỐ LIỀN TRƯỚC, SỐ LIỀN SAU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100" y="1600200"/>
            <a:ext cx="792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310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8176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9804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0670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2298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3926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554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6420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8048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676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05420" y="1485900"/>
            <a:ext cx="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45059"/>
              </p:ext>
            </p:extLst>
          </p:nvPr>
        </p:nvGraphicFramePr>
        <p:xfrm>
          <a:off x="501650" y="1704975"/>
          <a:ext cx="78485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  <a:gridCol w="7135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05287" y="17060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372475" y="1438275"/>
            <a:ext cx="304800" cy="342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68882" y="1704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71450" y="1143000"/>
            <a:ext cx="10033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357365" y="17086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946991" y="2536081"/>
            <a:ext cx="566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78494" y="1709016"/>
            <a:ext cx="579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01361" y="2536081"/>
            <a:ext cx="4279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95507" y="25367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80655" y="253608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urved Up Arrow 39"/>
          <p:cNvSpPr/>
          <p:nvPr/>
        </p:nvSpPr>
        <p:spPr>
          <a:xfrm>
            <a:off x="3550276" y="2153250"/>
            <a:ext cx="694372" cy="210233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Up Arrow 40"/>
          <p:cNvSpPr/>
          <p:nvPr/>
        </p:nvSpPr>
        <p:spPr>
          <a:xfrm>
            <a:off x="4269601" y="2171593"/>
            <a:ext cx="694372" cy="210233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/>
      <p:bldP spid="26" grpId="0" animBg="1"/>
      <p:bldP spid="26" grpId="1" animBg="1"/>
      <p:bldP spid="26" grpId="2" animBg="1"/>
      <p:bldP spid="28" grpId="0" animBg="1"/>
      <p:bldP spid="29" grpId="0" build="allAtOnce"/>
      <p:bldP spid="31" grpId="0" build="allAtOnce"/>
      <p:bldP spid="40" grpId="0" animBg="1"/>
      <p:bldP spid="40" grpId="1" animBg="1"/>
      <p:bldP spid="41" grpId="0" animBg="1"/>
      <p:bldP spid="4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51" y="46625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79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0633" y="1635840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7544" y="1635840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3344" y="1627879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9496" y="1626357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50181" y="1599446"/>
            <a:ext cx="1066800" cy="964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78576" y="466257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200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79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91256" y="3200399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34238" y="1560783"/>
            <a:ext cx="1066800" cy="964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53904" y="1215366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2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14957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84238"/>
            <a:ext cx="666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5896" y="884237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0688" y="1773630"/>
            <a:ext cx="666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86608" y="2757027"/>
            <a:ext cx="666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88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648" y="3763368"/>
            <a:ext cx="666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1264" y="1767717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27308" y="2749021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0865" y="3756300"/>
            <a:ext cx="1381293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TIA SỐ - SỐ LIỀN TRƯỚC, SỐ LIỀN SAU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TIA SỐ - SỐ LIỀN TRƯỚC, SỐ LIỀN SAU</dc:title>
  <dc:creator>Welcome</dc:creator>
  <cp:lastModifiedBy>Welcome</cp:lastModifiedBy>
  <cp:revision>1</cp:revision>
  <dcterms:created xsi:type="dcterms:W3CDTF">2023-05-21T05:16:50Z</dcterms:created>
  <dcterms:modified xsi:type="dcterms:W3CDTF">2023-05-21T05:17:10Z</dcterms:modified>
</cp:coreProperties>
</file>