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B2EE6-214E-4369-A0E8-2391B5CFD819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3B57-B4D6-4BDF-AA3C-015A60E65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3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C2242-BBC8-4512-A6C4-2715C2C76B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6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3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3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2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4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3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2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3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4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2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2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A9840-CD4C-4228-842A-B7484A0B7FE6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1A0CC-2F48-47C1-822C-8EA84AB8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4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862" y="-117230"/>
            <a:ext cx="9144000" cy="14700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TIA SỐ - SỐ LIỀN TRƯỚC, SỐ LIỀN SAU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73100" y="1600200"/>
            <a:ext cx="7924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310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8176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9804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0670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2298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23926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5554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66420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8048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676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805420" y="1485900"/>
            <a:ext cx="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45059"/>
              </p:ext>
            </p:extLst>
          </p:nvPr>
        </p:nvGraphicFramePr>
        <p:xfrm>
          <a:off x="501650" y="1704975"/>
          <a:ext cx="784859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505287" y="170604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372475" y="1438275"/>
            <a:ext cx="304800" cy="342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068882" y="170494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171450" y="1143000"/>
            <a:ext cx="1003300" cy="15240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357365" y="17086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946991" y="2536081"/>
            <a:ext cx="566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78494" y="1709016"/>
            <a:ext cx="579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01361" y="2536081"/>
            <a:ext cx="4279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495507" y="25367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780655" y="253608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Curved Up Arrow 39"/>
          <p:cNvSpPr/>
          <p:nvPr/>
        </p:nvSpPr>
        <p:spPr>
          <a:xfrm>
            <a:off x="3550276" y="2153250"/>
            <a:ext cx="694372" cy="210233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Curved Up Arrow 40"/>
          <p:cNvSpPr/>
          <p:nvPr/>
        </p:nvSpPr>
        <p:spPr>
          <a:xfrm>
            <a:off x="4269601" y="2171593"/>
            <a:ext cx="694372" cy="210233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88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allAtOnce"/>
      <p:bldP spid="26" grpId="0" animBg="1"/>
      <p:bldP spid="26" grpId="1" animBg="1"/>
      <p:bldP spid="26" grpId="2" animBg="1"/>
      <p:bldP spid="28" grpId="0" animBg="1"/>
      <p:bldP spid="29" grpId="0" build="allAtOnce"/>
      <p:bldP spid="31" grpId="0" build="allAtOnce"/>
      <p:bldP spid="40" grpId="0" animBg="1"/>
      <p:bldP spid="40" grpId="1" animBg="1"/>
      <p:bldP spid="41" grpId="0" animBg="1"/>
      <p:bldP spid="4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51" y="46625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79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0633" y="1635840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79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7544" y="1635840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3344" y="1627879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09496" y="1626357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79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50181" y="1599446"/>
            <a:ext cx="1066800" cy="964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78576" y="466257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32004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79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91256" y="3200399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34238" y="1560783"/>
            <a:ext cx="1066800" cy="964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953904" y="1215366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2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/>
      <p:bldP spid="14" grpId="0" animBg="1"/>
      <p:bldP spid="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14957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884238"/>
            <a:ext cx="6667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35896" y="884237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70688" y="1773630"/>
            <a:ext cx="6667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86608" y="2757027"/>
            <a:ext cx="6667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c)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88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3648" y="3763368"/>
            <a:ext cx="6667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d)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41264" y="1767717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27308" y="2749021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89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0865" y="3756300"/>
            <a:ext cx="138129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89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7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On-screen Show 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TIA SỐ - SỐ LIỀN TRƯỚC, SỐ LIỀN SAU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TIA SỐ - SỐ LIỀN TRƯỚC, SỐ LIỀN SAU</dc:title>
  <dc:creator>Welcome</dc:creator>
  <cp:lastModifiedBy>Welcome</cp:lastModifiedBy>
  <cp:revision>1</cp:revision>
  <dcterms:created xsi:type="dcterms:W3CDTF">2023-05-21T05:16:50Z</dcterms:created>
  <dcterms:modified xsi:type="dcterms:W3CDTF">2023-05-21T05:17:10Z</dcterms:modified>
</cp:coreProperties>
</file>