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77" r:id="rId4"/>
    <p:sldId id="258" r:id="rId5"/>
    <p:sldId id="2007577569" r:id="rId6"/>
    <p:sldId id="678" r:id="rId7"/>
    <p:sldId id="679" r:id="rId8"/>
    <p:sldId id="680" r:id="rId9"/>
    <p:sldId id="681" r:id="rId10"/>
    <p:sldId id="597" r:id="rId11"/>
    <p:sldId id="2007577627" r:id="rId12"/>
    <p:sldId id="261" r:id="rId13"/>
    <p:sldId id="2007577629" r:id="rId14"/>
    <p:sldId id="2007577593" r:id="rId15"/>
    <p:sldId id="2007577615" r:id="rId16"/>
    <p:sldId id="2007577614" r:id="rId17"/>
    <p:sldId id="2007577590" r:id="rId18"/>
    <p:sldId id="2007577630" r:id="rId19"/>
    <p:sldId id="2007577626" r:id="rId20"/>
    <p:sldId id="2007577631" r:id="rId21"/>
    <p:sldId id="2007577621" r:id="rId22"/>
    <p:sldId id="2007577602" r:id="rId23"/>
    <p:sldId id="2007577617" r:id="rId24"/>
    <p:sldId id="2007577613" r:id="rId25"/>
    <p:sldId id="20075776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50B"/>
    <a:srgbClr val="FFD966"/>
    <a:srgbClr val="E6E6E6"/>
    <a:srgbClr val="F7CD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10F7E-E084-40AD-8BE5-567340035900}" type="datetimeFigureOut">
              <a:rPr lang="en-US" smtClean="0"/>
              <a:t>02/10/2023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043B9-1CD6-4C47-8890-712C65E46689}" type="slidenum">
              <a:rPr lang="en-US" smtClean="0"/>
              <a:t>‹#›</a:t>
            </a:fld>
            <a:endParaRPr lang="en-US"/>
          </a:p>
        </p:txBody>
      </p:sp>
    </p:spTree>
    <p:extLst>
      <p:ext uri="{BB962C8B-B14F-4D97-AF65-F5344CB8AC3E}">
        <p14:creationId xmlns:p14="http://schemas.microsoft.com/office/powerpoint/2010/main" val="63164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75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7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fb0c0d361a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fb0c0d361a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06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02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22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05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77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71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fb0c0d361a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fb0c0d361a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fb0c0d361a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fb0c0d361a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57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f64aaffb81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f64aaffb81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0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1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02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13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5718-264B-FECD-890A-F856E5E5C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D2207-5BC2-874B-AA8B-E4E5CA4D06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9E7C41-E1EF-3844-390F-9D04712AA012}"/>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5" name="Footer Placeholder 4">
            <a:extLst>
              <a:ext uri="{FF2B5EF4-FFF2-40B4-BE49-F238E27FC236}">
                <a16:creationId xmlns:a16="http://schemas.microsoft.com/office/drawing/2014/main" id="{07535B2E-416D-0A2F-C579-A98C84DEB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64E91-180C-5980-10D8-DFE7778CF9E2}"/>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153741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AD8E-CB0B-CED4-9091-A01D1C3E86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DC05FD-9519-56AB-F553-B005AB5B7F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FB3B5-6FE6-9154-F9DF-8739262D4530}"/>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5" name="Footer Placeholder 4">
            <a:extLst>
              <a:ext uri="{FF2B5EF4-FFF2-40B4-BE49-F238E27FC236}">
                <a16:creationId xmlns:a16="http://schemas.microsoft.com/office/drawing/2014/main" id="{8E50D63F-F716-9503-AE68-A53C1D6AD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3E9CD-A664-B33F-77CB-7484FF2C9636}"/>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390348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824DDF-5B3D-3731-02D0-3A300ABD2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04CA16-5622-1D6A-CC29-6AD4B44131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79DD3-1E5F-F9D3-A05B-A4E2D6284B37}"/>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5" name="Footer Placeholder 4">
            <a:extLst>
              <a:ext uri="{FF2B5EF4-FFF2-40B4-BE49-F238E27FC236}">
                <a16:creationId xmlns:a16="http://schemas.microsoft.com/office/drawing/2014/main" id="{9EB115B4-4577-0176-3E27-181EF1123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AC2C0-AEC0-18D5-9036-D8326AFE83FF}"/>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2521577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FA9DD"/>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196401"/>
            <a:ext cx="12192000" cy="6416100"/>
            <a:chOff x="0" y="147300"/>
            <a:chExt cx="9144000" cy="4812075"/>
          </a:xfrm>
        </p:grpSpPr>
        <p:cxnSp>
          <p:nvCxnSpPr>
            <p:cNvPr id="10" name="Google Shape;10;p2"/>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1" name="Google Shape;11;p2"/>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2" name="Google Shape;12;p2"/>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3" name="Google Shape;13;p2"/>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4" name="Google Shape;14;p2"/>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 name="Google Shape;15;p2"/>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6" name="Google Shape;16;p2"/>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7" name="Google Shape;17;p2"/>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8" name="Google Shape;18;p2"/>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9" name="Google Shape;19;p2"/>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20" name="Google Shape;20;p2"/>
          <p:cNvSpPr/>
          <p:nvPr/>
        </p:nvSpPr>
        <p:spPr>
          <a:xfrm rot="-5400000">
            <a:off x="3196100" y="-2051100"/>
            <a:ext cx="5942800" cy="10874400"/>
          </a:xfrm>
          <a:prstGeom prst="round2SameRect">
            <a:avLst>
              <a:gd name="adj1" fmla="val 6483"/>
              <a:gd name="adj2" fmla="val 0"/>
            </a:avLst>
          </a:prstGeom>
          <a:solidFill>
            <a:srgbClr val="7182FF"/>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2"/>
          <p:cNvGrpSpPr/>
          <p:nvPr/>
        </p:nvGrpSpPr>
        <p:grpSpPr>
          <a:xfrm>
            <a:off x="593134" y="377251"/>
            <a:ext cx="11004333" cy="6013700"/>
            <a:chOff x="444850" y="282938"/>
            <a:chExt cx="8253250" cy="4510275"/>
          </a:xfrm>
        </p:grpSpPr>
        <p:grpSp>
          <p:nvGrpSpPr>
            <p:cNvPr id="22" name="Google Shape;22;p2"/>
            <p:cNvGrpSpPr/>
            <p:nvPr/>
          </p:nvGrpSpPr>
          <p:grpSpPr>
            <a:xfrm>
              <a:off x="444850" y="282938"/>
              <a:ext cx="8253250" cy="4510275"/>
              <a:chOff x="444850" y="282938"/>
              <a:chExt cx="8253250" cy="4510275"/>
            </a:xfrm>
          </p:grpSpPr>
          <p:grpSp>
            <p:nvGrpSpPr>
              <p:cNvPr id="23" name="Google Shape;23;p2"/>
              <p:cNvGrpSpPr/>
              <p:nvPr/>
            </p:nvGrpSpPr>
            <p:grpSpPr>
              <a:xfrm>
                <a:off x="444850" y="282938"/>
                <a:ext cx="8253250" cy="4510275"/>
                <a:chOff x="444850" y="282938"/>
                <a:chExt cx="8253250" cy="4510275"/>
              </a:xfrm>
            </p:grpSpPr>
            <p:sp>
              <p:nvSpPr>
                <p:cNvPr id="24" name="Google Shape;24;p2"/>
                <p:cNvSpPr/>
                <p:nvPr/>
              </p:nvSpPr>
              <p:spPr>
                <a:xfrm>
                  <a:off x="1015100" y="284513"/>
                  <a:ext cx="7683000" cy="450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518950" y="2246738"/>
                  <a:ext cx="4508400" cy="5808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a:off x="444850" y="808450"/>
                <a:ext cx="579900" cy="3421875"/>
                <a:chOff x="444850" y="808450"/>
                <a:chExt cx="579900" cy="3421875"/>
              </a:xfrm>
            </p:grpSpPr>
            <p:sp>
              <p:nvSpPr>
                <p:cNvPr id="27" name="Google Shape;27;p2"/>
                <p:cNvSpPr/>
                <p:nvPr/>
              </p:nvSpPr>
              <p:spPr>
                <a:xfrm rot="-5400000">
                  <a:off x="681700" y="571600"/>
                  <a:ext cx="106200" cy="57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681700" y="801550"/>
                  <a:ext cx="106200" cy="57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681700" y="3657325"/>
                  <a:ext cx="106200" cy="57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681700" y="3887275"/>
                  <a:ext cx="106200" cy="57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 name="Google Shape;31;p2"/>
            <p:cNvSpPr/>
            <p:nvPr/>
          </p:nvSpPr>
          <p:spPr>
            <a:xfrm>
              <a:off x="1021250" y="282950"/>
              <a:ext cx="81300" cy="4508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32;p2"/>
          <p:cNvSpPr txBox="1">
            <a:spLocks noGrp="1"/>
          </p:cNvSpPr>
          <p:nvPr>
            <p:ph type="ctrTitle"/>
          </p:nvPr>
        </p:nvSpPr>
        <p:spPr>
          <a:xfrm>
            <a:off x="2393067" y="1039500"/>
            <a:ext cx="8164800" cy="39472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4800">
                <a:solidFill>
                  <a:srgbClr val="512651"/>
                </a:solidFill>
                <a:latin typeface="Paytone One"/>
                <a:ea typeface="Paytone One"/>
                <a:cs typeface="Paytone One"/>
                <a:sym typeface="Paytone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33" name="Google Shape;33;p2"/>
          <p:cNvSpPr/>
          <p:nvPr/>
        </p:nvSpPr>
        <p:spPr>
          <a:xfrm>
            <a:off x="3869184" y="6126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11200" y="57215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577134" y="1219534"/>
            <a:ext cx="199431"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039084" y="19882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txBox="1">
            <a:spLocks noGrp="1"/>
          </p:cNvSpPr>
          <p:nvPr>
            <p:ph type="subTitle" idx="1"/>
          </p:nvPr>
        </p:nvSpPr>
        <p:spPr>
          <a:xfrm>
            <a:off x="4596867" y="5266667"/>
            <a:ext cx="3757200" cy="878000"/>
          </a:xfrm>
          <a:prstGeom prst="rect">
            <a:avLst/>
          </a:prstGeom>
          <a:solidFill>
            <a:schemeClr val="lt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solidFill>
                  <a:srgbClr val="51265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8" name="Google Shape;38;p2"/>
          <p:cNvSpPr txBox="1">
            <a:spLocks noGrp="1"/>
          </p:cNvSpPr>
          <p:nvPr>
            <p:ph type="subTitle" idx="2"/>
          </p:nvPr>
        </p:nvSpPr>
        <p:spPr>
          <a:xfrm>
            <a:off x="8805467" y="548333"/>
            <a:ext cx="1752400" cy="4904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E9DC"/>
              </a:buClr>
              <a:buSzPts val="1400"/>
              <a:buNone/>
              <a:defRPr sz="2400" b="1">
                <a:solidFill>
                  <a:srgbClr val="FFE9DC"/>
                </a:solidFill>
                <a:latin typeface="Overpass"/>
                <a:ea typeface="Overpass"/>
                <a:cs typeface="Overpass"/>
                <a:sym typeface="Overpass"/>
              </a:defRPr>
            </a:lvl1pPr>
            <a:lvl2pPr lvl="1" algn="ctr" rtl="0">
              <a:lnSpc>
                <a:spcPct val="100000"/>
              </a:lnSpc>
              <a:spcBef>
                <a:spcPts val="0"/>
              </a:spcBef>
              <a:spcAft>
                <a:spcPts val="0"/>
              </a:spcAft>
              <a:buClr>
                <a:srgbClr val="FFE9DC"/>
              </a:buClr>
              <a:buSzPts val="1800"/>
              <a:buNone/>
              <a:defRPr sz="2400">
                <a:solidFill>
                  <a:srgbClr val="FFE9DC"/>
                </a:solidFill>
              </a:defRPr>
            </a:lvl2pPr>
            <a:lvl3pPr lvl="2" algn="ctr" rtl="0">
              <a:lnSpc>
                <a:spcPct val="100000"/>
              </a:lnSpc>
              <a:spcBef>
                <a:spcPts val="0"/>
              </a:spcBef>
              <a:spcAft>
                <a:spcPts val="0"/>
              </a:spcAft>
              <a:buClr>
                <a:srgbClr val="FFE9DC"/>
              </a:buClr>
              <a:buSzPts val="1800"/>
              <a:buNone/>
              <a:defRPr sz="2400">
                <a:solidFill>
                  <a:srgbClr val="FFE9DC"/>
                </a:solidFill>
              </a:defRPr>
            </a:lvl3pPr>
            <a:lvl4pPr lvl="3" algn="ctr" rtl="0">
              <a:lnSpc>
                <a:spcPct val="100000"/>
              </a:lnSpc>
              <a:spcBef>
                <a:spcPts val="0"/>
              </a:spcBef>
              <a:spcAft>
                <a:spcPts val="0"/>
              </a:spcAft>
              <a:buClr>
                <a:srgbClr val="FFE9DC"/>
              </a:buClr>
              <a:buSzPts val="1800"/>
              <a:buNone/>
              <a:defRPr sz="2400">
                <a:solidFill>
                  <a:srgbClr val="FFE9DC"/>
                </a:solidFill>
              </a:defRPr>
            </a:lvl4pPr>
            <a:lvl5pPr lvl="4" algn="ctr" rtl="0">
              <a:lnSpc>
                <a:spcPct val="100000"/>
              </a:lnSpc>
              <a:spcBef>
                <a:spcPts val="0"/>
              </a:spcBef>
              <a:spcAft>
                <a:spcPts val="0"/>
              </a:spcAft>
              <a:buClr>
                <a:srgbClr val="FFE9DC"/>
              </a:buClr>
              <a:buSzPts val="1800"/>
              <a:buNone/>
              <a:defRPr sz="2400">
                <a:solidFill>
                  <a:srgbClr val="FFE9DC"/>
                </a:solidFill>
              </a:defRPr>
            </a:lvl5pPr>
            <a:lvl6pPr lvl="5" algn="ctr" rtl="0">
              <a:lnSpc>
                <a:spcPct val="100000"/>
              </a:lnSpc>
              <a:spcBef>
                <a:spcPts val="0"/>
              </a:spcBef>
              <a:spcAft>
                <a:spcPts val="0"/>
              </a:spcAft>
              <a:buClr>
                <a:srgbClr val="FFE9DC"/>
              </a:buClr>
              <a:buSzPts val="1800"/>
              <a:buNone/>
              <a:defRPr sz="2400">
                <a:solidFill>
                  <a:srgbClr val="FFE9DC"/>
                </a:solidFill>
              </a:defRPr>
            </a:lvl6pPr>
            <a:lvl7pPr lvl="6" algn="ctr" rtl="0">
              <a:lnSpc>
                <a:spcPct val="100000"/>
              </a:lnSpc>
              <a:spcBef>
                <a:spcPts val="0"/>
              </a:spcBef>
              <a:spcAft>
                <a:spcPts val="0"/>
              </a:spcAft>
              <a:buClr>
                <a:srgbClr val="FFE9DC"/>
              </a:buClr>
              <a:buSzPts val="1800"/>
              <a:buNone/>
              <a:defRPr sz="2400">
                <a:solidFill>
                  <a:srgbClr val="FFE9DC"/>
                </a:solidFill>
              </a:defRPr>
            </a:lvl7pPr>
            <a:lvl8pPr lvl="7" algn="ctr" rtl="0">
              <a:lnSpc>
                <a:spcPct val="100000"/>
              </a:lnSpc>
              <a:spcBef>
                <a:spcPts val="0"/>
              </a:spcBef>
              <a:spcAft>
                <a:spcPts val="0"/>
              </a:spcAft>
              <a:buClr>
                <a:srgbClr val="FFE9DC"/>
              </a:buClr>
              <a:buSzPts val="1800"/>
              <a:buNone/>
              <a:defRPr sz="2400">
                <a:solidFill>
                  <a:srgbClr val="FFE9DC"/>
                </a:solidFill>
              </a:defRPr>
            </a:lvl8pPr>
            <a:lvl9pPr lvl="8" algn="ctr" rtl="0">
              <a:lnSpc>
                <a:spcPct val="100000"/>
              </a:lnSpc>
              <a:spcBef>
                <a:spcPts val="0"/>
              </a:spcBef>
              <a:spcAft>
                <a:spcPts val="0"/>
              </a:spcAft>
              <a:buClr>
                <a:srgbClr val="FFE9DC"/>
              </a:buClr>
              <a:buSzPts val="1800"/>
              <a:buNone/>
              <a:defRPr sz="2400">
                <a:solidFill>
                  <a:srgbClr val="FFE9DC"/>
                </a:solidFill>
              </a:defRPr>
            </a:lvl9pPr>
          </a:lstStyle>
          <a:p>
            <a:endParaRPr/>
          </a:p>
        </p:txBody>
      </p:sp>
    </p:spTree>
    <p:extLst>
      <p:ext uri="{BB962C8B-B14F-4D97-AF65-F5344CB8AC3E}">
        <p14:creationId xmlns:p14="http://schemas.microsoft.com/office/powerpoint/2010/main" val="1663643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0" y="196401"/>
            <a:ext cx="12192000" cy="6416100"/>
            <a:chOff x="0" y="147300"/>
            <a:chExt cx="9144000" cy="4812075"/>
          </a:xfrm>
        </p:grpSpPr>
        <p:cxnSp>
          <p:nvCxnSpPr>
            <p:cNvPr id="41" name="Google Shape;41;p3"/>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2" name="Google Shape;42;p3"/>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3" name="Google Shape;43;p3"/>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4" name="Google Shape;44;p3"/>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5" name="Google Shape;45;p3"/>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6" name="Google Shape;46;p3"/>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7" name="Google Shape;47;p3"/>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8" name="Google Shape;48;p3"/>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9" name="Google Shape;49;p3"/>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50" name="Google Shape;50;p3"/>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51" name="Google Shape;51;p3"/>
          <p:cNvSpPr/>
          <p:nvPr/>
        </p:nvSpPr>
        <p:spPr>
          <a:xfrm rot="5400000" flipH="1">
            <a:off x="3093333" y="-2120633"/>
            <a:ext cx="6011200" cy="11011600"/>
          </a:xfrm>
          <a:prstGeom prst="round2SameRect">
            <a:avLst>
              <a:gd name="adj1" fmla="val 6483"/>
              <a:gd name="adj2" fmla="val 0"/>
            </a:avLst>
          </a:prstGeom>
          <a:solidFill>
            <a:schemeClr val="lt1"/>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 name="Google Shape;52;p3"/>
          <p:cNvGrpSpPr/>
          <p:nvPr/>
        </p:nvGrpSpPr>
        <p:grpSpPr>
          <a:xfrm>
            <a:off x="1151167" y="776433"/>
            <a:ext cx="9781879" cy="5135884"/>
            <a:chOff x="863375" y="582324"/>
            <a:chExt cx="7336409" cy="3851913"/>
          </a:xfrm>
        </p:grpSpPr>
        <p:sp>
          <p:nvSpPr>
            <p:cNvPr id="53" name="Google Shape;53;p3"/>
            <p:cNvSpPr/>
            <p:nvPr/>
          </p:nvSpPr>
          <p:spPr>
            <a:xfrm>
              <a:off x="7565066" y="685971"/>
              <a:ext cx="418261" cy="412804"/>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994191" y="3416821"/>
              <a:ext cx="418261" cy="412804"/>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2314563" y="4283261"/>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5858425" y="3721636"/>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4796850" y="958225"/>
              <a:ext cx="149573"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50200" y="2015549"/>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6772275" y="733299"/>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863375" y="816886"/>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2464138" y="582324"/>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4225438" y="4083961"/>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 name="Google Shape;63;p3"/>
          <p:cNvSpPr txBox="1">
            <a:spLocks noGrp="1"/>
          </p:cNvSpPr>
          <p:nvPr>
            <p:ph type="title"/>
          </p:nvPr>
        </p:nvSpPr>
        <p:spPr>
          <a:xfrm>
            <a:off x="3515667" y="1967451"/>
            <a:ext cx="5844800" cy="1792000"/>
          </a:xfrm>
          <a:prstGeom prst="rect">
            <a:avLst/>
          </a:prstGeom>
          <a:solidFill>
            <a:schemeClr val="dk1"/>
          </a:solidFill>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4" name="Google Shape;64;p3"/>
          <p:cNvSpPr txBox="1">
            <a:spLocks noGrp="1"/>
          </p:cNvSpPr>
          <p:nvPr>
            <p:ph type="title" idx="2" hasCustomPrompt="1"/>
          </p:nvPr>
        </p:nvSpPr>
        <p:spPr>
          <a:xfrm>
            <a:off x="1350600" y="2302251"/>
            <a:ext cx="17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5" name="Google Shape;65;p3"/>
          <p:cNvSpPr txBox="1">
            <a:spLocks noGrp="1"/>
          </p:cNvSpPr>
          <p:nvPr>
            <p:ph type="subTitle" idx="1"/>
          </p:nvPr>
        </p:nvSpPr>
        <p:spPr>
          <a:xfrm>
            <a:off x="3515667" y="3963151"/>
            <a:ext cx="32296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b="1"/>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61465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grpSp>
        <p:nvGrpSpPr>
          <p:cNvPr id="67" name="Google Shape;67;p4"/>
          <p:cNvGrpSpPr/>
          <p:nvPr/>
        </p:nvGrpSpPr>
        <p:grpSpPr>
          <a:xfrm>
            <a:off x="0" y="196401"/>
            <a:ext cx="12192000" cy="6416100"/>
            <a:chOff x="0" y="147300"/>
            <a:chExt cx="9144000" cy="4812075"/>
          </a:xfrm>
        </p:grpSpPr>
        <p:cxnSp>
          <p:nvCxnSpPr>
            <p:cNvPr id="68" name="Google Shape;68;p4"/>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69" name="Google Shape;69;p4"/>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0" name="Google Shape;70;p4"/>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1" name="Google Shape;71;p4"/>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2" name="Google Shape;72;p4"/>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3" name="Google Shape;73;p4"/>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4" name="Google Shape;74;p4"/>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5" name="Google Shape;75;p4"/>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6" name="Google Shape;76;p4"/>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7" name="Google Shape;77;p4"/>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78" name="Google Shape;78;p4"/>
          <p:cNvSpPr/>
          <p:nvPr/>
        </p:nvSpPr>
        <p:spPr>
          <a:xfrm rot="5400000" flipH="1">
            <a:off x="3093333" y="-2120633"/>
            <a:ext cx="6011200" cy="11011600"/>
          </a:xfrm>
          <a:prstGeom prst="round2SameRect">
            <a:avLst>
              <a:gd name="adj1" fmla="val 6483"/>
              <a:gd name="adj2" fmla="val 0"/>
            </a:avLst>
          </a:prstGeom>
          <a:solidFill>
            <a:srgbClr val="FFE9DC"/>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4"/>
              </a:buClr>
              <a:buSzPts val="1400"/>
              <a:buAutoNum type="arabicPeriod"/>
              <a:defRPr sz="1733">
                <a:solidFill>
                  <a:schemeClr val="accent4"/>
                </a:solidFill>
              </a:defRPr>
            </a:lvl1pPr>
            <a:lvl2pPr marL="1219170" lvl="1" indent="-423323" rtl="0">
              <a:lnSpc>
                <a:spcPct val="100000"/>
              </a:lnSpc>
              <a:spcBef>
                <a:spcPts val="0"/>
              </a:spcBef>
              <a:spcAft>
                <a:spcPts val="0"/>
              </a:spcAft>
              <a:buClr>
                <a:schemeClr val="accent4"/>
              </a:buClr>
              <a:buSzPts val="1400"/>
              <a:buAutoNum type="alphaLcPeriod"/>
              <a:defRPr>
                <a:solidFill>
                  <a:schemeClr val="accent4"/>
                </a:solidFill>
              </a:defRPr>
            </a:lvl2pPr>
            <a:lvl3pPr marL="1828754" lvl="2" indent="-423323" rtl="0">
              <a:lnSpc>
                <a:spcPct val="100000"/>
              </a:lnSpc>
              <a:spcBef>
                <a:spcPts val="0"/>
              </a:spcBef>
              <a:spcAft>
                <a:spcPts val="0"/>
              </a:spcAft>
              <a:buClr>
                <a:schemeClr val="accent4"/>
              </a:buClr>
              <a:buSzPts val="1400"/>
              <a:buAutoNum type="romanLcPeriod"/>
              <a:defRPr>
                <a:solidFill>
                  <a:schemeClr val="accent4"/>
                </a:solidFill>
              </a:defRPr>
            </a:lvl3pPr>
            <a:lvl4pPr marL="2438339" lvl="3" indent="-423323" rtl="0">
              <a:lnSpc>
                <a:spcPct val="100000"/>
              </a:lnSpc>
              <a:spcBef>
                <a:spcPts val="0"/>
              </a:spcBef>
              <a:spcAft>
                <a:spcPts val="0"/>
              </a:spcAft>
              <a:buClr>
                <a:schemeClr val="accent4"/>
              </a:buClr>
              <a:buSzPts val="1400"/>
              <a:buAutoNum type="arabicPeriod"/>
              <a:defRPr>
                <a:solidFill>
                  <a:schemeClr val="accent4"/>
                </a:solidFill>
              </a:defRPr>
            </a:lvl4pPr>
            <a:lvl5pPr marL="3047924" lvl="4" indent="-423323" rtl="0">
              <a:lnSpc>
                <a:spcPct val="100000"/>
              </a:lnSpc>
              <a:spcBef>
                <a:spcPts val="0"/>
              </a:spcBef>
              <a:spcAft>
                <a:spcPts val="0"/>
              </a:spcAft>
              <a:buClr>
                <a:schemeClr val="accent4"/>
              </a:buClr>
              <a:buSzPts val="1400"/>
              <a:buAutoNum type="alphaLcPeriod"/>
              <a:defRPr>
                <a:solidFill>
                  <a:schemeClr val="accent4"/>
                </a:solidFill>
              </a:defRPr>
            </a:lvl5pPr>
            <a:lvl6pPr marL="3657509" lvl="5" indent="-423323" rtl="0">
              <a:lnSpc>
                <a:spcPct val="100000"/>
              </a:lnSpc>
              <a:spcBef>
                <a:spcPts val="0"/>
              </a:spcBef>
              <a:spcAft>
                <a:spcPts val="0"/>
              </a:spcAft>
              <a:buClr>
                <a:schemeClr val="accent4"/>
              </a:buClr>
              <a:buSzPts val="1400"/>
              <a:buAutoNum type="romanLcPeriod"/>
              <a:defRPr>
                <a:solidFill>
                  <a:schemeClr val="accent4"/>
                </a:solidFill>
              </a:defRPr>
            </a:lvl6pPr>
            <a:lvl7pPr marL="4267093" lvl="6" indent="-423323" rtl="0">
              <a:lnSpc>
                <a:spcPct val="100000"/>
              </a:lnSpc>
              <a:spcBef>
                <a:spcPts val="0"/>
              </a:spcBef>
              <a:spcAft>
                <a:spcPts val="0"/>
              </a:spcAft>
              <a:buClr>
                <a:schemeClr val="accent4"/>
              </a:buClr>
              <a:buSzPts val="1400"/>
              <a:buAutoNum type="arabicPeriod"/>
              <a:defRPr>
                <a:solidFill>
                  <a:schemeClr val="accent4"/>
                </a:solidFill>
              </a:defRPr>
            </a:lvl7pPr>
            <a:lvl8pPr marL="4876678" lvl="7" indent="-423323" rtl="0">
              <a:lnSpc>
                <a:spcPct val="100000"/>
              </a:lnSpc>
              <a:spcBef>
                <a:spcPts val="0"/>
              </a:spcBef>
              <a:spcAft>
                <a:spcPts val="0"/>
              </a:spcAft>
              <a:buClr>
                <a:schemeClr val="accent4"/>
              </a:buClr>
              <a:buSzPts val="1400"/>
              <a:buAutoNum type="alphaLcPeriod"/>
              <a:defRPr>
                <a:solidFill>
                  <a:schemeClr val="accent4"/>
                </a:solidFill>
              </a:defRPr>
            </a:lvl8pPr>
            <a:lvl9pPr marL="5486263" lvl="8" indent="-423323" rtl="0">
              <a:lnSpc>
                <a:spcPct val="100000"/>
              </a:lnSpc>
              <a:spcBef>
                <a:spcPts val="0"/>
              </a:spcBef>
              <a:spcAft>
                <a:spcPts val="0"/>
              </a:spcAft>
              <a:buClr>
                <a:schemeClr val="accent4"/>
              </a:buClr>
              <a:buSzPts val="1400"/>
              <a:buAutoNum type="romanLcPeriod"/>
              <a:defRPr>
                <a:solidFill>
                  <a:schemeClr val="accent4"/>
                </a:solidFill>
              </a:defRPr>
            </a:lvl9pPr>
          </a:lstStyle>
          <a:p>
            <a:endParaRPr/>
          </a:p>
        </p:txBody>
      </p:sp>
      <p:sp>
        <p:nvSpPr>
          <p:cNvPr id="80" name="Google Shape;80;p4"/>
          <p:cNvSpPr/>
          <p:nvPr/>
        </p:nvSpPr>
        <p:spPr>
          <a:xfrm>
            <a:off x="915589" y="4607462"/>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11138800" y="384453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853734" y="22696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10130451" y="589053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4"/>
          <p:cNvSpPr txBox="1">
            <a:spLocks noGrp="1"/>
          </p:cNvSpPr>
          <p:nvPr>
            <p:ph type="title"/>
          </p:nvPr>
        </p:nvSpPr>
        <p:spPr>
          <a:xfrm>
            <a:off x="953467" y="526800"/>
            <a:ext cx="9170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4"/>
          <p:cNvSpPr/>
          <p:nvPr/>
        </p:nvSpPr>
        <p:spPr>
          <a:xfrm>
            <a:off x="593133" y="1335500"/>
            <a:ext cx="11011600" cy="88400"/>
          </a:xfrm>
          <a:prstGeom prst="rect">
            <a:avLst/>
          </a:prstGeom>
          <a:solidFill>
            <a:srgbClr val="7182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85901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0"/>
        <p:cNvGrpSpPr/>
        <p:nvPr/>
      </p:nvGrpSpPr>
      <p:grpSpPr>
        <a:xfrm>
          <a:off x="0" y="0"/>
          <a:ext cx="0" cy="0"/>
          <a:chOff x="0" y="0"/>
          <a:chExt cx="0" cy="0"/>
        </a:xfrm>
      </p:grpSpPr>
      <p:grpSp>
        <p:nvGrpSpPr>
          <p:cNvPr id="151" name="Google Shape;151;p8"/>
          <p:cNvGrpSpPr/>
          <p:nvPr/>
        </p:nvGrpSpPr>
        <p:grpSpPr>
          <a:xfrm>
            <a:off x="0" y="196401"/>
            <a:ext cx="12192000" cy="6416100"/>
            <a:chOff x="0" y="147300"/>
            <a:chExt cx="9144000" cy="4812075"/>
          </a:xfrm>
        </p:grpSpPr>
        <p:cxnSp>
          <p:nvCxnSpPr>
            <p:cNvPr id="152" name="Google Shape;152;p8"/>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3" name="Google Shape;153;p8"/>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4" name="Google Shape;154;p8"/>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5" name="Google Shape;155;p8"/>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6" name="Google Shape;156;p8"/>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7" name="Google Shape;157;p8"/>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8" name="Google Shape;158;p8"/>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9" name="Google Shape;159;p8"/>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60" name="Google Shape;160;p8"/>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61" name="Google Shape;161;p8"/>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162" name="Google Shape;162;p8"/>
          <p:cNvSpPr/>
          <p:nvPr/>
        </p:nvSpPr>
        <p:spPr>
          <a:xfrm rot="-5400000">
            <a:off x="3093333" y="-2120633"/>
            <a:ext cx="6011200" cy="11011600"/>
          </a:xfrm>
          <a:prstGeom prst="round2SameRect">
            <a:avLst>
              <a:gd name="adj1" fmla="val 6483"/>
              <a:gd name="adj2" fmla="val 0"/>
            </a:avLst>
          </a:prstGeom>
          <a:solidFill>
            <a:schemeClr val="lt1"/>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1223689" y="816695"/>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E9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7721034" y="58180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4470867" y="10919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11039100" y="991248"/>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953467" y="35452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4670284" y="56167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8"/>
          <p:cNvSpPr/>
          <p:nvPr/>
        </p:nvSpPr>
        <p:spPr>
          <a:xfrm rot="1561176">
            <a:off x="10388952" y="5127045"/>
            <a:ext cx="557689" cy="550408"/>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E9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8687918" y="1393848"/>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1473667" y="59558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8"/>
          <p:cNvSpPr txBox="1">
            <a:spLocks noGrp="1"/>
          </p:cNvSpPr>
          <p:nvPr>
            <p:ph type="title"/>
          </p:nvPr>
        </p:nvSpPr>
        <p:spPr>
          <a:xfrm>
            <a:off x="2093500" y="2072233"/>
            <a:ext cx="6005600" cy="2960400"/>
          </a:xfrm>
          <a:prstGeom prst="rect">
            <a:avLst/>
          </a:prstGeom>
          <a:solidFill>
            <a:schemeClr val="accent3"/>
          </a:solidFill>
        </p:spPr>
        <p:txBody>
          <a:bodyPr spcFirstLastPara="1" wrap="square" lIns="91425" tIns="91425" rIns="91425" bIns="91425" anchor="ctr" anchorCtr="0">
            <a:noAutofit/>
          </a:bodyPr>
          <a:lstStyle>
            <a:lvl1pPr lvl="0">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669911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3578679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45"/>
        <p:cNvGrpSpPr/>
        <p:nvPr/>
      </p:nvGrpSpPr>
      <p:grpSpPr>
        <a:xfrm>
          <a:off x="0" y="0"/>
          <a:ext cx="0" cy="0"/>
          <a:chOff x="0" y="0"/>
          <a:chExt cx="0" cy="0"/>
        </a:xfrm>
      </p:grpSpPr>
      <p:grpSp>
        <p:nvGrpSpPr>
          <p:cNvPr id="946" name="Google Shape;946;p43"/>
          <p:cNvGrpSpPr/>
          <p:nvPr/>
        </p:nvGrpSpPr>
        <p:grpSpPr>
          <a:xfrm>
            <a:off x="0" y="196401"/>
            <a:ext cx="12192000" cy="6416100"/>
            <a:chOff x="0" y="147300"/>
            <a:chExt cx="9144000" cy="4812075"/>
          </a:xfrm>
        </p:grpSpPr>
        <p:cxnSp>
          <p:nvCxnSpPr>
            <p:cNvPr id="947" name="Google Shape;947;p43"/>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48" name="Google Shape;948;p43"/>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49" name="Google Shape;949;p43"/>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0" name="Google Shape;950;p43"/>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1" name="Google Shape;951;p43"/>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2" name="Google Shape;952;p43"/>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3" name="Google Shape;953;p43"/>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4" name="Google Shape;954;p43"/>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5" name="Google Shape;955;p43"/>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6" name="Google Shape;956;p43"/>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957" name="Google Shape;957;p43"/>
          <p:cNvSpPr/>
          <p:nvPr/>
        </p:nvSpPr>
        <p:spPr>
          <a:xfrm rot="5400000" flipH="1">
            <a:off x="3093333" y="-2120633"/>
            <a:ext cx="6011200" cy="11011600"/>
          </a:xfrm>
          <a:prstGeom prst="round2SameRect">
            <a:avLst>
              <a:gd name="adj1" fmla="val 6483"/>
              <a:gd name="adj2" fmla="val 0"/>
            </a:avLst>
          </a:prstGeom>
          <a:solidFill>
            <a:srgbClr val="FFE9DC"/>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8" name="Google Shape;958;p43"/>
          <p:cNvSpPr/>
          <p:nvPr/>
        </p:nvSpPr>
        <p:spPr>
          <a:xfrm>
            <a:off x="1223689" y="1106162"/>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43"/>
          <p:cNvSpPr/>
          <p:nvPr/>
        </p:nvSpPr>
        <p:spPr>
          <a:xfrm>
            <a:off x="7955134" y="6126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43"/>
          <p:cNvSpPr/>
          <p:nvPr/>
        </p:nvSpPr>
        <p:spPr>
          <a:xfrm>
            <a:off x="4012334" y="8060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43"/>
          <p:cNvSpPr/>
          <p:nvPr/>
        </p:nvSpPr>
        <p:spPr>
          <a:xfrm>
            <a:off x="11030384" y="3328348"/>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43"/>
          <p:cNvSpPr/>
          <p:nvPr/>
        </p:nvSpPr>
        <p:spPr>
          <a:xfrm>
            <a:off x="1024267" y="36416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3" name="Google Shape;963;p43"/>
          <p:cNvSpPr/>
          <p:nvPr/>
        </p:nvSpPr>
        <p:spPr>
          <a:xfrm>
            <a:off x="2648718" y="58499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43"/>
          <p:cNvSpPr/>
          <p:nvPr/>
        </p:nvSpPr>
        <p:spPr>
          <a:xfrm rot="1044640">
            <a:off x="10611287" y="1106160"/>
            <a:ext cx="557688" cy="550411"/>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5" name="Google Shape;965;p43"/>
          <p:cNvSpPr/>
          <p:nvPr/>
        </p:nvSpPr>
        <p:spPr>
          <a:xfrm>
            <a:off x="6488834" y="58499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66" name="Google Shape;966;p43"/>
          <p:cNvGrpSpPr/>
          <p:nvPr/>
        </p:nvGrpSpPr>
        <p:grpSpPr>
          <a:xfrm>
            <a:off x="9296354" y="4145792"/>
            <a:ext cx="1734047" cy="1905489"/>
            <a:chOff x="1274050" y="-484869"/>
            <a:chExt cx="809495" cy="889529"/>
          </a:xfrm>
        </p:grpSpPr>
        <p:grpSp>
          <p:nvGrpSpPr>
            <p:cNvPr id="967" name="Google Shape;967;p43"/>
            <p:cNvGrpSpPr/>
            <p:nvPr/>
          </p:nvGrpSpPr>
          <p:grpSpPr>
            <a:xfrm>
              <a:off x="1274050" y="-484869"/>
              <a:ext cx="809495" cy="889529"/>
              <a:chOff x="1440525" y="-342025"/>
              <a:chExt cx="809495" cy="889529"/>
            </a:xfrm>
          </p:grpSpPr>
          <p:sp>
            <p:nvSpPr>
              <p:cNvPr id="968" name="Google Shape;968;p43"/>
              <p:cNvSpPr/>
              <p:nvPr/>
            </p:nvSpPr>
            <p:spPr>
              <a:xfrm>
                <a:off x="1459121" y="-318931"/>
                <a:ext cx="790899" cy="866435"/>
              </a:xfrm>
              <a:custGeom>
                <a:avLst/>
                <a:gdLst/>
                <a:ahLst/>
                <a:cxnLst/>
                <a:rect l="l" t="t" r="r" b="b"/>
                <a:pathLst>
                  <a:path w="14418" h="15795" extrusionOk="0">
                    <a:moveTo>
                      <a:pt x="11635" y="1"/>
                    </a:moveTo>
                    <a:lnTo>
                      <a:pt x="0" y="2404"/>
                    </a:lnTo>
                    <a:lnTo>
                      <a:pt x="2783" y="15794"/>
                    </a:lnTo>
                    <a:lnTo>
                      <a:pt x="14418" y="13350"/>
                    </a:lnTo>
                    <a:lnTo>
                      <a:pt x="11635"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3"/>
              <p:cNvSpPr/>
              <p:nvPr/>
            </p:nvSpPr>
            <p:spPr>
              <a:xfrm>
                <a:off x="1445023" y="-342025"/>
                <a:ext cx="770054" cy="863582"/>
              </a:xfrm>
              <a:custGeom>
                <a:avLst/>
                <a:gdLst/>
                <a:ahLst/>
                <a:cxnLst/>
                <a:rect l="l" t="t" r="r" b="b"/>
                <a:pathLst>
                  <a:path w="14038" h="15743" extrusionOk="0">
                    <a:moveTo>
                      <a:pt x="11296" y="1"/>
                    </a:moveTo>
                    <a:lnTo>
                      <a:pt x="0" y="2352"/>
                    </a:lnTo>
                    <a:lnTo>
                      <a:pt x="2783" y="15743"/>
                    </a:lnTo>
                    <a:lnTo>
                      <a:pt x="14038" y="13432"/>
                    </a:lnTo>
                    <a:lnTo>
                      <a:pt x="11296"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3"/>
              <p:cNvSpPr/>
              <p:nvPr/>
            </p:nvSpPr>
            <p:spPr>
              <a:xfrm>
                <a:off x="1440525" y="-162485"/>
                <a:ext cx="91279" cy="88097"/>
              </a:xfrm>
              <a:custGeom>
                <a:avLst/>
                <a:gdLst/>
                <a:ahLst/>
                <a:cxnLst/>
                <a:rect l="l" t="t" r="r" b="b"/>
                <a:pathLst>
                  <a:path w="1664" h="1606" extrusionOk="0">
                    <a:moveTo>
                      <a:pt x="835" y="0"/>
                    </a:moveTo>
                    <a:cubicBezTo>
                      <a:pt x="783" y="0"/>
                      <a:pt x="731" y="5"/>
                      <a:pt x="678" y="14"/>
                    </a:cubicBezTo>
                    <a:cubicBezTo>
                      <a:pt x="257" y="106"/>
                      <a:pt x="0" y="527"/>
                      <a:pt x="82" y="1000"/>
                    </a:cubicBezTo>
                    <a:cubicBezTo>
                      <a:pt x="124" y="1297"/>
                      <a:pt x="339" y="1513"/>
                      <a:pt x="596" y="1605"/>
                    </a:cubicBezTo>
                    <a:lnTo>
                      <a:pt x="596" y="1472"/>
                    </a:lnTo>
                    <a:cubicBezTo>
                      <a:pt x="380" y="1390"/>
                      <a:pt x="206" y="1215"/>
                      <a:pt x="165" y="959"/>
                    </a:cubicBezTo>
                    <a:cubicBezTo>
                      <a:pt x="82" y="579"/>
                      <a:pt x="339" y="188"/>
                      <a:pt x="719" y="106"/>
                    </a:cubicBezTo>
                    <a:cubicBezTo>
                      <a:pt x="752" y="103"/>
                      <a:pt x="785" y="101"/>
                      <a:pt x="817" y="101"/>
                    </a:cubicBezTo>
                    <a:cubicBezTo>
                      <a:pt x="1171" y="101"/>
                      <a:pt x="1497" y="303"/>
                      <a:pt x="1582" y="661"/>
                    </a:cubicBezTo>
                    <a:lnTo>
                      <a:pt x="1582" y="743"/>
                    </a:lnTo>
                    <a:cubicBezTo>
                      <a:pt x="1582" y="702"/>
                      <a:pt x="1623" y="702"/>
                      <a:pt x="1623" y="702"/>
                    </a:cubicBezTo>
                    <a:lnTo>
                      <a:pt x="1664" y="702"/>
                    </a:lnTo>
                    <a:lnTo>
                      <a:pt x="1664" y="661"/>
                    </a:lnTo>
                    <a:cubicBezTo>
                      <a:pt x="1591" y="278"/>
                      <a:pt x="1243" y="0"/>
                      <a:pt x="83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3"/>
              <p:cNvSpPr/>
              <p:nvPr/>
            </p:nvSpPr>
            <p:spPr>
              <a:xfrm>
                <a:off x="1463619" y="-42518"/>
                <a:ext cx="91882" cy="87549"/>
              </a:xfrm>
              <a:custGeom>
                <a:avLst/>
                <a:gdLst/>
                <a:ahLst/>
                <a:cxnLst/>
                <a:rect l="l" t="t" r="r" b="b"/>
                <a:pathLst>
                  <a:path w="1675" h="1596" extrusionOk="0">
                    <a:moveTo>
                      <a:pt x="874" y="0"/>
                    </a:moveTo>
                    <a:cubicBezTo>
                      <a:pt x="826" y="0"/>
                      <a:pt x="778" y="5"/>
                      <a:pt x="729" y="14"/>
                    </a:cubicBezTo>
                    <a:cubicBezTo>
                      <a:pt x="298" y="137"/>
                      <a:pt x="0" y="569"/>
                      <a:pt x="93" y="1000"/>
                    </a:cubicBezTo>
                    <a:cubicBezTo>
                      <a:pt x="175" y="1298"/>
                      <a:pt x="391" y="1513"/>
                      <a:pt x="647" y="1595"/>
                    </a:cubicBezTo>
                    <a:lnTo>
                      <a:pt x="606" y="1513"/>
                    </a:lnTo>
                    <a:cubicBezTo>
                      <a:pt x="432" y="1380"/>
                      <a:pt x="257" y="1216"/>
                      <a:pt x="175" y="959"/>
                    </a:cubicBezTo>
                    <a:cubicBezTo>
                      <a:pt x="134" y="569"/>
                      <a:pt x="349" y="189"/>
                      <a:pt x="729" y="137"/>
                    </a:cubicBezTo>
                    <a:cubicBezTo>
                      <a:pt x="779" y="127"/>
                      <a:pt x="828" y="122"/>
                      <a:pt x="876" y="122"/>
                    </a:cubicBezTo>
                    <a:cubicBezTo>
                      <a:pt x="1211" y="122"/>
                      <a:pt x="1510" y="361"/>
                      <a:pt x="1582" y="702"/>
                    </a:cubicBezTo>
                    <a:lnTo>
                      <a:pt x="1582" y="743"/>
                    </a:lnTo>
                    <a:cubicBezTo>
                      <a:pt x="1633" y="743"/>
                      <a:pt x="1633" y="702"/>
                      <a:pt x="1633" y="702"/>
                    </a:cubicBezTo>
                    <a:lnTo>
                      <a:pt x="1674" y="702"/>
                    </a:lnTo>
                    <a:lnTo>
                      <a:pt x="1674" y="651"/>
                    </a:lnTo>
                    <a:cubicBezTo>
                      <a:pt x="1592" y="277"/>
                      <a:pt x="1251" y="0"/>
                      <a:pt x="87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3"/>
              <p:cNvSpPr/>
              <p:nvPr/>
            </p:nvSpPr>
            <p:spPr>
              <a:xfrm>
                <a:off x="1489511" y="78711"/>
                <a:ext cx="91882" cy="86287"/>
              </a:xfrm>
              <a:custGeom>
                <a:avLst/>
                <a:gdLst/>
                <a:ahLst/>
                <a:cxnLst/>
                <a:rect l="l" t="t" r="r" b="b"/>
                <a:pathLst>
                  <a:path w="1675" h="1573" extrusionOk="0">
                    <a:moveTo>
                      <a:pt x="940" y="0"/>
                    </a:moveTo>
                    <a:cubicBezTo>
                      <a:pt x="871" y="0"/>
                      <a:pt x="801" y="10"/>
                      <a:pt x="730" y="32"/>
                    </a:cubicBezTo>
                    <a:cubicBezTo>
                      <a:pt x="257" y="115"/>
                      <a:pt x="1" y="546"/>
                      <a:pt x="83" y="967"/>
                    </a:cubicBezTo>
                    <a:cubicBezTo>
                      <a:pt x="134" y="1265"/>
                      <a:pt x="340" y="1480"/>
                      <a:pt x="648" y="1573"/>
                    </a:cubicBezTo>
                    <a:lnTo>
                      <a:pt x="596" y="1480"/>
                    </a:lnTo>
                    <a:cubicBezTo>
                      <a:pt x="391" y="1398"/>
                      <a:pt x="216" y="1182"/>
                      <a:pt x="175" y="967"/>
                    </a:cubicBezTo>
                    <a:cubicBezTo>
                      <a:pt x="83" y="546"/>
                      <a:pt x="340" y="197"/>
                      <a:pt x="730" y="115"/>
                    </a:cubicBezTo>
                    <a:cubicBezTo>
                      <a:pt x="778" y="104"/>
                      <a:pt x="826" y="99"/>
                      <a:pt x="874" y="99"/>
                    </a:cubicBezTo>
                    <a:cubicBezTo>
                      <a:pt x="1203" y="99"/>
                      <a:pt x="1510" y="337"/>
                      <a:pt x="1582" y="669"/>
                    </a:cubicBezTo>
                    <a:lnTo>
                      <a:pt x="1582" y="710"/>
                    </a:lnTo>
                    <a:cubicBezTo>
                      <a:pt x="1582" y="710"/>
                      <a:pt x="1623" y="710"/>
                      <a:pt x="1623" y="669"/>
                    </a:cubicBezTo>
                    <a:lnTo>
                      <a:pt x="1674" y="669"/>
                    </a:lnTo>
                    <a:lnTo>
                      <a:pt x="1674" y="628"/>
                    </a:lnTo>
                    <a:cubicBezTo>
                      <a:pt x="1597" y="267"/>
                      <a:pt x="1290" y="0"/>
                      <a:pt x="940"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3"/>
              <p:cNvSpPr/>
              <p:nvPr/>
            </p:nvSpPr>
            <p:spPr>
              <a:xfrm>
                <a:off x="1513153" y="199062"/>
                <a:ext cx="93583" cy="85354"/>
              </a:xfrm>
              <a:custGeom>
                <a:avLst/>
                <a:gdLst/>
                <a:ahLst/>
                <a:cxnLst/>
                <a:rect l="l" t="t" r="r" b="b"/>
                <a:pathLst>
                  <a:path w="1706" h="1556" extrusionOk="0">
                    <a:moveTo>
                      <a:pt x="888" y="0"/>
                    </a:moveTo>
                    <a:cubicBezTo>
                      <a:pt x="836" y="0"/>
                      <a:pt x="783" y="5"/>
                      <a:pt x="730" y="15"/>
                    </a:cubicBezTo>
                    <a:cubicBezTo>
                      <a:pt x="299" y="98"/>
                      <a:pt x="1" y="529"/>
                      <a:pt x="83" y="960"/>
                    </a:cubicBezTo>
                    <a:cubicBezTo>
                      <a:pt x="165" y="1258"/>
                      <a:pt x="381" y="1474"/>
                      <a:pt x="638" y="1556"/>
                    </a:cubicBezTo>
                    <a:lnTo>
                      <a:pt x="638" y="1474"/>
                    </a:lnTo>
                    <a:cubicBezTo>
                      <a:pt x="422" y="1381"/>
                      <a:pt x="258" y="1176"/>
                      <a:pt x="217" y="960"/>
                    </a:cubicBezTo>
                    <a:cubicBezTo>
                      <a:pt x="124" y="570"/>
                      <a:pt x="381" y="190"/>
                      <a:pt x="771" y="98"/>
                    </a:cubicBezTo>
                    <a:cubicBezTo>
                      <a:pt x="819" y="87"/>
                      <a:pt x="867" y="82"/>
                      <a:pt x="915" y="82"/>
                    </a:cubicBezTo>
                    <a:cubicBezTo>
                      <a:pt x="1244" y="82"/>
                      <a:pt x="1546" y="321"/>
                      <a:pt x="1582" y="662"/>
                    </a:cubicBezTo>
                    <a:lnTo>
                      <a:pt x="1623" y="703"/>
                    </a:lnTo>
                    <a:lnTo>
                      <a:pt x="1665" y="703"/>
                    </a:lnTo>
                    <a:lnTo>
                      <a:pt x="1706" y="662"/>
                    </a:lnTo>
                    <a:lnTo>
                      <a:pt x="1706" y="611"/>
                    </a:lnTo>
                    <a:cubicBezTo>
                      <a:pt x="1598" y="243"/>
                      <a:pt x="1254" y="0"/>
                      <a:pt x="88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3"/>
              <p:cNvSpPr/>
              <p:nvPr/>
            </p:nvSpPr>
            <p:spPr>
              <a:xfrm>
                <a:off x="1539100" y="318810"/>
                <a:ext cx="91279" cy="85574"/>
              </a:xfrm>
              <a:custGeom>
                <a:avLst/>
                <a:gdLst/>
                <a:ahLst/>
                <a:cxnLst/>
                <a:rect l="l" t="t" r="r" b="b"/>
                <a:pathLst>
                  <a:path w="1664" h="1560" extrusionOk="0">
                    <a:moveTo>
                      <a:pt x="894" y="1"/>
                    </a:moveTo>
                    <a:cubicBezTo>
                      <a:pt x="836" y="1"/>
                      <a:pt x="778" y="7"/>
                      <a:pt x="719" y="20"/>
                    </a:cubicBezTo>
                    <a:cubicBezTo>
                      <a:pt x="298" y="102"/>
                      <a:pt x="0" y="533"/>
                      <a:pt x="82" y="954"/>
                    </a:cubicBezTo>
                    <a:cubicBezTo>
                      <a:pt x="124" y="1252"/>
                      <a:pt x="339" y="1468"/>
                      <a:pt x="637" y="1560"/>
                    </a:cubicBezTo>
                    <a:lnTo>
                      <a:pt x="596" y="1468"/>
                    </a:lnTo>
                    <a:cubicBezTo>
                      <a:pt x="380" y="1385"/>
                      <a:pt x="206" y="1170"/>
                      <a:pt x="165" y="954"/>
                    </a:cubicBezTo>
                    <a:cubicBezTo>
                      <a:pt x="82" y="574"/>
                      <a:pt x="339" y="184"/>
                      <a:pt x="719" y="102"/>
                    </a:cubicBezTo>
                    <a:cubicBezTo>
                      <a:pt x="768" y="91"/>
                      <a:pt x="818" y="86"/>
                      <a:pt x="866" y="86"/>
                    </a:cubicBezTo>
                    <a:cubicBezTo>
                      <a:pt x="1201" y="86"/>
                      <a:pt x="1501" y="324"/>
                      <a:pt x="1582" y="656"/>
                    </a:cubicBezTo>
                    <a:lnTo>
                      <a:pt x="1582" y="697"/>
                    </a:lnTo>
                    <a:lnTo>
                      <a:pt x="1623" y="697"/>
                    </a:lnTo>
                    <a:lnTo>
                      <a:pt x="1664" y="656"/>
                    </a:lnTo>
                    <a:cubicBezTo>
                      <a:pt x="1593" y="248"/>
                      <a:pt x="1261" y="1"/>
                      <a:pt x="89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3"/>
              <p:cNvSpPr/>
              <p:nvPr/>
            </p:nvSpPr>
            <p:spPr>
              <a:xfrm>
                <a:off x="1562194" y="428849"/>
                <a:ext cx="91882" cy="85409"/>
              </a:xfrm>
              <a:custGeom>
                <a:avLst/>
                <a:gdLst/>
                <a:ahLst/>
                <a:cxnLst/>
                <a:rect l="l" t="t" r="r" b="b"/>
                <a:pathLst>
                  <a:path w="1675" h="1557" extrusionOk="0">
                    <a:moveTo>
                      <a:pt x="861" y="1"/>
                    </a:moveTo>
                    <a:cubicBezTo>
                      <a:pt x="805" y="1"/>
                      <a:pt x="747" y="6"/>
                      <a:pt x="688" y="16"/>
                    </a:cubicBezTo>
                    <a:cubicBezTo>
                      <a:pt x="257" y="108"/>
                      <a:pt x="0" y="529"/>
                      <a:pt x="93" y="961"/>
                    </a:cubicBezTo>
                    <a:cubicBezTo>
                      <a:pt x="134" y="1259"/>
                      <a:pt x="349" y="1474"/>
                      <a:pt x="606" y="1556"/>
                    </a:cubicBezTo>
                    <a:lnTo>
                      <a:pt x="606" y="1474"/>
                    </a:lnTo>
                    <a:cubicBezTo>
                      <a:pt x="391" y="1392"/>
                      <a:pt x="216" y="1217"/>
                      <a:pt x="175" y="961"/>
                    </a:cubicBezTo>
                    <a:cubicBezTo>
                      <a:pt x="93" y="581"/>
                      <a:pt x="349" y="191"/>
                      <a:pt x="729" y="108"/>
                    </a:cubicBezTo>
                    <a:cubicBezTo>
                      <a:pt x="783" y="96"/>
                      <a:pt x="837" y="90"/>
                      <a:pt x="890" y="90"/>
                    </a:cubicBezTo>
                    <a:cubicBezTo>
                      <a:pt x="1219" y="90"/>
                      <a:pt x="1511" y="327"/>
                      <a:pt x="1582" y="663"/>
                    </a:cubicBezTo>
                    <a:lnTo>
                      <a:pt x="1582" y="704"/>
                    </a:lnTo>
                    <a:lnTo>
                      <a:pt x="1633" y="704"/>
                    </a:lnTo>
                    <a:lnTo>
                      <a:pt x="1674" y="663"/>
                    </a:lnTo>
                    <a:cubicBezTo>
                      <a:pt x="1593" y="249"/>
                      <a:pt x="1260" y="1"/>
                      <a:pt x="86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6" name="Google Shape;976;p43"/>
            <p:cNvGrpSpPr/>
            <p:nvPr/>
          </p:nvGrpSpPr>
          <p:grpSpPr>
            <a:xfrm>
              <a:off x="1274050" y="-484869"/>
              <a:ext cx="809495" cy="889529"/>
              <a:chOff x="1288125" y="-494425"/>
              <a:chExt cx="809495" cy="889529"/>
            </a:xfrm>
          </p:grpSpPr>
          <p:sp>
            <p:nvSpPr>
              <p:cNvPr id="977" name="Google Shape;977;p43"/>
              <p:cNvSpPr/>
              <p:nvPr/>
            </p:nvSpPr>
            <p:spPr>
              <a:xfrm>
                <a:off x="1306721" y="-471331"/>
                <a:ext cx="790899" cy="866435"/>
              </a:xfrm>
              <a:custGeom>
                <a:avLst/>
                <a:gdLst/>
                <a:ahLst/>
                <a:cxnLst/>
                <a:rect l="l" t="t" r="r" b="b"/>
                <a:pathLst>
                  <a:path w="14418" h="15795" extrusionOk="0">
                    <a:moveTo>
                      <a:pt x="11635" y="1"/>
                    </a:moveTo>
                    <a:lnTo>
                      <a:pt x="0" y="2404"/>
                    </a:lnTo>
                    <a:lnTo>
                      <a:pt x="2783" y="15794"/>
                    </a:lnTo>
                    <a:lnTo>
                      <a:pt x="14418" y="13350"/>
                    </a:lnTo>
                    <a:lnTo>
                      <a:pt x="116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3"/>
              <p:cNvSpPr/>
              <p:nvPr/>
            </p:nvSpPr>
            <p:spPr>
              <a:xfrm>
                <a:off x="1292623" y="-494425"/>
                <a:ext cx="770054" cy="863582"/>
              </a:xfrm>
              <a:custGeom>
                <a:avLst/>
                <a:gdLst/>
                <a:ahLst/>
                <a:cxnLst/>
                <a:rect l="l" t="t" r="r" b="b"/>
                <a:pathLst>
                  <a:path w="14038" h="15743" extrusionOk="0">
                    <a:moveTo>
                      <a:pt x="11296" y="1"/>
                    </a:moveTo>
                    <a:lnTo>
                      <a:pt x="0" y="2352"/>
                    </a:lnTo>
                    <a:lnTo>
                      <a:pt x="2783" y="15743"/>
                    </a:lnTo>
                    <a:lnTo>
                      <a:pt x="14038" y="13432"/>
                    </a:lnTo>
                    <a:lnTo>
                      <a:pt x="11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3"/>
              <p:cNvSpPr/>
              <p:nvPr/>
            </p:nvSpPr>
            <p:spPr>
              <a:xfrm>
                <a:off x="1332613" y="-335346"/>
                <a:ext cx="65387" cy="61602"/>
              </a:xfrm>
              <a:custGeom>
                <a:avLst/>
                <a:gdLst/>
                <a:ahLst/>
                <a:cxnLst/>
                <a:rect l="l" t="t" r="r" b="b"/>
                <a:pathLst>
                  <a:path w="1192" h="1123" extrusionOk="0">
                    <a:moveTo>
                      <a:pt x="604" y="1"/>
                    </a:moveTo>
                    <a:cubicBezTo>
                      <a:pt x="574" y="1"/>
                      <a:pt x="544" y="3"/>
                      <a:pt x="514" y="7"/>
                    </a:cubicBezTo>
                    <a:cubicBezTo>
                      <a:pt x="165" y="89"/>
                      <a:pt x="1" y="387"/>
                      <a:pt x="42" y="695"/>
                    </a:cubicBezTo>
                    <a:cubicBezTo>
                      <a:pt x="115" y="962"/>
                      <a:pt x="363" y="1122"/>
                      <a:pt x="636" y="1122"/>
                    </a:cubicBezTo>
                    <a:cubicBezTo>
                      <a:pt x="667" y="1122"/>
                      <a:pt x="698" y="1120"/>
                      <a:pt x="730" y="1116"/>
                    </a:cubicBezTo>
                    <a:cubicBezTo>
                      <a:pt x="1027" y="1034"/>
                      <a:pt x="1192" y="736"/>
                      <a:pt x="1151" y="438"/>
                    </a:cubicBezTo>
                    <a:cubicBezTo>
                      <a:pt x="1114" y="161"/>
                      <a:pt x="870"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3"/>
              <p:cNvSpPr/>
              <p:nvPr/>
            </p:nvSpPr>
            <p:spPr>
              <a:xfrm>
                <a:off x="1358504" y="-215927"/>
                <a:ext cx="65442" cy="62151"/>
              </a:xfrm>
              <a:custGeom>
                <a:avLst/>
                <a:gdLst/>
                <a:ahLst/>
                <a:cxnLst/>
                <a:rect l="l" t="t" r="r" b="b"/>
                <a:pathLst>
                  <a:path w="1193" h="1133" extrusionOk="0">
                    <a:moveTo>
                      <a:pt x="552" y="1"/>
                    </a:moveTo>
                    <a:cubicBezTo>
                      <a:pt x="523" y="1"/>
                      <a:pt x="493" y="3"/>
                      <a:pt x="463" y="7"/>
                    </a:cubicBezTo>
                    <a:cubicBezTo>
                      <a:pt x="165" y="99"/>
                      <a:pt x="1" y="397"/>
                      <a:pt x="42" y="695"/>
                    </a:cubicBezTo>
                    <a:cubicBezTo>
                      <a:pt x="79" y="964"/>
                      <a:pt x="325" y="1132"/>
                      <a:pt x="592" y="1132"/>
                    </a:cubicBezTo>
                    <a:cubicBezTo>
                      <a:pt x="621" y="1132"/>
                      <a:pt x="650" y="1130"/>
                      <a:pt x="679" y="1126"/>
                    </a:cubicBezTo>
                    <a:cubicBezTo>
                      <a:pt x="976" y="1034"/>
                      <a:pt x="1192" y="777"/>
                      <a:pt x="1151" y="438"/>
                    </a:cubicBezTo>
                    <a:cubicBezTo>
                      <a:pt x="1077" y="169"/>
                      <a:pt x="827"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3"/>
              <p:cNvSpPr/>
              <p:nvPr/>
            </p:nvSpPr>
            <p:spPr>
              <a:xfrm>
                <a:off x="1381598" y="-95850"/>
                <a:ext cx="68240" cy="61492"/>
              </a:xfrm>
              <a:custGeom>
                <a:avLst/>
                <a:gdLst/>
                <a:ahLst/>
                <a:cxnLst/>
                <a:rect l="l" t="t" r="r" b="b"/>
                <a:pathLst>
                  <a:path w="1244" h="1121" extrusionOk="0">
                    <a:moveTo>
                      <a:pt x="588" y="0"/>
                    </a:moveTo>
                    <a:cubicBezTo>
                      <a:pt x="563" y="0"/>
                      <a:pt x="539" y="2"/>
                      <a:pt x="514" y="5"/>
                    </a:cubicBezTo>
                    <a:cubicBezTo>
                      <a:pt x="217" y="87"/>
                      <a:pt x="1" y="385"/>
                      <a:pt x="93" y="693"/>
                    </a:cubicBezTo>
                    <a:cubicBezTo>
                      <a:pt x="130" y="961"/>
                      <a:pt x="374" y="1120"/>
                      <a:pt x="639" y="1120"/>
                    </a:cubicBezTo>
                    <a:cubicBezTo>
                      <a:pt x="669" y="1120"/>
                      <a:pt x="700" y="1118"/>
                      <a:pt x="730" y="1114"/>
                    </a:cubicBezTo>
                    <a:cubicBezTo>
                      <a:pt x="1028" y="1073"/>
                      <a:pt x="1243" y="775"/>
                      <a:pt x="1161" y="477"/>
                    </a:cubicBezTo>
                    <a:cubicBezTo>
                      <a:pt x="1124" y="204"/>
                      <a:pt x="861"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3"/>
              <p:cNvSpPr/>
              <p:nvPr/>
            </p:nvSpPr>
            <p:spPr>
              <a:xfrm>
                <a:off x="1407545" y="25434"/>
                <a:ext cx="65936" cy="60779"/>
              </a:xfrm>
              <a:custGeom>
                <a:avLst/>
                <a:gdLst/>
                <a:ahLst/>
                <a:cxnLst/>
                <a:rect l="l" t="t" r="r" b="b"/>
                <a:pathLst>
                  <a:path w="1202" h="1108" extrusionOk="0">
                    <a:moveTo>
                      <a:pt x="614" y="1"/>
                    </a:moveTo>
                    <a:cubicBezTo>
                      <a:pt x="568" y="1"/>
                      <a:pt x="520" y="8"/>
                      <a:pt x="473" y="22"/>
                    </a:cubicBezTo>
                    <a:cubicBezTo>
                      <a:pt x="175" y="64"/>
                      <a:pt x="0" y="361"/>
                      <a:pt x="41" y="659"/>
                    </a:cubicBezTo>
                    <a:cubicBezTo>
                      <a:pt x="120" y="914"/>
                      <a:pt x="349" y="1108"/>
                      <a:pt x="600" y="1108"/>
                    </a:cubicBezTo>
                    <a:cubicBezTo>
                      <a:pt x="643" y="1108"/>
                      <a:pt x="686" y="1102"/>
                      <a:pt x="729" y="1090"/>
                    </a:cubicBezTo>
                    <a:cubicBezTo>
                      <a:pt x="1027" y="1049"/>
                      <a:pt x="1202" y="741"/>
                      <a:pt x="1161" y="443"/>
                    </a:cubicBezTo>
                    <a:cubicBezTo>
                      <a:pt x="1083" y="193"/>
                      <a:pt x="860"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3"/>
              <p:cNvSpPr/>
              <p:nvPr/>
            </p:nvSpPr>
            <p:spPr>
              <a:xfrm>
                <a:off x="1431188" y="145072"/>
                <a:ext cx="68240" cy="60779"/>
              </a:xfrm>
              <a:custGeom>
                <a:avLst/>
                <a:gdLst/>
                <a:ahLst/>
                <a:cxnLst/>
                <a:rect l="l" t="t" r="r" b="b"/>
                <a:pathLst>
                  <a:path w="1244" h="1108" extrusionOk="0">
                    <a:moveTo>
                      <a:pt x="643" y="1"/>
                    </a:moveTo>
                    <a:cubicBezTo>
                      <a:pt x="601" y="1"/>
                      <a:pt x="557" y="6"/>
                      <a:pt x="514" y="18"/>
                    </a:cubicBezTo>
                    <a:cubicBezTo>
                      <a:pt x="216" y="59"/>
                      <a:pt x="1" y="357"/>
                      <a:pt x="83" y="665"/>
                    </a:cubicBezTo>
                    <a:cubicBezTo>
                      <a:pt x="117" y="916"/>
                      <a:pt x="333" y="1108"/>
                      <a:pt x="584" y="1108"/>
                    </a:cubicBezTo>
                    <a:cubicBezTo>
                      <a:pt x="632" y="1108"/>
                      <a:pt x="681" y="1101"/>
                      <a:pt x="730" y="1086"/>
                    </a:cubicBezTo>
                    <a:cubicBezTo>
                      <a:pt x="1027" y="1045"/>
                      <a:pt x="1243" y="747"/>
                      <a:pt x="1151" y="450"/>
                    </a:cubicBezTo>
                    <a:cubicBezTo>
                      <a:pt x="1116" y="195"/>
                      <a:pt x="893"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43"/>
              <p:cNvSpPr/>
              <p:nvPr/>
            </p:nvSpPr>
            <p:spPr>
              <a:xfrm>
                <a:off x="1454282" y="256098"/>
                <a:ext cx="68240" cy="61602"/>
              </a:xfrm>
              <a:custGeom>
                <a:avLst/>
                <a:gdLst/>
                <a:ahLst/>
                <a:cxnLst/>
                <a:rect l="l" t="t" r="r" b="b"/>
                <a:pathLst>
                  <a:path w="1244" h="1123" extrusionOk="0">
                    <a:moveTo>
                      <a:pt x="607" y="1"/>
                    </a:moveTo>
                    <a:cubicBezTo>
                      <a:pt x="576" y="1"/>
                      <a:pt x="545" y="3"/>
                      <a:pt x="514" y="7"/>
                    </a:cubicBezTo>
                    <a:cubicBezTo>
                      <a:pt x="216" y="48"/>
                      <a:pt x="1" y="346"/>
                      <a:pt x="93" y="644"/>
                    </a:cubicBezTo>
                    <a:cubicBezTo>
                      <a:pt x="130" y="958"/>
                      <a:pt x="375" y="1122"/>
                      <a:pt x="640" y="1122"/>
                    </a:cubicBezTo>
                    <a:cubicBezTo>
                      <a:pt x="670" y="1122"/>
                      <a:pt x="700" y="1120"/>
                      <a:pt x="730" y="1116"/>
                    </a:cubicBezTo>
                    <a:cubicBezTo>
                      <a:pt x="1027" y="1034"/>
                      <a:pt x="1243" y="736"/>
                      <a:pt x="1161" y="438"/>
                    </a:cubicBezTo>
                    <a:cubicBezTo>
                      <a:pt x="1124" y="162"/>
                      <a:pt x="880" y="1"/>
                      <a:pt x="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3"/>
              <p:cNvSpPr/>
              <p:nvPr/>
            </p:nvSpPr>
            <p:spPr>
              <a:xfrm>
                <a:off x="1454282" y="-466230"/>
                <a:ext cx="615199" cy="839885"/>
              </a:xfrm>
              <a:custGeom>
                <a:avLst/>
                <a:gdLst/>
                <a:ahLst/>
                <a:cxnLst/>
                <a:rect l="l" t="t" r="r" b="b"/>
                <a:pathLst>
                  <a:path w="11215" h="15311" extrusionOk="0">
                    <a:moveTo>
                      <a:pt x="8524" y="0"/>
                    </a:moveTo>
                    <a:lnTo>
                      <a:pt x="11214" y="12959"/>
                    </a:lnTo>
                    <a:lnTo>
                      <a:pt x="8565" y="0"/>
                    </a:lnTo>
                    <a:close/>
                    <a:moveTo>
                      <a:pt x="11214" y="12959"/>
                    </a:moveTo>
                    <a:lnTo>
                      <a:pt x="1" y="15270"/>
                    </a:lnTo>
                    <a:lnTo>
                      <a:pt x="1" y="15311"/>
                    </a:lnTo>
                    <a:lnTo>
                      <a:pt x="11214" y="13001"/>
                    </a:lnTo>
                    <a:lnTo>
                      <a:pt x="11214" y="12959"/>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3"/>
              <p:cNvSpPr/>
              <p:nvPr/>
            </p:nvSpPr>
            <p:spPr>
              <a:xfrm>
                <a:off x="1457079" y="-469082"/>
                <a:ext cx="619697" cy="850088"/>
              </a:xfrm>
              <a:custGeom>
                <a:avLst/>
                <a:gdLst/>
                <a:ahLst/>
                <a:cxnLst/>
                <a:rect l="l" t="t" r="r" b="b"/>
                <a:pathLst>
                  <a:path w="11297" h="15497" extrusionOk="0">
                    <a:moveTo>
                      <a:pt x="8555" y="1"/>
                    </a:moveTo>
                    <a:lnTo>
                      <a:pt x="8555" y="52"/>
                    </a:lnTo>
                    <a:lnTo>
                      <a:pt x="11245" y="13094"/>
                    </a:lnTo>
                    <a:lnTo>
                      <a:pt x="1" y="15455"/>
                    </a:lnTo>
                    <a:lnTo>
                      <a:pt x="1" y="15496"/>
                    </a:lnTo>
                    <a:lnTo>
                      <a:pt x="11297" y="13145"/>
                    </a:lnTo>
                    <a:lnTo>
                      <a:pt x="8596" y="52"/>
                    </a:lnTo>
                    <a:lnTo>
                      <a:pt x="8555" y="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3"/>
              <p:cNvSpPr/>
              <p:nvPr/>
            </p:nvSpPr>
            <p:spPr>
              <a:xfrm>
                <a:off x="1454282" y="-469082"/>
                <a:ext cx="631491" cy="856835"/>
              </a:xfrm>
              <a:custGeom>
                <a:avLst/>
                <a:gdLst/>
                <a:ahLst/>
                <a:cxnLst/>
                <a:rect l="l" t="t" r="r" b="b"/>
                <a:pathLst>
                  <a:path w="11512" h="15620" extrusionOk="0">
                    <a:moveTo>
                      <a:pt x="8729" y="1"/>
                    </a:moveTo>
                    <a:lnTo>
                      <a:pt x="11471" y="13227"/>
                    </a:lnTo>
                    <a:lnTo>
                      <a:pt x="1" y="15579"/>
                    </a:lnTo>
                    <a:lnTo>
                      <a:pt x="1" y="15620"/>
                    </a:lnTo>
                    <a:lnTo>
                      <a:pt x="11512" y="13227"/>
                    </a:lnTo>
                    <a:lnTo>
                      <a:pt x="8780" y="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43"/>
              <p:cNvSpPr/>
              <p:nvPr/>
            </p:nvSpPr>
            <p:spPr>
              <a:xfrm>
                <a:off x="1457079" y="-471331"/>
                <a:ext cx="636044" cy="866435"/>
              </a:xfrm>
              <a:custGeom>
                <a:avLst/>
                <a:gdLst/>
                <a:ahLst/>
                <a:cxnLst/>
                <a:rect l="l" t="t" r="r" b="b"/>
                <a:pathLst>
                  <a:path w="11595" h="15795" extrusionOk="0">
                    <a:moveTo>
                      <a:pt x="8812" y="1"/>
                    </a:moveTo>
                    <a:lnTo>
                      <a:pt x="11594" y="13391"/>
                    </a:lnTo>
                    <a:lnTo>
                      <a:pt x="8853" y="1"/>
                    </a:lnTo>
                    <a:close/>
                    <a:moveTo>
                      <a:pt x="11594" y="13391"/>
                    </a:moveTo>
                    <a:lnTo>
                      <a:pt x="42" y="15753"/>
                    </a:lnTo>
                    <a:lnTo>
                      <a:pt x="1" y="15794"/>
                    </a:lnTo>
                    <a:lnTo>
                      <a:pt x="42" y="15794"/>
                    </a:lnTo>
                    <a:lnTo>
                      <a:pt x="11594" y="1339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43"/>
              <p:cNvSpPr/>
              <p:nvPr/>
            </p:nvSpPr>
            <p:spPr>
              <a:xfrm>
                <a:off x="1288125" y="-314885"/>
                <a:ext cx="91279" cy="88097"/>
              </a:xfrm>
              <a:custGeom>
                <a:avLst/>
                <a:gdLst/>
                <a:ahLst/>
                <a:cxnLst/>
                <a:rect l="l" t="t" r="r" b="b"/>
                <a:pathLst>
                  <a:path w="1664" h="1606" extrusionOk="0">
                    <a:moveTo>
                      <a:pt x="835" y="0"/>
                    </a:moveTo>
                    <a:cubicBezTo>
                      <a:pt x="783" y="0"/>
                      <a:pt x="731" y="5"/>
                      <a:pt x="678" y="14"/>
                    </a:cubicBezTo>
                    <a:cubicBezTo>
                      <a:pt x="257" y="106"/>
                      <a:pt x="0" y="527"/>
                      <a:pt x="82" y="1000"/>
                    </a:cubicBezTo>
                    <a:cubicBezTo>
                      <a:pt x="124" y="1297"/>
                      <a:pt x="339" y="1513"/>
                      <a:pt x="596" y="1605"/>
                    </a:cubicBezTo>
                    <a:lnTo>
                      <a:pt x="596" y="1472"/>
                    </a:lnTo>
                    <a:cubicBezTo>
                      <a:pt x="380" y="1390"/>
                      <a:pt x="206" y="1215"/>
                      <a:pt x="165" y="959"/>
                    </a:cubicBezTo>
                    <a:cubicBezTo>
                      <a:pt x="82" y="579"/>
                      <a:pt x="339" y="188"/>
                      <a:pt x="719" y="106"/>
                    </a:cubicBezTo>
                    <a:cubicBezTo>
                      <a:pt x="752" y="103"/>
                      <a:pt x="785" y="101"/>
                      <a:pt x="817" y="101"/>
                    </a:cubicBezTo>
                    <a:cubicBezTo>
                      <a:pt x="1171" y="101"/>
                      <a:pt x="1497" y="303"/>
                      <a:pt x="1582" y="661"/>
                    </a:cubicBezTo>
                    <a:lnTo>
                      <a:pt x="1582" y="743"/>
                    </a:lnTo>
                    <a:cubicBezTo>
                      <a:pt x="1582" y="702"/>
                      <a:pt x="1623" y="702"/>
                      <a:pt x="1623" y="702"/>
                    </a:cubicBezTo>
                    <a:lnTo>
                      <a:pt x="1664" y="702"/>
                    </a:lnTo>
                    <a:lnTo>
                      <a:pt x="1664" y="661"/>
                    </a:lnTo>
                    <a:cubicBezTo>
                      <a:pt x="1591" y="278"/>
                      <a:pt x="1243" y="0"/>
                      <a:pt x="835"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3"/>
              <p:cNvSpPr/>
              <p:nvPr/>
            </p:nvSpPr>
            <p:spPr>
              <a:xfrm>
                <a:off x="1311219" y="-194918"/>
                <a:ext cx="91882" cy="87549"/>
              </a:xfrm>
              <a:custGeom>
                <a:avLst/>
                <a:gdLst/>
                <a:ahLst/>
                <a:cxnLst/>
                <a:rect l="l" t="t" r="r" b="b"/>
                <a:pathLst>
                  <a:path w="1675" h="1596" extrusionOk="0">
                    <a:moveTo>
                      <a:pt x="874" y="0"/>
                    </a:moveTo>
                    <a:cubicBezTo>
                      <a:pt x="826" y="0"/>
                      <a:pt x="778" y="5"/>
                      <a:pt x="729" y="14"/>
                    </a:cubicBezTo>
                    <a:cubicBezTo>
                      <a:pt x="298" y="137"/>
                      <a:pt x="0" y="569"/>
                      <a:pt x="93" y="1000"/>
                    </a:cubicBezTo>
                    <a:cubicBezTo>
                      <a:pt x="175" y="1298"/>
                      <a:pt x="391" y="1513"/>
                      <a:pt x="647" y="1595"/>
                    </a:cubicBezTo>
                    <a:lnTo>
                      <a:pt x="606" y="1513"/>
                    </a:lnTo>
                    <a:cubicBezTo>
                      <a:pt x="432" y="1380"/>
                      <a:pt x="257" y="1216"/>
                      <a:pt x="175" y="959"/>
                    </a:cubicBezTo>
                    <a:cubicBezTo>
                      <a:pt x="134" y="569"/>
                      <a:pt x="349" y="189"/>
                      <a:pt x="729" y="137"/>
                    </a:cubicBezTo>
                    <a:cubicBezTo>
                      <a:pt x="779" y="127"/>
                      <a:pt x="828" y="122"/>
                      <a:pt x="876" y="122"/>
                    </a:cubicBezTo>
                    <a:cubicBezTo>
                      <a:pt x="1211" y="122"/>
                      <a:pt x="1510" y="361"/>
                      <a:pt x="1582" y="702"/>
                    </a:cubicBezTo>
                    <a:lnTo>
                      <a:pt x="1582" y="743"/>
                    </a:lnTo>
                    <a:cubicBezTo>
                      <a:pt x="1633" y="743"/>
                      <a:pt x="1633" y="702"/>
                      <a:pt x="1633" y="702"/>
                    </a:cubicBezTo>
                    <a:lnTo>
                      <a:pt x="1674" y="702"/>
                    </a:lnTo>
                    <a:lnTo>
                      <a:pt x="1674" y="651"/>
                    </a:lnTo>
                    <a:cubicBezTo>
                      <a:pt x="1592" y="277"/>
                      <a:pt x="1251" y="0"/>
                      <a:pt x="874"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3"/>
              <p:cNvSpPr/>
              <p:nvPr/>
            </p:nvSpPr>
            <p:spPr>
              <a:xfrm>
                <a:off x="1337111" y="-73689"/>
                <a:ext cx="91882" cy="86287"/>
              </a:xfrm>
              <a:custGeom>
                <a:avLst/>
                <a:gdLst/>
                <a:ahLst/>
                <a:cxnLst/>
                <a:rect l="l" t="t" r="r" b="b"/>
                <a:pathLst>
                  <a:path w="1675" h="1573" extrusionOk="0">
                    <a:moveTo>
                      <a:pt x="940" y="0"/>
                    </a:moveTo>
                    <a:cubicBezTo>
                      <a:pt x="871" y="0"/>
                      <a:pt x="801" y="10"/>
                      <a:pt x="730" y="32"/>
                    </a:cubicBezTo>
                    <a:cubicBezTo>
                      <a:pt x="257" y="115"/>
                      <a:pt x="1" y="546"/>
                      <a:pt x="83" y="967"/>
                    </a:cubicBezTo>
                    <a:cubicBezTo>
                      <a:pt x="134" y="1265"/>
                      <a:pt x="340" y="1480"/>
                      <a:pt x="648" y="1573"/>
                    </a:cubicBezTo>
                    <a:lnTo>
                      <a:pt x="596" y="1480"/>
                    </a:lnTo>
                    <a:cubicBezTo>
                      <a:pt x="391" y="1398"/>
                      <a:pt x="216" y="1182"/>
                      <a:pt x="175" y="967"/>
                    </a:cubicBezTo>
                    <a:cubicBezTo>
                      <a:pt x="83" y="546"/>
                      <a:pt x="340" y="197"/>
                      <a:pt x="730" y="115"/>
                    </a:cubicBezTo>
                    <a:cubicBezTo>
                      <a:pt x="778" y="104"/>
                      <a:pt x="826" y="99"/>
                      <a:pt x="874" y="99"/>
                    </a:cubicBezTo>
                    <a:cubicBezTo>
                      <a:pt x="1203" y="99"/>
                      <a:pt x="1510" y="337"/>
                      <a:pt x="1582" y="669"/>
                    </a:cubicBezTo>
                    <a:lnTo>
                      <a:pt x="1582" y="710"/>
                    </a:lnTo>
                    <a:cubicBezTo>
                      <a:pt x="1582" y="710"/>
                      <a:pt x="1623" y="710"/>
                      <a:pt x="1623" y="669"/>
                    </a:cubicBezTo>
                    <a:lnTo>
                      <a:pt x="1674" y="669"/>
                    </a:lnTo>
                    <a:lnTo>
                      <a:pt x="1674" y="628"/>
                    </a:lnTo>
                    <a:cubicBezTo>
                      <a:pt x="1597" y="267"/>
                      <a:pt x="1290" y="0"/>
                      <a:pt x="940"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3"/>
              <p:cNvSpPr/>
              <p:nvPr/>
            </p:nvSpPr>
            <p:spPr>
              <a:xfrm>
                <a:off x="1360753" y="46662"/>
                <a:ext cx="93583" cy="85354"/>
              </a:xfrm>
              <a:custGeom>
                <a:avLst/>
                <a:gdLst/>
                <a:ahLst/>
                <a:cxnLst/>
                <a:rect l="l" t="t" r="r" b="b"/>
                <a:pathLst>
                  <a:path w="1706" h="1556" extrusionOk="0">
                    <a:moveTo>
                      <a:pt x="888" y="0"/>
                    </a:moveTo>
                    <a:cubicBezTo>
                      <a:pt x="836" y="0"/>
                      <a:pt x="783" y="5"/>
                      <a:pt x="730" y="15"/>
                    </a:cubicBezTo>
                    <a:cubicBezTo>
                      <a:pt x="299" y="98"/>
                      <a:pt x="1" y="529"/>
                      <a:pt x="83" y="960"/>
                    </a:cubicBezTo>
                    <a:cubicBezTo>
                      <a:pt x="165" y="1258"/>
                      <a:pt x="381" y="1474"/>
                      <a:pt x="638" y="1556"/>
                    </a:cubicBezTo>
                    <a:lnTo>
                      <a:pt x="638" y="1474"/>
                    </a:lnTo>
                    <a:cubicBezTo>
                      <a:pt x="422" y="1381"/>
                      <a:pt x="258" y="1176"/>
                      <a:pt x="217" y="960"/>
                    </a:cubicBezTo>
                    <a:cubicBezTo>
                      <a:pt x="124" y="570"/>
                      <a:pt x="381" y="190"/>
                      <a:pt x="771" y="98"/>
                    </a:cubicBezTo>
                    <a:cubicBezTo>
                      <a:pt x="819" y="87"/>
                      <a:pt x="867" y="82"/>
                      <a:pt x="915" y="82"/>
                    </a:cubicBezTo>
                    <a:cubicBezTo>
                      <a:pt x="1244" y="82"/>
                      <a:pt x="1546" y="321"/>
                      <a:pt x="1582" y="662"/>
                    </a:cubicBezTo>
                    <a:lnTo>
                      <a:pt x="1623" y="703"/>
                    </a:lnTo>
                    <a:lnTo>
                      <a:pt x="1665" y="703"/>
                    </a:lnTo>
                    <a:lnTo>
                      <a:pt x="1706" y="662"/>
                    </a:lnTo>
                    <a:lnTo>
                      <a:pt x="1706" y="611"/>
                    </a:lnTo>
                    <a:cubicBezTo>
                      <a:pt x="1598" y="243"/>
                      <a:pt x="1254" y="0"/>
                      <a:pt x="888"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3"/>
              <p:cNvSpPr/>
              <p:nvPr/>
            </p:nvSpPr>
            <p:spPr>
              <a:xfrm>
                <a:off x="1386700" y="166410"/>
                <a:ext cx="91279" cy="85574"/>
              </a:xfrm>
              <a:custGeom>
                <a:avLst/>
                <a:gdLst/>
                <a:ahLst/>
                <a:cxnLst/>
                <a:rect l="l" t="t" r="r" b="b"/>
                <a:pathLst>
                  <a:path w="1664" h="1560" extrusionOk="0">
                    <a:moveTo>
                      <a:pt x="894" y="1"/>
                    </a:moveTo>
                    <a:cubicBezTo>
                      <a:pt x="836" y="1"/>
                      <a:pt x="778" y="7"/>
                      <a:pt x="719" y="20"/>
                    </a:cubicBezTo>
                    <a:cubicBezTo>
                      <a:pt x="298" y="102"/>
                      <a:pt x="0" y="533"/>
                      <a:pt x="82" y="954"/>
                    </a:cubicBezTo>
                    <a:cubicBezTo>
                      <a:pt x="124" y="1252"/>
                      <a:pt x="339" y="1468"/>
                      <a:pt x="637" y="1560"/>
                    </a:cubicBezTo>
                    <a:lnTo>
                      <a:pt x="596" y="1468"/>
                    </a:lnTo>
                    <a:cubicBezTo>
                      <a:pt x="380" y="1385"/>
                      <a:pt x="206" y="1170"/>
                      <a:pt x="165" y="954"/>
                    </a:cubicBezTo>
                    <a:cubicBezTo>
                      <a:pt x="82" y="574"/>
                      <a:pt x="339" y="184"/>
                      <a:pt x="719" y="102"/>
                    </a:cubicBezTo>
                    <a:cubicBezTo>
                      <a:pt x="768" y="91"/>
                      <a:pt x="818" y="86"/>
                      <a:pt x="866" y="86"/>
                    </a:cubicBezTo>
                    <a:cubicBezTo>
                      <a:pt x="1201" y="86"/>
                      <a:pt x="1501" y="324"/>
                      <a:pt x="1582" y="656"/>
                    </a:cubicBezTo>
                    <a:lnTo>
                      <a:pt x="1582" y="697"/>
                    </a:lnTo>
                    <a:lnTo>
                      <a:pt x="1623" y="697"/>
                    </a:lnTo>
                    <a:lnTo>
                      <a:pt x="1664" y="656"/>
                    </a:lnTo>
                    <a:cubicBezTo>
                      <a:pt x="1593" y="248"/>
                      <a:pt x="1261" y="1"/>
                      <a:pt x="894"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3"/>
              <p:cNvSpPr/>
              <p:nvPr/>
            </p:nvSpPr>
            <p:spPr>
              <a:xfrm>
                <a:off x="1409794" y="276449"/>
                <a:ext cx="91882" cy="85409"/>
              </a:xfrm>
              <a:custGeom>
                <a:avLst/>
                <a:gdLst/>
                <a:ahLst/>
                <a:cxnLst/>
                <a:rect l="l" t="t" r="r" b="b"/>
                <a:pathLst>
                  <a:path w="1675" h="1557" extrusionOk="0">
                    <a:moveTo>
                      <a:pt x="861" y="1"/>
                    </a:moveTo>
                    <a:cubicBezTo>
                      <a:pt x="805" y="1"/>
                      <a:pt x="747" y="6"/>
                      <a:pt x="688" y="16"/>
                    </a:cubicBezTo>
                    <a:cubicBezTo>
                      <a:pt x="257" y="108"/>
                      <a:pt x="0" y="529"/>
                      <a:pt x="93" y="961"/>
                    </a:cubicBezTo>
                    <a:cubicBezTo>
                      <a:pt x="134" y="1259"/>
                      <a:pt x="349" y="1474"/>
                      <a:pt x="606" y="1556"/>
                    </a:cubicBezTo>
                    <a:lnTo>
                      <a:pt x="606" y="1474"/>
                    </a:lnTo>
                    <a:cubicBezTo>
                      <a:pt x="391" y="1392"/>
                      <a:pt x="216" y="1217"/>
                      <a:pt x="175" y="961"/>
                    </a:cubicBezTo>
                    <a:cubicBezTo>
                      <a:pt x="93" y="581"/>
                      <a:pt x="349" y="191"/>
                      <a:pt x="729" y="108"/>
                    </a:cubicBezTo>
                    <a:cubicBezTo>
                      <a:pt x="783" y="96"/>
                      <a:pt x="837" y="90"/>
                      <a:pt x="890" y="90"/>
                    </a:cubicBezTo>
                    <a:cubicBezTo>
                      <a:pt x="1219" y="90"/>
                      <a:pt x="1511" y="327"/>
                      <a:pt x="1582" y="663"/>
                    </a:cubicBezTo>
                    <a:lnTo>
                      <a:pt x="1582" y="704"/>
                    </a:lnTo>
                    <a:lnTo>
                      <a:pt x="1633" y="704"/>
                    </a:lnTo>
                    <a:lnTo>
                      <a:pt x="1674" y="663"/>
                    </a:lnTo>
                    <a:cubicBezTo>
                      <a:pt x="1593" y="249"/>
                      <a:pt x="1260" y="1"/>
                      <a:pt x="861"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3"/>
              <p:cNvSpPr/>
              <p:nvPr/>
            </p:nvSpPr>
            <p:spPr>
              <a:xfrm>
                <a:off x="1466131" y="-393602"/>
                <a:ext cx="432093" cy="267638"/>
              </a:xfrm>
              <a:custGeom>
                <a:avLst/>
                <a:gdLst/>
                <a:ahLst/>
                <a:cxnLst/>
                <a:rect l="l" t="t" r="r" b="b"/>
                <a:pathLst>
                  <a:path w="7877" h="4879" extrusionOk="0">
                    <a:moveTo>
                      <a:pt x="7065" y="1"/>
                    </a:moveTo>
                    <a:lnTo>
                      <a:pt x="0" y="1582"/>
                    </a:lnTo>
                    <a:lnTo>
                      <a:pt x="606" y="4879"/>
                    </a:lnTo>
                    <a:lnTo>
                      <a:pt x="7876" y="3462"/>
                    </a:lnTo>
                    <a:lnTo>
                      <a:pt x="7065" y="1"/>
                    </a:lnTo>
                    <a:close/>
                  </a:path>
                </a:pathLst>
              </a:custGeom>
              <a:solidFill>
                <a:srgbClr val="FFE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101670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96"/>
        <p:cNvGrpSpPr/>
        <p:nvPr/>
      </p:nvGrpSpPr>
      <p:grpSpPr>
        <a:xfrm>
          <a:off x="0" y="0"/>
          <a:ext cx="0" cy="0"/>
          <a:chOff x="0" y="0"/>
          <a:chExt cx="0" cy="0"/>
        </a:xfrm>
      </p:grpSpPr>
      <p:grpSp>
        <p:nvGrpSpPr>
          <p:cNvPr id="997" name="Google Shape;997;p44"/>
          <p:cNvGrpSpPr/>
          <p:nvPr/>
        </p:nvGrpSpPr>
        <p:grpSpPr>
          <a:xfrm>
            <a:off x="0" y="196401"/>
            <a:ext cx="12192000" cy="6416100"/>
            <a:chOff x="0" y="147300"/>
            <a:chExt cx="9144000" cy="4812075"/>
          </a:xfrm>
        </p:grpSpPr>
        <p:cxnSp>
          <p:nvCxnSpPr>
            <p:cNvPr id="998" name="Google Shape;998;p44"/>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99" name="Google Shape;999;p44"/>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0" name="Google Shape;1000;p44"/>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1" name="Google Shape;1001;p44"/>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2" name="Google Shape;1002;p44"/>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3" name="Google Shape;1003;p44"/>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4" name="Google Shape;1004;p44"/>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5" name="Google Shape;1005;p44"/>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6" name="Google Shape;1006;p44"/>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7" name="Google Shape;1007;p44"/>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1008" name="Google Shape;1008;p44"/>
          <p:cNvSpPr/>
          <p:nvPr/>
        </p:nvSpPr>
        <p:spPr>
          <a:xfrm rot="-5400000">
            <a:off x="3093333" y="-2120633"/>
            <a:ext cx="6011200" cy="11011600"/>
          </a:xfrm>
          <a:prstGeom prst="round2SameRect">
            <a:avLst>
              <a:gd name="adj1" fmla="val 6483"/>
              <a:gd name="adj2" fmla="val 0"/>
            </a:avLst>
          </a:prstGeom>
          <a:solidFill>
            <a:srgbClr val="FFE9DC"/>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44"/>
          <p:cNvSpPr/>
          <p:nvPr/>
        </p:nvSpPr>
        <p:spPr>
          <a:xfrm>
            <a:off x="10541689" y="5500862"/>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44"/>
          <p:cNvSpPr/>
          <p:nvPr/>
        </p:nvSpPr>
        <p:spPr>
          <a:xfrm>
            <a:off x="10899934" y="28605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44"/>
          <p:cNvSpPr/>
          <p:nvPr/>
        </p:nvSpPr>
        <p:spPr>
          <a:xfrm>
            <a:off x="5155334" y="59433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44"/>
          <p:cNvSpPr/>
          <p:nvPr/>
        </p:nvSpPr>
        <p:spPr>
          <a:xfrm>
            <a:off x="1029651" y="31517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44"/>
          <p:cNvSpPr/>
          <p:nvPr/>
        </p:nvSpPr>
        <p:spPr>
          <a:xfrm>
            <a:off x="953467" y="49751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44"/>
          <p:cNvSpPr/>
          <p:nvPr/>
        </p:nvSpPr>
        <p:spPr>
          <a:xfrm>
            <a:off x="4045718" y="929248"/>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44"/>
          <p:cNvSpPr/>
          <p:nvPr/>
        </p:nvSpPr>
        <p:spPr>
          <a:xfrm>
            <a:off x="9397134" y="6126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6" name="Google Shape;1016;p44"/>
          <p:cNvGrpSpPr/>
          <p:nvPr/>
        </p:nvGrpSpPr>
        <p:grpSpPr>
          <a:xfrm rot="-650145">
            <a:off x="1332449" y="856461"/>
            <a:ext cx="1719416" cy="2073409"/>
            <a:chOff x="1220642" y="1047826"/>
            <a:chExt cx="1289523" cy="1555010"/>
          </a:xfrm>
        </p:grpSpPr>
        <p:grpSp>
          <p:nvGrpSpPr>
            <p:cNvPr id="1017" name="Google Shape;1017;p44"/>
            <p:cNvGrpSpPr/>
            <p:nvPr/>
          </p:nvGrpSpPr>
          <p:grpSpPr>
            <a:xfrm>
              <a:off x="1220642" y="1047826"/>
              <a:ext cx="1289523" cy="1555010"/>
              <a:chOff x="2458892" y="5924626"/>
              <a:chExt cx="1289523" cy="1555010"/>
            </a:xfrm>
          </p:grpSpPr>
          <p:sp>
            <p:nvSpPr>
              <p:cNvPr id="1018" name="Google Shape;1018;p44"/>
              <p:cNvSpPr/>
              <p:nvPr/>
            </p:nvSpPr>
            <p:spPr>
              <a:xfrm>
                <a:off x="2510232" y="5973251"/>
                <a:ext cx="1100807" cy="1266199"/>
              </a:xfrm>
              <a:custGeom>
                <a:avLst/>
                <a:gdLst/>
                <a:ahLst/>
                <a:cxnLst/>
                <a:rect l="l" t="t" r="r" b="b"/>
                <a:pathLst>
                  <a:path w="20241" h="23280" extrusionOk="0">
                    <a:moveTo>
                      <a:pt x="1" y="0"/>
                    </a:moveTo>
                    <a:lnTo>
                      <a:pt x="1" y="23280"/>
                    </a:lnTo>
                    <a:lnTo>
                      <a:pt x="20241" y="23280"/>
                    </a:lnTo>
                    <a:lnTo>
                      <a:pt x="20241"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4"/>
              <p:cNvSpPr/>
              <p:nvPr/>
            </p:nvSpPr>
            <p:spPr>
              <a:xfrm>
                <a:off x="2498539" y="5924626"/>
                <a:ext cx="1066164" cy="1270714"/>
              </a:xfrm>
              <a:custGeom>
                <a:avLst/>
                <a:gdLst/>
                <a:ahLst/>
                <a:cxnLst/>
                <a:rect l="l" t="t" r="r" b="b"/>
                <a:pathLst>
                  <a:path w="19604" h="23363" extrusionOk="0">
                    <a:moveTo>
                      <a:pt x="0" y="1"/>
                    </a:moveTo>
                    <a:lnTo>
                      <a:pt x="0" y="23362"/>
                    </a:lnTo>
                    <a:lnTo>
                      <a:pt x="19603" y="23362"/>
                    </a:lnTo>
                    <a:lnTo>
                      <a:pt x="1960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4"/>
              <p:cNvSpPr/>
              <p:nvPr/>
            </p:nvSpPr>
            <p:spPr>
              <a:xfrm>
                <a:off x="2458892" y="6024649"/>
                <a:ext cx="151353" cy="139674"/>
              </a:xfrm>
              <a:custGeom>
                <a:avLst/>
                <a:gdLst/>
                <a:ahLst/>
                <a:cxnLst/>
                <a:rect l="l" t="t" r="r" b="b"/>
                <a:pathLst>
                  <a:path w="2783" h="2568" extrusionOk="0">
                    <a:moveTo>
                      <a:pt x="1376" y="0"/>
                    </a:moveTo>
                    <a:cubicBezTo>
                      <a:pt x="647" y="0"/>
                      <a:pt x="0" y="596"/>
                      <a:pt x="0" y="1366"/>
                    </a:cubicBezTo>
                    <a:cubicBezTo>
                      <a:pt x="0" y="1879"/>
                      <a:pt x="308" y="2311"/>
                      <a:pt x="729" y="2567"/>
                    </a:cubicBezTo>
                    <a:lnTo>
                      <a:pt x="729" y="2393"/>
                    </a:lnTo>
                    <a:cubicBezTo>
                      <a:pt x="390" y="2187"/>
                      <a:pt x="175" y="1797"/>
                      <a:pt x="175" y="1366"/>
                    </a:cubicBezTo>
                    <a:cubicBezTo>
                      <a:pt x="175" y="688"/>
                      <a:pt x="729" y="134"/>
                      <a:pt x="1376" y="134"/>
                    </a:cubicBezTo>
                    <a:cubicBezTo>
                      <a:pt x="2054" y="134"/>
                      <a:pt x="2619" y="688"/>
                      <a:pt x="2619" y="1366"/>
                    </a:cubicBezTo>
                    <a:lnTo>
                      <a:pt x="2619" y="1458"/>
                    </a:lnTo>
                    <a:cubicBezTo>
                      <a:pt x="2660" y="1458"/>
                      <a:pt x="2660" y="1458"/>
                      <a:pt x="2701" y="1417"/>
                    </a:cubicBezTo>
                    <a:lnTo>
                      <a:pt x="2783" y="1417"/>
                    </a:lnTo>
                    <a:lnTo>
                      <a:pt x="2783" y="1366"/>
                    </a:lnTo>
                    <a:cubicBezTo>
                      <a:pt x="2783" y="596"/>
                      <a:pt x="2146" y="0"/>
                      <a:pt x="1376"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4"/>
              <p:cNvSpPr/>
              <p:nvPr/>
            </p:nvSpPr>
            <p:spPr>
              <a:xfrm>
                <a:off x="2458892" y="6231821"/>
                <a:ext cx="151353" cy="139674"/>
              </a:xfrm>
              <a:custGeom>
                <a:avLst/>
                <a:gdLst/>
                <a:ahLst/>
                <a:cxnLst/>
                <a:rect l="l" t="t" r="r" b="b"/>
                <a:pathLst>
                  <a:path w="2783" h="2568" extrusionOk="0">
                    <a:moveTo>
                      <a:pt x="1376" y="1"/>
                    </a:moveTo>
                    <a:cubicBezTo>
                      <a:pt x="647" y="1"/>
                      <a:pt x="0" y="596"/>
                      <a:pt x="0" y="1366"/>
                    </a:cubicBezTo>
                    <a:cubicBezTo>
                      <a:pt x="0" y="1880"/>
                      <a:pt x="308" y="2311"/>
                      <a:pt x="729" y="2568"/>
                    </a:cubicBezTo>
                    <a:lnTo>
                      <a:pt x="729" y="2393"/>
                    </a:lnTo>
                    <a:cubicBezTo>
                      <a:pt x="390" y="2137"/>
                      <a:pt x="175" y="1798"/>
                      <a:pt x="175" y="1366"/>
                    </a:cubicBezTo>
                    <a:cubicBezTo>
                      <a:pt x="175" y="689"/>
                      <a:pt x="729" y="124"/>
                      <a:pt x="1376" y="124"/>
                    </a:cubicBezTo>
                    <a:cubicBezTo>
                      <a:pt x="2054" y="124"/>
                      <a:pt x="2619" y="689"/>
                      <a:pt x="2619" y="1366"/>
                    </a:cubicBezTo>
                    <a:lnTo>
                      <a:pt x="2619" y="1459"/>
                    </a:lnTo>
                    <a:cubicBezTo>
                      <a:pt x="2660" y="1459"/>
                      <a:pt x="2660" y="1459"/>
                      <a:pt x="2701" y="1408"/>
                    </a:cubicBezTo>
                    <a:lnTo>
                      <a:pt x="2783" y="1408"/>
                    </a:lnTo>
                    <a:lnTo>
                      <a:pt x="2783" y="1366"/>
                    </a:lnTo>
                    <a:cubicBezTo>
                      <a:pt x="2783" y="596"/>
                      <a:pt x="2146" y="1"/>
                      <a:pt x="137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4"/>
              <p:cNvSpPr/>
              <p:nvPr/>
            </p:nvSpPr>
            <p:spPr>
              <a:xfrm>
                <a:off x="2458892" y="6439046"/>
                <a:ext cx="151353" cy="139674"/>
              </a:xfrm>
              <a:custGeom>
                <a:avLst/>
                <a:gdLst/>
                <a:ahLst/>
                <a:cxnLst/>
                <a:rect l="l" t="t" r="r" b="b"/>
                <a:pathLst>
                  <a:path w="2783" h="2568" extrusionOk="0">
                    <a:moveTo>
                      <a:pt x="1376" y="0"/>
                    </a:moveTo>
                    <a:cubicBezTo>
                      <a:pt x="647" y="0"/>
                      <a:pt x="0" y="596"/>
                      <a:pt x="0" y="1366"/>
                    </a:cubicBezTo>
                    <a:cubicBezTo>
                      <a:pt x="0" y="1880"/>
                      <a:pt x="308" y="2311"/>
                      <a:pt x="729" y="2568"/>
                    </a:cubicBezTo>
                    <a:lnTo>
                      <a:pt x="729" y="2393"/>
                    </a:lnTo>
                    <a:cubicBezTo>
                      <a:pt x="390" y="2136"/>
                      <a:pt x="175" y="1797"/>
                      <a:pt x="175" y="1366"/>
                    </a:cubicBezTo>
                    <a:cubicBezTo>
                      <a:pt x="175" y="678"/>
                      <a:pt x="729" y="124"/>
                      <a:pt x="1376" y="124"/>
                    </a:cubicBezTo>
                    <a:cubicBezTo>
                      <a:pt x="2054" y="124"/>
                      <a:pt x="2619" y="678"/>
                      <a:pt x="2619" y="1366"/>
                    </a:cubicBezTo>
                    <a:lnTo>
                      <a:pt x="2619" y="1448"/>
                    </a:lnTo>
                    <a:cubicBezTo>
                      <a:pt x="2660" y="1448"/>
                      <a:pt x="2660" y="1448"/>
                      <a:pt x="2701" y="1407"/>
                    </a:cubicBezTo>
                    <a:lnTo>
                      <a:pt x="2783" y="1407"/>
                    </a:lnTo>
                    <a:lnTo>
                      <a:pt x="2783" y="1366"/>
                    </a:lnTo>
                    <a:cubicBezTo>
                      <a:pt x="2783" y="596"/>
                      <a:pt x="2146" y="0"/>
                      <a:pt x="1376"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4"/>
              <p:cNvSpPr/>
              <p:nvPr/>
            </p:nvSpPr>
            <p:spPr>
              <a:xfrm>
                <a:off x="2458892" y="6646272"/>
                <a:ext cx="151353" cy="139674"/>
              </a:xfrm>
              <a:custGeom>
                <a:avLst/>
                <a:gdLst/>
                <a:ahLst/>
                <a:cxnLst/>
                <a:rect l="l" t="t" r="r" b="b"/>
                <a:pathLst>
                  <a:path w="2783" h="2568" extrusionOk="0">
                    <a:moveTo>
                      <a:pt x="1376" y="0"/>
                    </a:moveTo>
                    <a:cubicBezTo>
                      <a:pt x="647" y="0"/>
                      <a:pt x="0" y="596"/>
                      <a:pt x="0" y="1366"/>
                    </a:cubicBezTo>
                    <a:cubicBezTo>
                      <a:pt x="0" y="1879"/>
                      <a:pt x="308" y="2311"/>
                      <a:pt x="729" y="2567"/>
                    </a:cubicBezTo>
                    <a:lnTo>
                      <a:pt x="729" y="2352"/>
                    </a:lnTo>
                    <a:cubicBezTo>
                      <a:pt x="390" y="2136"/>
                      <a:pt x="175" y="1797"/>
                      <a:pt x="175" y="1366"/>
                    </a:cubicBezTo>
                    <a:cubicBezTo>
                      <a:pt x="175" y="678"/>
                      <a:pt x="729" y="123"/>
                      <a:pt x="1376" y="123"/>
                    </a:cubicBezTo>
                    <a:cubicBezTo>
                      <a:pt x="2054" y="123"/>
                      <a:pt x="2619" y="678"/>
                      <a:pt x="2619" y="1366"/>
                    </a:cubicBezTo>
                    <a:lnTo>
                      <a:pt x="2619" y="1448"/>
                    </a:lnTo>
                    <a:cubicBezTo>
                      <a:pt x="2660" y="1448"/>
                      <a:pt x="2660" y="1407"/>
                      <a:pt x="2701" y="1407"/>
                    </a:cubicBezTo>
                    <a:lnTo>
                      <a:pt x="2783" y="1407"/>
                    </a:lnTo>
                    <a:lnTo>
                      <a:pt x="2783" y="1366"/>
                    </a:lnTo>
                    <a:cubicBezTo>
                      <a:pt x="2783" y="596"/>
                      <a:pt x="2146" y="0"/>
                      <a:pt x="1376"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4"/>
              <p:cNvSpPr/>
              <p:nvPr/>
            </p:nvSpPr>
            <p:spPr>
              <a:xfrm>
                <a:off x="2458892" y="6850670"/>
                <a:ext cx="151353" cy="141904"/>
              </a:xfrm>
              <a:custGeom>
                <a:avLst/>
                <a:gdLst/>
                <a:ahLst/>
                <a:cxnLst/>
                <a:rect l="l" t="t" r="r" b="b"/>
                <a:pathLst>
                  <a:path w="2783" h="2609" extrusionOk="0">
                    <a:moveTo>
                      <a:pt x="1376" y="1"/>
                    </a:moveTo>
                    <a:cubicBezTo>
                      <a:pt x="647" y="1"/>
                      <a:pt x="0" y="647"/>
                      <a:pt x="0" y="1418"/>
                    </a:cubicBezTo>
                    <a:cubicBezTo>
                      <a:pt x="0" y="1931"/>
                      <a:pt x="308" y="2352"/>
                      <a:pt x="729" y="2609"/>
                    </a:cubicBezTo>
                    <a:lnTo>
                      <a:pt x="729" y="2403"/>
                    </a:lnTo>
                    <a:cubicBezTo>
                      <a:pt x="390" y="2188"/>
                      <a:pt x="175" y="1839"/>
                      <a:pt x="175" y="1418"/>
                    </a:cubicBezTo>
                    <a:cubicBezTo>
                      <a:pt x="175" y="730"/>
                      <a:pt x="729" y="175"/>
                      <a:pt x="1376" y="175"/>
                    </a:cubicBezTo>
                    <a:cubicBezTo>
                      <a:pt x="2054" y="175"/>
                      <a:pt x="2619" y="730"/>
                      <a:pt x="2619" y="1418"/>
                    </a:cubicBezTo>
                    <a:lnTo>
                      <a:pt x="2619" y="1500"/>
                    </a:lnTo>
                    <a:cubicBezTo>
                      <a:pt x="2660" y="1459"/>
                      <a:pt x="2660" y="1459"/>
                      <a:pt x="2701" y="1459"/>
                    </a:cubicBezTo>
                    <a:lnTo>
                      <a:pt x="2783" y="1459"/>
                    </a:lnTo>
                    <a:lnTo>
                      <a:pt x="2783" y="1418"/>
                    </a:lnTo>
                    <a:cubicBezTo>
                      <a:pt x="2783" y="647"/>
                      <a:pt x="2146" y="1"/>
                      <a:pt x="137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4"/>
              <p:cNvSpPr/>
              <p:nvPr/>
            </p:nvSpPr>
            <p:spPr>
              <a:xfrm>
                <a:off x="2458892" y="7041688"/>
                <a:ext cx="151353" cy="141904"/>
              </a:xfrm>
              <a:custGeom>
                <a:avLst/>
                <a:gdLst/>
                <a:ahLst/>
                <a:cxnLst/>
                <a:rect l="l" t="t" r="r" b="b"/>
                <a:pathLst>
                  <a:path w="2783" h="2609" extrusionOk="0">
                    <a:moveTo>
                      <a:pt x="1376" y="0"/>
                    </a:moveTo>
                    <a:cubicBezTo>
                      <a:pt x="647" y="0"/>
                      <a:pt x="0" y="637"/>
                      <a:pt x="0" y="1407"/>
                    </a:cubicBezTo>
                    <a:cubicBezTo>
                      <a:pt x="0" y="1921"/>
                      <a:pt x="308" y="2352"/>
                      <a:pt x="729" y="2609"/>
                    </a:cubicBezTo>
                    <a:lnTo>
                      <a:pt x="729" y="2393"/>
                    </a:lnTo>
                    <a:cubicBezTo>
                      <a:pt x="390" y="2177"/>
                      <a:pt x="175" y="1797"/>
                      <a:pt x="175" y="1407"/>
                    </a:cubicBezTo>
                    <a:cubicBezTo>
                      <a:pt x="175" y="730"/>
                      <a:pt x="729" y="175"/>
                      <a:pt x="1376" y="175"/>
                    </a:cubicBezTo>
                    <a:cubicBezTo>
                      <a:pt x="2054" y="175"/>
                      <a:pt x="2619" y="730"/>
                      <a:pt x="2619" y="1407"/>
                    </a:cubicBezTo>
                    <a:lnTo>
                      <a:pt x="2619" y="1459"/>
                    </a:lnTo>
                    <a:lnTo>
                      <a:pt x="2783" y="1459"/>
                    </a:lnTo>
                    <a:lnTo>
                      <a:pt x="2783" y="1407"/>
                    </a:lnTo>
                    <a:cubicBezTo>
                      <a:pt x="2783" y="637"/>
                      <a:pt x="2146" y="0"/>
                      <a:pt x="1376"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4"/>
              <p:cNvSpPr/>
              <p:nvPr/>
            </p:nvSpPr>
            <p:spPr>
              <a:xfrm>
                <a:off x="3015088" y="6092201"/>
                <a:ext cx="733327" cy="1387435"/>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4"/>
              <p:cNvSpPr/>
              <p:nvPr/>
            </p:nvSpPr>
            <p:spPr>
              <a:xfrm>
                <a:off x="3506021" y="7313692"/>
                <a:ext cx="242394" cy="165944"/>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8" name="Google Shape;1028;p44"/>
            <p:cNvGrpSpPr/>
            <p:nvPr/>
          </p:nvGrpSpPr>
          <p:grpSpPr>
            <a:xfrm>
              <a:off x="1220642" y="1047826"/>
              <a:ext cx="1289523" cy="1555010"/>
              <a:chOff x="2306492" y="5772226"/>
              <a:chExt cx="1289523" cy="1555010"/>
            </a:xfrm>
          </p:grpSpPr>
          <p:sp>
            <p:nvSpPr>
              <p:cNvPr id="1029" name="Google Shape;1029;p44"/>
              <p:cNvSpPr/>
              <p:nvPr/>
            </p:nvSpPr>
            <p:spPr>
              <a:xfrm>
                <a:off x="2357832" y="5820851"/>
                <a:ext cx="1100807" cy="1266199"/>
              </a:xfrm>
              <a:custGeom>
                <a:avLst/>
                <a:gdLst/>
                <a:ahLst/>
                <a:cxnLst/>
                <a:rect l="l" t="t" r="r" b="b"/>
                <a:pathLst>
                  <a:path w="20241" h="23280" extrusionOk="0">
                    <a:moveTo>
                      <a:pt x="1" y="0"/>
                    </a:moveTo>
                    <a:lnTo>
                      <a:pt x="1" y="23280"/>
                    </a:lnTo>
                    <a:lnTo>
                      <a:pt x="20241" y="23280"/>
                    </a:lnTo>
                    <a:lnTo>
                      <a:pt x="20241" y="0"/>
                    </a:ln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4"/>
              <p:cNvSpPr/>
              <p:nvPr/>
            </p:nvSpPr>
            <p:spPr>
              <a:xfrm>
                <a:off x="2346139" y="5772226"/>
                <a:ext cx="1066164" cy="1270714"/>
              </a:xfrm>
              <a:custGeom>
                <a:avLst/>
                <a:gdLst/>
                <a:ahLst/>
                <a:cxnLst/>
                <a:rect l="l" t="t" r="r" b="b"/>
                <a:pathLst>
                  <a:path w="19604" h="23363" extrusionOk="0">
                    <a:moveTo>
                      <a:pt x="0" y="1"/>
                    </a:moveTo>
                    <a:lnTo>
                      <a:pt x="0" y="23362"/>
                    </a:lnTo>
                    <a:lnTo>
                      <a:pt x="19603" y="23362"/>
                    </a:lnTo>
                    <a:lnTo>
                      <a:pt x="19603" y="1"/>
                    </a:lnTo>
                    <a:close/>
                  </a:path>
                </a:pathLst>
              </a:custGeom>
              <a:solidFill>
                <a:srgbClr val="FFE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4"/>
              <p:cNvSpPr/>
              <p:nvPr/>
            </p:nvSpPr>
            <p:spPr>
              <a:xfrm>
                <a:off x="2393019" y="5846523"/>
                <a:ext cx="102244" cy="105081"/>
              </a:xfrm>
              <a:custGeom>
                <a:avLst/>
                <a:gdLst/>
                <a:ahLst/>
                <a:cxnLst/>
                <a:rect l="l" t="t" r="r" b="b"/>
                <a:pathLst>
                  <a:path w="1880" h="1932" extrusionOk="0">
                    <a:moveTo>
                      <a:pt x="935" y="1"/>
                    </a:moveTo>
                    <a:cubicBezTo>
                      <a:pt x="422" y="1"/>
                      <a:pt x="1" y="432"/>
                      <a:pt x="1" y="986"/>
                    </a:cubicBezTo>
                    <a:cubicBezTo>
                      <a:pt x="1" y="1500"/>
                      <a:pt x="422" y="1931"/>
                      <a:pt x="935" y="1931"/>
                    </a:cubicBezTo>
                    <a:cubicBezTo>
                      <a:pt x="1449" y="1931"/>
                      <a:pt x="1880" y="1500"/>
                      <a:pt x="1880" y="986"/>
                    </a:cubicBezTo>
                    <a:cubicBezTo>
                      <a:pt x="1880" y="432"/>
                      <a:pt x="1449" y="1"/>
                      <a:pt x="935" y="1"/>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4"/>
              <p:cNvSpPr/>
              <p:nvPr/>
            </p:nvSpPr>
            <p:spPr>
              <a:xfrm>
                <a:off x="2393019" y="6053749"/>
                <a:ext cx="102244" cy="105027"/>
              </a:xfrm>
              <a:custGeom>
                <a:avLst/>
                <a:gdLst/>
                <a:ahLst/>
                <a:cxnLst/>
                <a:rect l="l" t="t" r="r" b="b"/>
                <a:pathLst>
                  <a:path w="1880" h="1931" extrusionOk="0">
                    <a:moveTo>
                      <a:pt x="935" y="0"/>
                    </a:moveTo>
                    <a:cubicBezTo>
                      <a:pt x="422" y="0"/>
                      <a:pt x="1" y="432"/>
                      <a:pt x="1" y="986"/>
                    </a:cubicBezTo>
                    <a:cubicBezTo>
                      <a:pt x="1" y="1500"/>
                      <a:pt x="422" y="1931"/>
                      <a:pt x="935" y="1931"/>
                    </a:cubicBezTo>
                    <a:cubicBezTo>
                      <a:pt x="1449" y="1931"/>
                      <a:pt x="1880" y="1500"/>
                      <a:pt x="1880" y="986"/>
                    </a:cubicBezTo>
                    <a:cubicBezTo>
                      <a:pt x="1880" y="432"/>
                      <a:pt x="1449" y="0"/>
                      <a:pt x="935" y="0"/>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4"/>
              <p:cNvSpPr/>
              <p:nvPr/>
            </p:nvSpPr>
            <p:spPr>
              <a:xfrm>
                <a:off x="2393019" y="6260974"/>
                <a:ext cx="102244" cy="104483"/>
              </a:xfrm>
              <a:custGeom>
                <a:avLst/>
                <a:gdLst/>
                <a:ahLst/>
                <a:cxnLst/>
                <a:rect l="l" t="t" r="r" b="b"/>
                <a:pathLst>
                  <a:path w="1880" h="1921" extrusionOk="0">
                    <a:moveTo>
                      <a:pt x="935" y="0"/>
                    </a:moveTo>
                    <a:cubicBezTo>
                      <a:pt x="422" y="0"/>
                      <a:pt x="1" y="431"/>
                      <a:pt x="1" y="945"/>
                    </a:cubicBezTo>
                    <a:cubicBezTo>
                      <a:pt x="1" y="1499"/>
                      <a:pt x="422" y="1920"/>
                      <a:pt x="935" y="1920"/>
                    </a:cubicBezTo>
                    <a:cubicBezTo>
                      <a:pt x="1449" y="1920"/>
                      <a:pt x="1880" y="1499"/>
                      <a:pt x="1880" y="945"/>
                    </a:cubicBezTo>
                    <a:cubicBezTo>
                      <a:pt x="1880" y="431"/>
                      <a:pt x="1449" y="0"/>
                      <a:pt x="935" y="0"/>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4"/>
              <p:cNvSpPr/>
              <p:nvPr/>
            </p:nvSpPr>
            <p:spPr>
              <a:xfrm>
                <a:off x="2393019" y="6468146"/>
                <a:ext cx="102244" cy="104538"/>
              </a:xfrm>
              <a:custGeom>
                <a:avLst/>
                <a:gdLst/>
                <a:ahLst/>
                <a:cxnLst/>
                <a:rect l="l" t="t" r="r" b="b"/>
                <a:pathLst>
                  <a:path w="1880" h="1922" extrusionOk="0">
                    <a:moveTo>
                      <a:pt x="935" y="1"/>
                    </a:moveTo>
                    <a:cubicBezTo>
                      <a:pt x="422" y="1"/>
                      <a:pt x="1" y="422"/>
                      <a:pt x="1" y="935"/>
                    </a:cubicBezTo>
                    <a:cubicBezTo>
                      <a:pt x="1" y="1500"/>
                      <a:pt x="422" y="1921"/>
                      <a:pt x="935" y="1921"/>
                    </a:cubicBezTo>
                    <a:cubicBezTo>
                      <a:pt x="1449" y="1921"/>
                      <a:pt x="1880" y="1500"/>
                      <a:pt x="1880" y="935"/>
                    </a:cubicBezTo>
                    <a:cubicBezTo>
                      <a:pt x="1880" y="422"/>
                      <a:pt x="1449" y="1"/>
                      <a:pt x="935" y="1"/>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4"/>
              <p:cNvSpPr/>
              <p:nvPr/>
            </p:nvSpPr>
            <p:spPr>
              <a:xfrm>
                <a:off x="2393019" y="6675372"/>
                <a:ext cx="102244" cy="104483"/>
              </a:xfrm>
              <a:custGeom>
                <a:avLst/>
                <a:gdLst/>
                <a:ahLst/>
                <a:cxnLst/>
                <a:rect l="l" t="t" r="r" b="b"/>
                <a:pathLst>
                  <a:path w="1880" h="1921" extrusionOk="0">
                    <a:moveTo>
                      <a:pt x="935" y="1"/>
                    </a:moveTo>
                    <a:cubicBezTo>
                      <a:pt x="422" y="1"/>
                      <a:pt x="1" y="422"/>
                      <a:pt x="1" y="935"/>
                    </a:cubicBezTo>
                    <a:cubicBezTo>
                      <a:pt x="1" y="1489"/>
                      <a:pt x="422" y="1921"/>
                      <a:pt x="935" y="1921"/>
                    </a:cubicBezTo>
                    <a:cubicBezTo>
                      <a:pt x="1449" y="1921"/>
                      <a:pt x="1880" y="1489"/>
                      <a:pt x="1880" y="935"/>
                    </a:cubicBezTo>
                    <a:cubicBezTo>
                      <a:pt x="1880" y="422"/>
                      <a:pt x="1449" y="1"/>
                      <a:pt x="935" y="1"/>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4"/>
              <p:cNvSpPr/>
              <p:nvPr/>
            </p:nvSpPr>
            <p:spPr>
              <a:xfrm>
                <a:off x="2393019" y="6865846"/>
                <a:ext cx="102244" cy="105027"/>
              </a:xfrm>
              <a:custGeom>
                <a:avLst/>
                <a:gdLst/>
                <a:ahLst/>
                <a:cxnLst/>
                <a:rect l="l" t="t" r="r" b="b"/>
                <a:pathLst>
                  <a:path w="1880" h="1931" extrusionOk="0">
                    <a:moveTo>
                      <a:pt x="935" y="0"/>
                    </a:moveTo>
                    <a:cubicBezTo>
                      <a:pt x="422" y="0"/>
                      <a:pt x="1" y="431"/>
                      <a:pt x="1" y="986"/>
                    </a:cubicBezTo>
                    <a:cubicBezTo>
                      <a:pt x="1" y="1499"/>
                      <a:pt x="422" y="1931"/>
                      <a:pt x="935" y="1931"/>
                    </a:cubicBezTo>
                    <a:cubicBezTo>
                      <a:pt x="1449" y="1931"/>
                      <a:pt x="1880" y="1499"/>
                      <a:pt x="1880" y="986"/>
                    </a:cubicBezTo>
                    <a:cubicBezTo>
                      <a:pt x="1880" y="431"/>
                      <a:pt x="1449" y="0"/>
                      <a:pt x="935" y="0"/>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4"/>
              <p:cNvSpPr/>
              <p:nvPr/>
            </p:nvSpPr>
            <p:spPr>
              <a:xfrm>
                <a:off x="2546602" y="5874479"/>
                <a:ext cx="793096" cy="9518"/>
              </a:xfrm>
              <a:custGeom>
                <a:avLst/>
                <a:gdLst/>
                <a:ahLst/>
                <a:cxnLst/>
                <a:rect l="l" t="t" r="r" b="b"/>
                <a:pathLst>
                  <a:path w="14583" h="175" extrusionOk="0">
                    <a:moveTo>
                      <a:pt x="83" y="0"/>
                    </a:moveTo>
                    <a:cubicBezTo>
                      <a:pt x="42" y="0"/>
                      <a:pt x="1" y="41"/>
                      <a:pt x="1" y="93"/>
                    </a:cubicBezTo>
                    <a:cubicBezTo>
                      <a:pt x="1" y="134"/>
                      <a:pt x="42" y="175"/>
                      <a:pt x="83" y="175"/>
                    </a:cubicBezTo>
                    <a:lnTo>
                      <a:pt x="14500" y="175"/>
                    </a:lnTo>
                    <a:cubicBezTo>
                      <a:pt x="14541" y="175"/>
                      <a:pt x="14582" y="134"/>
                      <a:pt x="14582" y="93"/>
                    </a:cubicBezTo>
                    <a:cubicBezTo>
                      <a:pt x="14582" y="41"/>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4"/>
              <p:cNvSpPr/>
              <p:nvPr/>
            </p:nvSpPr>
            <p:spPr>
              <a:xfrm>
                <a:off x="2546602" y="5969988"/>
                <a:ext cx="793096" cy="9518"/>
              </a:xfrm>
              <a:custGeom>
                <a:avLst/>
                <a:gdLst/>
                <a:ahLst/>
                <a:cxnLst/>
                <a:rect l="l" t="t" r="r" b="b"/>
                <a:pathLst>
                  <a:path w="14583" h="175" extrusionOk="0">
                    <a:moveTo>
                      <a:pt x="83" y="0"/>
                    </a:moveTo>
                    <a:cubicBezTo>
                      <a:pt x="42" y="0"/>
                      <a:pt x="1" y="41"/>
                      <a:pt x="1" y="82"/>
                    </a:cubicBezTo>
                    <a:cubicBezTo>
                      <a:pt x="1" y="134"/>
                      <a:pt x="42" y="175"/>
                      <a:pt x="83" y="175"/>
                    </a:cubicBezTo>
                    <a:lnTo>
                      <a:pt x="14500" y="175"/>
                    </a:lnTo>
                    <a:cubicBezTo>
                      <a:pt x="14541" y="175"/>
                      <a:pt x="14582" y="134"/>
                      <a:pt x="14582" y="82"/>
                    </a:cubicBezTo>
                    <a:cubicBezTo>
                      <a:pt x="14582" y="41"/>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4"/>
              <p:cNvSpPr/>
              <p:nvPr/>
            </p:nvSpPr>
            <p:spPr>
              <a:xfrm>
                <a:off x="2546602" y="6065497"/>
                <a:ext cx="793096" cy="9518"/>
              </a:xfrm>
              <a:custGeom>
                <a:avLst/>
                <a:gdLst/>
                <a:ahLst/>
                <a:cxnLst/>
                <a:rect l="l" t="t" r="r" b="b"/>
                <a:pathLst>
                  <a:path w="14583" h="175" extrusionOk="0">
                    <a:moveTo>
                      <a:pt x="83" y="0"/>
                    </a:moveTo>
                    <a:cubicBezTo>
                      <a:pt x="42" y="0"/>
                      <a:pt x="1" y="41"/>
                      <a:pt x="1" y="82"/>
                    </a:cubicBezTo>
                    <a:cubicBezTo>
                      <a:pt x="1" y="123"/>
                      <a:pt x="42" y="175"/>
                      <a:pt x="83" y="175"/>
                    </a:cubicBezTo>
                    <a:lnTo>
                      <a:pt x="14500" y="175"/>
                    </a:lnTo>
                    <a:cubicBezTo>
                      <a:pt x="14541" y="175"/>
                      <a:pt x="14582" y="123"/>
                      <a:pt x="14582" y="82"/>
                    </a:cubicBezTo>
                    <a:cubicBezTo>
                      <a:pt x="14582" y="41"/>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4"/>
              <p:cNvSpPr/>
              <p:nvPr/>
            </p:nvSpPr>
            <p:spPr>
              <a:xfrm>
                <a:off x="2546602" y="6160951"/>
                <a:ext cx="793096" cy="9029"/>
              </a:xfrm>
              <a:custGeom>
                <a:avLst/>
                <a:gdLst/>
                <a:ahLst/>
                <a:cxnLst/>
                <a:rect l="l" t="t" r="r" b="b"/>
                <a:pathLst>
                  <a:path w="14583" h="166" extrusionOk="0">
                    <a:moveTo>
                      <a:pt x="83" y="1"/>
                    </a:moveTo>
                    <a:cubicBezTo>
                      <a:pt x="42" y="1"/>
                      <a:pt x="1" y="42"/>
                      <a:pt x="1" y="83"/>
                    </a:cubicBezTo>
                    <a:cubicBezTo>
                      <a:pt x="1" y="124"/>
                      <a:pt x="42" y="165"/>
                      <a:pt x="83" y="165"/>
                    </a:cubicBezTo>
                    <a:lnTo>
                      <a:pt x="14500" y="165"/>
                    </a:lnTo>
                    <a:cubicBezTo>
                      <a:pt x="14541" y="165"/>
                      <a:pt x="14582" y="124"/>
                      <a:pt x="14582" y="8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4"/>
              <p:cNvSpPr/>
              <p:nvPr/>
            </p:nvSpPr>
            <p:spPr>
              <a:xfrm>
                <a:off x="2546602" y="6256460"/>
                <a:ext cx="793096" cy="11259"/>
              </a:xfrm>
              <a:custGeom>
                <a:avLst/>
                <a:gdLst/>
                <a:ahLst/>
                <a:cxnLst/>
                <a:rect l="l" t="t" r="r" b="b"/>
                <a:pathLst>
                  <a:path w="14583" h="207" extrusionOk="0">
                    <a:moveTo>
                      <a:pt x="83" y="1"/>
                    </a:moveTo>
                    <a:cubicBezTo>
                      <a:pt x="42" y="1"/>
                      <a:pt x="1" y="42"/>
                      <a:pt x="1" y="83"/>
                    </a:cubicBezTo>
                    <a:cubicBezTo>
                      <a:pt x="1" y="165"/>
                      <a:pt x="42" y="206"/>
                      <a:pt x="83" y="206"/>
                    </a:cubicBezTo>
                    <a:lnTo>
                      <a:pt x="14500" y="206"/>
                    </a:lnTo>
                    <a:cubicBezTo>
                      <a:pt x="14541" y="206"/>
                      <a:pt x="14582" y="165"/>
                      <a:pt x="14582" y="8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4"/>
              <p:cNvSpPr/>
              <p:nvPr/>
            </p:nvSpPr>
            <p:spPr>
              <a:xfrm>
                <a:off x="2546602" y="6351425"/>
                <a:ext cx="793096" cy="11803"/>
              </a:xfrm>
              <a:custGeom>
                <a:avLst/>
                <a:gdLst/>
                <a:ahLst/>
                <a:cxnLst/>
                <a:rect l="l" t="t" r="r" b="b"/>
                <a:pathLst>
                  <a:path w="14583" h="217" extrusionOk="0">
                    <a:moveTo>
                      <a:pt x="83" y="1"/>
                    </a:moveTo>
                    <a:cubicBezTo>
                      <a:pt x="42" y="1"/>
                      <a:pt x="1" y="52"/>
                      <a:pt x="1" y="134"/>
                    </a:cubicBezTo>
                    <a:cubicBezTo>
                      <a:pt x="1" y="175"/>
                      <a:pt x="42" y="216"/>
                      <a:pt x="83" y="216"/>
                    </a:cubicBezTo>
                    <a:lnTo>
                      <a:pt x="14500" y="216"/>
                    </a:lnTo>
                    <a:cubicBezTo>
                      <a:pt x="14541" y="216"/>
                      <a:pt x="14582" y="175"/>
                      <a:pt x="14582" y="134"/>
                    </a:cubicBezTo>
                    <a:cubicBezTo>
                      <a:pt x="14582" y="5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4"/>
              <p:cNvSpPr/>
              <p:nvPr/>
            </p:nvSpPr>
            <p:spPr>
              <a:xfrm>
                <a:off x="2546602" y="6449164"/>
                <a:ext cx="793096" cy="9573"/>
              </a:xfrm>
              <a:custGeom>
                <a:avLst/>
                <a:gdLst/>
                <a:ahLst/>
                <a:cxnLst/>
                <a:rect l="l" t="t" r="r" b="b"/>
                <a:pathLst>
                  <a:path w="14583" h="176" extrusionOk="0">
                    <a:moveTo>
                      <a:pt x="83" y="1"/>
                    </a:moveTo>
                    <a:cubicBezTo>
                      <a:pt x="42" y="1"/>
                      <a:pt x="1" y="1"/>
                      <a:pt x="1" y="93"/>
                    </a:cubicBezTo>
                    <a:cubicBezTo>
                      <a:pt x="1" y="134"/>
                      <a:pt x="42" y="175"/>
                      <a:pt x="83" y="175"/>
                    </a:cubicBezTo>
                    <a:lnTo>
                      <a:pt x="14500" y="175"/>
                    </a:lnTo>
                    <a:cubicBezTo>
                      <a:pt x="14541" y="175"/>
                      <a:pt x="14582" y="134"/>
                      <a:pt x="14582" y="93"/>
                    </a:cubicBezTo>
                    <a:cubicBezTo>
                      <a:pt x="14582" y="1"/>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4"/>
              <p:cNvSpPr/>
              <p:nvPr/>
            </p:nvSpPr>
            <p:spPr>
              <a:xfrm>
                <a:off x="2546602" y="6544673"/>
                <a:ext cx="793096" cy="9573"/>
              </a:xfrm>
              <a:custGeom>
                <a:avLst/>
                <a:gdLst/>
                <a:ahLst/>
                <a:cxnLst/>
                <a:rect l="l" t="t" r="r" b="b"/>
                <a:pathLst>
                  <a:path w="14583" h="176" extrusionOk="0">
                    <a:moveTo>
                      <a:pt x="83" y="1"/>
                    </a:moveTo>
                    <a:cubicBezTo>
                      <a:pt x="42" y="1"/>
                      <a:pt x="1" y="42"/>
                      <a:pt x="1" y="93"/>
                    </a:cubicBezTo>
                    <a:cubicBezTo>
                      <a:pt x="1" y="134"/>
                      <a:pt x="42" y="175"/>
                      <a:pt x="83" y="175"/>
                    </a:cubicBezTo>
                    <a:lnTo>
                      <a:pt x="14500" y="175"/>
                    </a:lnTo>
                    <a:cubicBezTo>
                      <a:pt x="14541" y="175"/>
                      <a:pt x="14582" y="134"/>
                      <a:pt x="14582" y="9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44"/>
              <p:cNvSpPr/>
              <p:nvPr/>
            </p:nvSpPr>
            <p:spPr>
              <a:xfrm>
                <a:off x="2546602" y="6640181"/>
                <a:ext cx="793096" cy="9573"/>
              </a:xfrm>
              <a:custGeom>
                <a:avLst/>
                <a:gdLst/>
                <a:ahLst/>
                <a:cxnLst/>
                <a:rect l="l" t="t" r="r" b="b"/>
                <a:pathLst>
                  <a:path w="14583" h="176" extrusionOk="0">
                    <a:moveTo>
                      <a:pt x="83" y="1"/>
                    </a:moveTo>
                    <a:cubicBezTo>
                      <a:pt x="42" y="1"/>
                      <a:pt x="1" y="42"/>
                      <a:pt x="1" y="83"/>
                    </a:cubicBezTo>
                    <a:cubicBezTo>
                      <a:pt x="1" y="134"/>
                      <a:pt x="42" y="175"/>
                      <a:pt x="83" y="175"/>
                    </a:cubicBezTo>
                    <a:lnTo>
                      <a:pt x="14500" y="175"/>
                    </a:lnTo>
                    <a:cubicBezTo>
                      <a:pt x="14541" y="175"/>
                      <a:pt x="14582" y="134"/>
                      <a:pt x="14582" y="8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4"/>
              <p:cNvSpPr/>
              <p:nvPr/>
            </p:nvSpPr>
            <p:spPr>
              <a:xfrm>
                <a:off x="2546602" y="6735690"/>
                <a:ext cx="793096" cy="9573"/>
              </a:xfrm>
              <a:custGeom>
                <a:avLst/>
                <a:gdLst/>
                <a:ahLst/>
                <a:cxnLst/>
                <a:rect l="l" t="t" r="r" b="b"/>
                <a:pathLst>
                  <a:path w="14583" h="176" extrusionOk="0">
                    <a:moveTo>
                      <a:pt x="83" y="1"/>
                    </a:moveTo>
                    <a:cubicBezTo>
                      <a:pt x="42" y="1"/>
                      <a:pt x="1" y="42"/>
                      <a:pt x="1" y="83"/>
                    </a:cubicBezTo>
                    <a:cubicBezTo>
                      <a:pt x="1" y="124"/>
                      <a:pt x="42" y="175"/>
                      <a:pt x="83" y="175"/>
                    </a:cubicBezTo>
                    <a:lnTo>
                      <a:pt x="14500" y="175"/>
                    </a:lnTo>
                    <a:cubicBezTo>
                      <a:pt x="14541" y="175"/>
                      <a:pt x="14582" y="124"/>
                      <a:pt x="14582" y="8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4"/>
              <p:cNvSpPr/>
              <p:nvPr/>
            </p:nvSpPr>
            <p:spPr>
              <a:xfrm>
                <a:off x="2546602" y="6831199"/>
                <a:ext cx="793096" cy="8974"/>
              </a:xfrm>
              <a:custGeom>
                <a:avLst/>
                <a:gdLst/>
                <a:ahLst/>
                <a:cxnLst/>
                <a:rect l="l" t="t" r="r" b="b"/>
                <a:pathLst>
                  <a:path w="14583" h="165" extrusionOk="0">
                    <a:moveTo>
                      <a:pt x="83" y="0"/>
                    </a:moveTo>
                    <a:cubicBezTo>
                      <a:pt x="42" y="0"/>
                      <a:pt x="1" y="42"/>
                      <a:pt x="1" y="83"/>
                    </a:cubicBezTo>
                    <a:cubicBezTo>
                      <a:pt x="1" y="124"/>
                      <a:pt x="42" y="165"/>
                      <a:pt x="83" y="165"/>
                    </a:cubicBezTo>
                    <a:lnTo>
                      <a:pt x="14500" y="165"/>
                    </a:lnTo>
                    <a:cubicBezTo>
                      <a:pt x="14541" y="165"/>
                      <a:pt x="14582" y="124"/>
                      <a:pt x="14582" y="83"/>
                    </a:cubicBezTo>
                    <a:cubicBezTo>
                      <a:pt x="14582" y="42"/>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4"/>
              <p:cNvSpPr/>
              <p:nvPr/>
            </p:nvSpPr>
            <p:spPr>
              <a:xfrm>
                <a:off x="2546602" y="6926708"/>
                <a:ext cx="793096" cy="11204"/>
              </a:xfrm>
              <a:custGeom>
                <a:avLst/>
                <a:gdLst/>
                <a:ahLst/>
                <a:cxnLst/>
                <a:rect l="l" t="t" r="r" b="b"/>
                <a:pathLst>
                  <a:path w="14583" h="206" extrusionOk="0">
                    <a:moveTo>
                      <a:pt x="83" y="0"/>
                    </a:moveTo>
                    <a:cubicBezTo>
                      <a:pt x="42" y="0"/>
                      <a:pt x="1" y="42"/>
                      <a:pt x="1" y="83"/>
                    </a:cubicBezTo>
                    <a:cubicBezTo>
                      <a:pt x="1" y="165"/>
                      <a:pt x="42" y="206"/>
                      <a:pt x="83" y="206"/>
                    </a:cubicBezTo>
                    <a:lnTo>
                      <a:pt x="14500" y="206"/>
                    </a:lnTo>
                    <a:cubicBezTo>
                      <a:pt x="14541" y="206"/>
                      <a:pt x="14582" y="165"/>
                      <a:pt x="14582" y="83"/>
                    </a:cubicBezTo>
                    <a:cubicBezTo>
                      <a:pt x="14582" y="42"/>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4"/>
              <p:cNvSpPr/>
              <p:nvPr/>
            </p:nvSpPr>
            <p:spPr>
              <a:xfrm>
                <a:off x="2360061" y="5820851"/>
                <a:ext cx="1061160" cy="1231553"/>
              </a:xfrm>
              <a:custGeom>
                <a:avLst/>
                <a:gdLst/>
                <a:ahLst/>
                <a:cxnLst/>
                <a:rect l="l" t="t" r="r" b="b"/>
                <a:pathLst>
                  <a:path w="19512" h="22643" extrusionOk="0">
                    <a:moveTo>
                      <a:pt x="19471" y="0"/>
                    </a:moveTo>
                    <a:lnTo>
                      <a:pt x="19471" y="52"/>
                    </a:lnTo>
                    <a:lnTo>
                      <a:pt x="19471" y="22592"/>
                    </a:lnTo>
                    <a:lnTo>
                      <a:pt x="1" y="22592"/>
                    </a:lnTo>
                    <a:lnTo>
                      <a:pt x="1" y="22643"/>
                    </a:lnTo>
                    <a:lnTo>
                      <a:pt x="19512" y="22643"/>
                    </a:lnTo>
                    <a:lnTo>
                      <a:pt x="19512" y="22592"/>
                    </a:lnTo>
                    <a:lnTo>
                      <a:pt x="19512" y="52"/>
                    </a:lnTo>
                    <a:lnTo>
                      <a:pt x="19471" y="0"/>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4"/>
              <p:cNvSpPr/>
              <p:nvPr/>
            </p:nvSpPr>
            <p:spPr>
              <a:xfrm>
                <a:off x="2360061" y="5820851"/>
                <a:ext cx="1068448" cy="1240527"/>
              </a:xfrm>
              <a:custGeom>
                <a:avLst/>
                <a:gdLst/>
                <a:ahLst/>
                <a:cxnLst/>
                <a:rect l="l" t="t" r="r" b="b"/>
                <a:pathLst>
                  <a:path w="19646" h="22808" extrusionOk="0">
                    <a:moveTo>
                      <a:pt x="19645" y="0"/>
                    </a:moveTo>
                    <a:lnTo>
                      <a:pt x="19604" y="52"/>
                    </a:lnTo>
                    <a:lnTo>
                      <a:pt x="19604" y="22766"/>
                    </a:lnTo>
                    <a:lnTo>
                      <a:pt x="1" y="22766"/>
                    </a:lnTo>
                    <a:lnTo>
                      <a:pt x="1" y="22807"/>
                    </a:lnTo>
                    <a:lnTo>
                      <a:pt x="19645" y="22807"/>
                    </a:lnTo>
                    <a:lnTo>
                      <a:pt x="19645" y="52"/>
                    </a:lnTo>
                    <a:lnTo>
                      <a:pt x="19645" y="0"/>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4"/>
              <p:cNvSpPr/>
              <p:nvPr/>
            </p:nvSpPr>
            <p:spPr>
              <a:xfrm>
                <a:off x="2353372" y="5820851"/>
                <a:ext cx="1089060" cy="1252221"/>
              </a:xfrm>
              <a:custGeom>
                <a:avLst/>
                <a:gdLst/>
                <a:ahLst/>
                <a:cxnLst/>
                <a:rect l="l" t="t" r="r" b="b"/>
                <a:pathLst>
                  <a:path w="20025" h="23023" extrusionOk="0">
                    <a:moveTo>
                      <a:pt x="20025" y="0"/>
                    </a:moveTo>
                    <a:lnTo>
                      <a:pt x="19984" y="52"/>
                    </a:lnTo>
                    <a:lnTo>
                      <a:pt x="19984" y="22982"/>
                    </a:lnTo>
                    <a:lnTo>
                      <a:pt x="42" y="22982"/>
                    </a:lnTo>
                    <a:lnTo>
                      <a:pt x="1" y="23023"/>
                    </a:lnTo>
                    <a:lnTo>
                      <a:pt x="20025" y="23023"/>
                    </a:lnTo>
                    <a:lnTo>
                      <a:pt x="20025" y="52"/>
                    </a:lnTo>
                    <a:lnTo>
                      <a:pt x="20025" y="0"/>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4"/>
              <p:cNvSpPr/>
              <p:nvPr/>
            </p:nvSpPr>
            <p:spPr>
              <a:xfrm>
                <a:off x="2357832" y="5820851"/>
                <a:ext cx="1096347" cy="1266199"/>
              </a:xfrm>
              <a:custGeom>
                <a:avLst/>
                <a:gdLst/>
                <a:ahLst/>
                <a:cxnLst/>
                <a:rect l="l" t="t" r="r" b="b"/>
                <a:pathLst>
                  <a:path w="20159" h="23280" extrusionOk="0">
                    <a:moveTo>
                      <a:pt x="20107" y="0"/>
                    </a:moveTo>
                    <a:lnTo>
                      <a:pt x="20107" y="23239"/>
                    </a:lnTo>
                    <a:lnTo>
                      <a:pt x="1" y="23239"/>
                    </a:lnTo>
                    <a:lnTo>
                      <a:pt x="1" y="23280"/>
                    </a:lnTo>
                    <a:lnTo>
                      <a:pt x="20158" y="23280"/>
                    </a:lnTo>
                    <a:lnTo>
                      <a:pt x="20158" y="0"/>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4"/>
              <p:cNvSpPr/>
              <p:nvPr/>
            </p:nvSpPr>
            <p:spPr>
              <a:xfrm>
                <a:off x="2306492" y="5872249"/>
                <a:ext cx="151353" cy="139674"/>
              </a:xfrm>
              <a:custGeom>
                <a:avLst/>
                <a:gdLst/>
                <a:ahLst/>
                <a:cxnLst/>
                <a:rect l="l" t="t" r="r" b="b"/>
                <a:pathLst>
                  <a:path w="2783" h="2568" extrusionOk="0">
                    <a:moveTo>
                      <a:pt x="1376" y="0"/>
                    </a:moveTo>
                    <a:cubicBezTo>
                      <a:pt x="647" y="0"/>
                      <a:pt x="0" y="596"/>
                      <a:pt x="0" y="1366"/>
                    </a:cubicBezTo>
                    <a:cubicBezTo>
                      <a:pt x="0" y="1879"/>
                      <a:pt x="308" y="2311"/>
                      <a:pt x="729" y="2567"/>
                    </a:cubicBezTo>
                    <a:lnTo>
                      <a:pt x="729" y="2393"/>
                    </a:lnTo>
                    <a:cubicBezTo>
                      <a:pt x="390" y="2187"/>
                      <a:pt x="175" y="1797"/>
                      <a:pt x="175" y="1366"/>
                    </a:cubicBezTo>
                    <a:cubicBezTo>
                      <a:pt x="175" y="688"/>
                      <a:pt x="729" y="134"/>
                      <a:pt x="1376" y="134"/>
                    </a:cubicBezTo>
                    <a:cubicBezTo>
                      <a:pt x="2054" y="134"/>
                      <a:pt x="2619" y="688"/>
                      <a:pt x="2619" y="1366"/>
                    </a:cubicBezTo>
                    <a:lnTo>
                      <a:pt x="2619" y="1458"/>
                    </a:lnTo>
                    <a:cubicBezTo>
                      <a:pt x="2660" y="1458"/>
                      <a:pt x="2660" y="1458"/>
                      <a:pt x="2701" y="1417"/>
                    </a:cubicBezTo>
                    <a:lnTo>
                      <a:pt x="2783" y="1417"/>
                    </a:lnTo>
                    <a:lnTo>
                      <a:pt x="2783" y="1366"/>
                    </a:lnTo>
                    <a:cubicBezTo>
                      <a:pt x="2783" y="596"/>
                      <a:pt x="2146" y="0"/>
                      <a:pt x="1376"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44"/>
              <p:cNvSpPr/>
              <p:nvPr/>
            </p:nvSpPr>
            <p:spPr>
              <a:xfrm>
                <a:off x="2306492" y="6079421"/>
                <a:ext cx="151353" cy="139674"/>
              </a:xfrm>
              <a:custGeom>
                <a:avLst/>
                <a:gdLst/>
                <a:ahLst/>
                <a:cxnLst/>
                <a:rect l="l" t="t" r="r" b="b"/>
                <a:pathLst>
                  <a:path w="2783" h="2568" extrusionOk="0">
                    <a:moveTo>
                      <a:pt x="1376" y="1"/>
                    </a:moveTo>
                    <a:cubicBezTo>
                      <a:pt x="647" y="1"/>
                      <a:pt x="0" y="596"/>
                      <a:pt x="0" y="1366"/>
                    </a:cubicBezTo>
                    <a:cubicBezTo>
                      <a:pt x="0" y="1880"/>
                      <a:pt x="308" y="2311"/>
                      <a:pt x="729" y="2568"/>
                    </a:cubicBezTo>
                    <a:lnTo>
                      <a:pt x="729" y="2393"/>
                    </a:lnTo>
                    <a:cubicBezTo>
                      <a:pt x="390" y="2137"/>
                      <a:pt x="175" y="1798"/>
                      <a:pt x="175" y="1366"/>
                    </a:cubicBezTo>
                    <a:cubicBezTo>
                      <a:pt x="175" y="689"/>
                      <a:pt x="729" y="124"/>
                      <a:pt x="1376" y="124"/>
                    </a:cubicBezTo>
                    <a:cubicBezTo>
                      <a:pt x="2054" y="124"/>
                      <a:pt x="2619" y="689"/>
                      <a:pt x="2619" y="1366"/>
                    </a:cubicBezTo>
                    <a:lnTo>
                      <a:pt x="2619" y="1459"/>
                    </a:lnTo>
                    <a:cubicBezTo>
                      <a:pt x="2660" y="1459"/>
                      <a:pt x="2660" y="1459"/>
                      <a:pt x="2701" y="1408"/>
                    </a:cubicBezTo>
                    <a:lnTo>
                      <a:pt x="2783" y="1408"/>
                    </a:lnTo>
                    <a:lnTo>
                      <a:pt x="2783" y="1366"/>
                    </a:lnTo>
                    <a:cubicBezTo>
                      <a:pt x="2783" y="596"/>
                      <a:pt x="2146" y="1"/>
                      <a:pt x="1376"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44"/>
              <p:cNvSpPr/>
              <p:nvPr/>
            </p:nvSpPr>
            <p:spPr>
              <a:xfrm>
                <a:off x="2306492" y="6286646"/>
                <a:ext cx="151353" cy="139674"/>
              </a:xfrm>
              <a:custGeom>
                <a:avLst/>
                <a:gdLst/>
                <a:ahLst/>
                <a:cxnLst/>
                <a:rect l="l" t="t" r="r" b="b"/>
                <a:pathLst>
                  <a:path w="2783" h="2568" extrusionOk="0">
                    <a:moveTo>
                      <a:pt x="1376" y="0"/>
                    </a:moveTo>
                    <a:cubicBezTo>
                      <a:pt x="647" y="0"/>
                      <a:pt x="0" y="596"/>
                      <a:pt x="0" y="1366"/>
                    </a:cubicBezTo>
                    <a:cubicBezTo>
                      <a:pt x="0" y="1880"/>
                      <a:pt x="308" y="2311"/>
                      <a:pt x="729" y="2568"/>
                    </a:cubicBezTo>
                    <a:lnTo>
                      <a:pt x="729" y="2393"/>
                    </a:lnTo>
                    <a:cubicBezTo>
                      <a:pt x="390" y="2136"/>
                      <a:pt x="175" y="1797"/>
                      <a:pt x="175" y="1366"/>
                    </a:cubicBezTo>
                    <a:cubicBezTo>
                      <a:pt x="175" y="678"/>
                      <a:pt x="729" y="124"/>
                      <a:pt x="1376" y="124"/>
                    </a:cubicBezTo>
                    <a:cubicBezTo>
                      <a:pt x="2054" y="124"/>
                      <a:pt x="2619" y="678"/>
                      <a:pt x="2619" y="1366"/>
                    </a:cubicBezTo>
                    <a:lnTo>
                      <a:pt x="2619" y="1448"/>
                    </a:lnTo>
                    <a:cubicBezTo>
                      <a:pt x="2660" y="1448"/>
                      <a:pt x="2660" y="1448"/>
                      <a:pt x="2701" y="1407"/>
                    </a:cubicBezTo>
                    <a:lnTo>
                      <a:pt x="2783" y="1407"/>
                    </a:lnTo>
                    <a:lnTo>
                      <a:pt x="2783" y="1366"/>
                    </a:lnTo>
                    <a:cubicBezTo>
                      <a:pt x="2783" y="596"/>
                      <a:pt x="2146" y="0"/>
                      <a:pt x="1376"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44"/>
              <p:cNvSpPr/>
              <p:nvPr/>
            </p:nvSpPr>
            <p:spPr>
              <a:xfrm>
                <a:off x="2306492" y="6493872"/>
                <a:ext cx="151353" cy="139674"/>
              </a:xfrm>
              <a:custGeom>
                <a:avLst/>
                <a:gdLst/>
                <a:ahLst/>
                <a:cxnLst/>
                <a:rect l="l" t="t" r="r" b="b"/>
                <a:pathLst>
                  <a:path w="2783" h="2568" extrusionOk="0">
                    <a:moveTo>
                      <a:pt x="1376" y="0"/>
                    </a:moveTo>
                    <a:cubicBezTo>
                      <a:pt x="647" y="0"/>
                      <a:pt x="0" y="596"/>
                      <a:pt x="0" y="1366"/>
                    </a:cubicBezTo>
                    <a:cubicBezTo>
                      <a:pt x="0" y="1879"/>
                      <a:pt x="308" y="2311"/>
                      <a:pt x="729" y="2567"/>
                    </a:cubicBezTo>
                    <a:lnTo>
                      <a:pt x="729" y="2352"/>
                    </a:lnTo>
                    <a:cubicBezTo>
                      <a:pt x="390" y="2136"/>
                      <a:pt x="175" y="1797"/>
                      <a:pt x="175" y="1366"/>
                    </a:cubicBezTo>
                    <a:cubicBezTo>
                      <a:pt x="175" y="678"/>
                      <a:pt x="729" y="123"/>
                      <a:pt x="1376" y="123"/>
                    </a:cubicBezTo>
                    <a:cubicBezTo>
                      <a:pt x="2054" y="123"/>
                      <a:pt x="2619" y="678"/>
                      <a:pt x="2619" y="1366"/>
                    </a:cubicBezTo>
                    <a:lnTo>
                      <a:pt x="2619" y="1448"/>
                    </a:lnTo>
                    <a:cubicBezTo>
                      <a:pt x="2660" y="1448"/>
                      <a:pt x="2660" y="1407"/>
                      <a:pt x="2701" y="1407"/>
                    </a:cubicBezTo>
                    <a:lnTo>
                      <a:pt x="2783" y="1407"/>
                    </a:lnTo>
                    <a:lnTo>
                      <a:pt x="2783" y="1366"/>
                    </a:lnTo>
                    <a:cubicBezTo>
                      <a:pt x="2783" y="596"/>
                      <a:pt x="2146" y="0"/>
                      <a:pt x="1376"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44"/>
              <p:cNvSpPr/>
              <p:nvPr/>
            </p:nvSpPr>
            <p:spPr>
              <a:xfrm>
                <a:off x="2306492" y="6698270"/>
                <a:ext cx="151353" cy="141904"/>
              </a:xfrm>
              <a:custGeom>
                <a:avLst/>
                <a:gdLst/>
                <a:ahLst/>
                <a:cxnLst/>
                <a:rect l="l" t="t" r="r" b="b"/>
                <a:pathLst>
                  <a:path w="2783" h="2609" extrusionOk="0">
                    <a:moveTo>
                      <a:pt x="1376" y="1"/>
                    </a:moveTo>
                    <a:cubicBezTo>
                      <a:pt x="647" y="1"/>
                      <a:pt x="0" y="647"/>
                      <a:pt x="0" y="1418"/>
                    </a:cubicBezTo>
                    <a:cubicBezTo>
                      <a:pt x="0" y="1931"/>
                      <a:pt x="308" y="2352"/>
                      <a:pt x="729" y="2609"/>
                    </a:cubicBezTo>
                    <a:lnTo>
                      <a:pt x="729" y="2403"/>
                    </a:lnTo>
                    <a:cubicBezTo>
                      <a:pt x="390" y="2188"/>
                      <a:pt x="175" y="1839"/>
                      <a:pt x="175" y="1418"/>
                    </a:cubicBezTo>
                    <a:cubicBezTo>
                      <a:pt x="175" y="730"/>
                      <a:pt x="729" y="175"/>
                      <a:pt x="1376" y="175"/>
                    </a:cubicBezTo>
                    <a:cubicBezTo>
                      <a:pt x="2054" y="175"/>
                      <a:pt x="2619" y="730"/>
                      <a:pt x="2619" y="1418"/>
                    </a:cubicBezTo>
                    <a:lnTo>
                      <a:pt x="2619" y="1500"/>
                    </a:lnTo>
                    <a:cubicBezTo>
                      <a:pt x="2660" y="1459"/>
                      <a:pt x="2660" y="1459"/>
                      <a:pt x="2701" y="1459"/>
                    </a:cubicBezTo>
                    <a:lnTo>
                      <a:pt x="2783" y="1459"/>
                    </a:lnTo>
                    <a:lnTo>
                      <a:pt x="2783" y="1418"/>
                    </a:lnTo>
                    <a:cubicBezTo>
                      <a:pt x="2783" y="647"/>
                      <a:pt x="2146" y="1"/>
                      <a:pt x="1376"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44"/>
              <p:cNvSpPr/>
              <p:nvPr/>
            </p:nvSpPr>
            <p:spPr>
              <a:xfrm>
                <a:off x="2306492" y="6889288"/>
                <a:ext cx="151353" cy="141904"/>
              </a:xfrm>
              <a:custGeom>
                <a:avLst/>
                <a:gdLst/>
                <a:ahLst/>
                <a:cxnLst/>
                <a:rect l="l" t="t" r="r" b="b"/>
                <a:pathLst>
                  <a:path w="2783" h="2609" extrusionOk="0">
                    <a:moveTo>
                      <a:pt x="1376" y="0"/>
                    </a:moveTo>
                    <a:cubicBezTo>
                      <a:pt x="647" y="0"/>
                      <a:pt x="0" y="637"/>
                      <a:pt x="0" y="1407"/>
                    </a:cubicBezTo>
                    <a:cubicBezTo>
                      <a:pt x="0" y="1921"/>
                      <a:pt x="308" y="2352"/>
                      <a:pt x="729" y="2609"/>
                    </a:cubicBezTo>
                    <a:lnTo>
                      <a:pt x="729" y="2393"/>
                    </a:lnTo>
                    <a:cubicBezTo>
                      <a:pt x="390" y="2177"/>
                      <a:pt x="175" y="1797"/>
                      <a:pt x="175" y="1407"/>
                    </a:cubicBezTo>
                    <a:cubicBezTo>
                      <a:pt x="175" y="730"/>
                      <a:pt x="729" y="175"/>
                      <a:pt x="1376" y="175"/>
                    </a:cubicBezTo>
                    <a:cubicBezTo>
                      <a:pt x="2054" y="175"/>
                      <a:pt x="2619" y="730"/>
                      <a:pt x="2619" y="1407"/>
                    </a:cubicBezTo>
                    <a:lnTo>
                      <a:pt x="2619" y="1459"/>
                    </a:lnTo>
                    <a:lnTo>
                      <a:pt x="2783" y="1459"/>
                    </a:lnTo>
                    <a:lnTo>
                      <a:pt x="2783" y="1407"/>
                    </a:lnTo>
                    <a:cubicBezTo>
                      <a:pt x="2783" y="637"/>
                      <a:pt x="2146" y="0"/>
                      <a:pt x="1376"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44"/>
              <p:cNvSpPr/>
              <p:nvPr/>
            </p:nvSpPr>
            <p:spPr>
              <a:xfrm>
                <a:off x="2862688" y="5939801"/>
                <a:ext cx="733327" cy="1387435"/>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718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4"/>
              <p:cNvSpPr/>
              <p:nvPr/>
            </p:nvSpPr>
            <p:spPr>
              <a:xfrm>
                <a:off x="2862688" y="5939801"/>
                <a:ext cx="263115" cy="346899"/>
              </a:xfrm>
              <a:custGeom>
                <a:avLst/>
                <a:gdLst/>
                <a:ahLst/>
                <a:cxnLst/>
                <a:rect l="l" t="t" r="r" b="b"/>
                <a:pathLst>
                  <a:path w="4838" h="6378" extrusionOk="0">
                    <a:moveTo>
                      <a:pt x="1" y="1"/>
                    </a:moveTo>
                    <a:lnTo>
                      <a:pt x="42" y="2742"/>
                    </a:lnTo>
                    <a:lnTo>
                      <a:pt x="42" y="6377"/>
                    </a:lnTo>
                    <a:lnTo>
                      <a:pt x="771" y="5135"/>
                    </a:lnTo>
                    <a:lnTo>
                      <a:pt x="2702" y="5515"/>
                    </a:lnTo>
                    <a:lnTo>
                      <a:pt x="3513" y="3512"/>
                    </a:lnTo>
                    <a:lnTo>
                      <a:pt x="4837" y="3769"/>
                    </a:lnTo>
                    <a:lnTo>
                      <a:pt x="2055" y="1582"/>
                    </a:lnTo>
                    <a:lnTo>
                      <a:pt x="1" y="1"/>
                    </a:lnTo>
                    <a:close/>
                  </a:path>
                </a:pathLst>
              </a:custGeom>
              <a:solidFill>
                <a:srgbClr val="FFB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4"/>
              <p:cNvSpPr/>
              <p:nvPr/>
            </p:nvSpPr>
            <p:spPr>
              <a:xfrm>
                <a:off x="2862688" y="5939801"/>
                <a:ext cx="111761" cy="149192"/>
              </a:xfrm>
              <a:custGeom>
                <a:avLst/>
                <a:gdLst/>
                <a:ahLst/>
                <a:cxnLst/>
                <a:rect l="l" t="t" r="r" b="b"/>
                <a:pathLst>
                  <a:path w="2055" h="2743" extrusionOk="0">
                    <a:moveTo>
                      <a:pt x="1" y="1"/>
                    </a:moveTo>
                    <a:lnTo>
                      <a:pt x="42" y="2742"/>
                    </a:lnTo>
                    <a:cubicBezTo>
                      <a:pt x="771" y="2691"/>
                      <a:pt x="1582" y="2229"/>
                      <a:pt x="1972" y="1757"/>
                    </a:cubicBezTo>
                    <a:cubicBezTo>
                      <a:pt x="2014" y="1715"/>
                      <a:pt x="2055" y="1623"/>
                      <a:pt x="2055" y="1582"/>
                    </a:cubicBezTo>
                    <a:lnTo>
                      <a:pt x="1" y="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4"/>
              <p:cNvSpPr/>
              <p:nvPr/>
            </p:nvSpPr>
            <p:spPr>
              <a:xfrm>
                <a:off x="2902334" y="6215831"/>
                <a:ext cx="486528" cy="1046028"/>
              </a:xfrm>
              <a:custGeom>
                <a:avLst/>
                <a:gdLst/>
                <a:ahLst/>
                <a:cxnLst/>
                <a:rect l="l" t="t" r="r" b="b"/>
                <a:pathLst>
                  <a:path w="8946" h="19232" extrusionOk="0">
                    <a:moveTo>
                      <a:pt x="53" y="1"/>
                    </a:moveTo>
                    <a:cubicBezTo>
                      <a:pt x="47" y="1"/>
                      <a:pt x="42" y="5"/>
                      <a:pt x="42" y="19"/>
                    </a:cubicBezTo>
                    <a:cubicBezTo>
                      <a:pt x="1" y="19"/>
                      <a:pt x="1" y="19"/>
                      <a:pt x="1" y="60"/>
                    </a:cubicBezTo>
                    <a:lnTo>
                      <a:pt x="8863" y="19180"/>
                    </a:lnTo>
                    <a:lnTo>
                      <a:pt x="8904" y="19232"/>
                    </a:lnTo>
                    <a:cubicBezTo>
                      <a:pt x="8945" y="19180"/>
                      <a:pt x="8945" y="19180"/>
                      <a:pt x="8945" y="19139"/>
                    </a:cubicBezTo>
                    <a:lnTo>
                      <a:pt x="83" y="19"/>
                    </a:lnTo>
                    <a:cubicBezTo>
                      <a:pt x="83" y="19"/>
                      <a:pt x="65" y="1"/>
                      <a:pt x="53"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4"/>
              <p:cNvSpPr/>
              <p:nvPr/>
            </p:nvSpPr>
            <p:spPr>
              <a:xfrm>
                <a:off x="3007352" y="6237478"/>
                <a:ext cx="453517" cy="965749"/>
              </a:xfrm>
              <a:custGeom>
                <a:avLst/>
                <a:gdLst/>
                <a:ahLst/>
                <a:cxnLst/>
                <a:rect l="l" t="t" r="r" b="b"/>
                <a:pathLst>
                  <a:path w="8339" h="17756" extrusionOk="0">
                    <a:moveTo>
                      <a:pt x="42" y="1"/>
                    </a:moveTo>
                    <a:cubicBezTo>
                      <a:pt x="0" y="1"/>
                      <a:pt x="0" y="42"/>
                      <a:pt x="0" y="42"/>
                    </a:cubicBezTo>
                    <a:lnTo>
                      <a:pt x="8257" y="17755"/>
                    </a:lnTo>
                    <a:lnTo>
                      <a:pt x="8298" y="17755"/>
                    </a:lnTo>
                    <a:cubicBezTo>
                      <a:pt x="8298" y="17755"/>
                      <a:pt x="8339" y="17714"/>
                      <a:pt x="8298" y="17714"/>
                    </a:cubicBezTo>
                    <a:lnTo>
                      <a:pt x="83" y="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4"/>
              <p:cNvSpPr/>
              <p:nvPr/>
            </p:nvSpPr>
            <p:spPr>
              <a:xfrm>
                <a:off x="3053688" y="6130819"/>
                <a:ext cx="486474" cy="1039991"/>
              </a:xfrm>
              <a:custGeom>
                <a:avLst/>
                <a:gdLst/>
                <a:ahLst/>
                <a:cxnLst/>
                <a:rect l="l" t="t" r="r" b="b"/>
                <a:pathLst>
                  <a:path w="8945" h="19121" extrusionOk="0">
                    <a:moveTo>
                      <a:pt x="42" y="0"/>
                    </a:moveTo>
                    <a:cubicBezTo>
                      <a:pt x="1" y="42"/>
                      <a:pt x="1" y="42"/>
                      <a:pt x="1" y="83"/>
                    </a:cubicBezTo>
                    <a:lnTo>
                      <a:pt x="8852" y="19121"/>
                    </a:lnTo>
                    <a:lnTo>
                      <a:pt x="8945" y="19121"/>
                    </a:lnTo>
                    <a:lnTo>
                      <a:pt x="8945" y="19080"/>
                    </a:lnTo>
                    <a:lnTo>
                      <a:pt x="83" y="42"/>
                    </a:lnTo>
                    <a:cubicBezTo>
                      <a:pt x="83" y="0"/>
                      <a:pt x="42" y="0"/>
                      <a:pt x="42"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4"/>
              <p:cNvSpPr/>
              <p:nvPr/>
            </p:nvSpPr>
            <p:spPr>
              <a:xfrm>
                <a:off x="3353621" y="7161292"/>
                <a:ext cx="242394" cy="165944"/>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B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4"/>
              <p:cNvSpPr/>
              <p:nvPr/>
            </p:nvSpPr>
            <p:spPr>
              <a:xfrm>
                <a:off x="3423397" y="7219925"/>
                <a:ext cx="121279" cy="78811"/>
              </a:xfrm>
              <a:custGeom>
                <a:avLst/>
                <a:gdLst/>
                <a:ahLst/>
                <a:cxnLst/>
                <a:rect l="l" t="t" r="r" b="b"/>
                <a:pathLst>
                  <a:path w="2230" h="1449" extrusionOk="0">
                    <a:moveTo>
                      <a:pt x="2054" y="1"/>
                    </a:moveTo>
                    <a:cubicBezTo>
                      <a:pt x="1633" y="83"/>
                      <a:pt x="1202" y="206"/>
                      <a:pt x="822" y="422"/>
                    </a:cubicBezTo>
                    <a:cubicBezTo>
                      <a:pt x="473" y="637"/>
                      <a:pt x="134" y="976"/>
                      <a:pt x="1" y="1366"/>
                    </a:cubicBezTo>
                    <a:lnTo>
                      <a:pt x="52" y="1448"/>
                    </a:lnTo>
                    <a:cubicBezTo>
                      <a:pt x="52" y="1448"/>
                      <a:pt x="56" y="1449"/>
                      <a:pt x="64" y="1449"/>
                    </a:cubicBezTo>
                    <a:cubicBezTo>
                      <a:pt x="211" y="1449"/>
                      <a:pt x="1626" y="1412"/>
                      <a:pt x="2229"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85968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BCC7-9CF5-1CB9-D3B8-6062B9232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BDEFD-F492-3A18-7B8F-02E144F18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67993-976C-A553-F204-73AA10AFCFA0}"/>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5" name="Footer Placeholder 4">
            <a:extLst>
              <a:ext uri="{FF2B5EF4-FFF2-40B4-BE49-F238E27FC236}">
                <a16:creationId xmlns:a16="http://schemas.microsoft.com/office/drawing/2014/main" id="{42EE5B38-A471-8025-035A-29C44D538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40183-971D-E7D2-023B-FF800E627556}"/>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332655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40FF-993E-5D68-A8E0-4639EE5879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3EE11-944C-40E3-A874-74A0A8D44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D5A44B-6698-899C-A516-AB4E147F8B9F}"/>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5" name="Footer Placeholder 4">
            <a:extLst>
              <a:ext uri="{FF2B5EF4-FFF2-40B4-BE49-F238E27FC236}">
                <a16:creationId xmlns:a16="http://schemas.microsoft.com/office/drawing/2014/main" id="{A5D444AA-68C4-5224-21CF-D331038E4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E8DF0-61B8-9F0A-BF9B-4163B94BDDE4}"/>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31909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7CB-2452-FF77-81CA-02E0D0021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F42EF-F16B-0044-AC2D-358E6994CE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1ECF0D-3DAC-E638-63B8-342807020F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1DB5FA-D10C-8431-E64B-CA0DC8118EC5}"/>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6" name="Footer Placeholder 5">
            <a:extLst>
              <a:ext uri="{FF2B5EF4-FFF2-40B4-BE49-F238E27FC236}">
                <a16:creationId xmlns:a16="http://schemas.microsoft.com/office/drawing/2014/main" id="{4B45C00E-F456-7A7B-1248-86A727BFE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504F5-F39D-D838-C473-5F9646E7CF5A}"/>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380885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EEB8-4857-06EB-26EC-0B1C5E2D59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F437E4-10FC-EA11-FE34-A33C9BD77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790B5-638C-7F1A-7711-65742117E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A93FF8-C7D5-0235-1E03-2A11561D0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73561F-36A0-3B51-6257-A8D26E65A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96C5FF-DFA6-8A18-1134-3C787985AABE}"/>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8" name="Footer Placeholder 7">
            <a:extLst>
              <a:ext uri="{FF2B5EF4-FFF2-40B4-BE49-F238E27FC236}">
                <a16:creationId xmlns:a16="http://schemas.microsoft.com/office/drawing/2014/main" id="{ED9CA4E7-4C91-7137-D077-D2B5052B65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8C3CBD-5497-CBBB-8FDD-0D7465CE5911}"/>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255194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4D85-E05F-E054-E4E9-77E360A18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49B662-3A22-EACF-A338-687F0E251665}"/>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4" name="Footer Placeholder 3">
            <a:extLst>
              <a:ext uri="{FF2B5EF4-FFF2-40B4-BE49-F238E27FC236}">
                <a16:creationId xmlns:a16="http://schemas.microsoft.com/office/drawing/2014/main" id="{462B5C4A-59CF-BF55-AF38-ACBC4B427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D5FD62-87E2-893B-02CC-F824AD53C2D6}"/>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88436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D717D-B47A-D985-0658-FFC3D72AF3AC}"/>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3" name="Footer Placeholder 2">
            <a:extLst>
              <a:ext uri="{FF2B5EF4-FFF2-40B4-BE49-F238E27FC236}">
                <a16:creationId xmlns:a16="http://schemas.microsoft.com/office/drawing/2014/main" id="{4FFF3A16-D357-F4B7-9158-A9D07F3458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7D5EED-8C93-099E-E4AB-71807149CA3D}"/>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371273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5766-65CF-FD44-C6AB-196515A6C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D1A681-AD79-D13E-1422-D05E82E84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44C503-C0DC-042A-424A-0B6698CDF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80242-CFBD-E0A8-4091-4E26736DB220}"/>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6" name="Footer Placeholder 5">
            <a:extLst>
              <a:ext uri="{FF2B5EF4-FFF2-40B4-BE49-F238E27FC236}">
                <a16:creationId xmlns:a16="http://schemas.microsoft.com/office/drawing/2014/main" id="{9416E272-6194-48A8-A156-AF74BF80EA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F2937-A5E5-C828-4C8E-C93A83E4A29D}"/>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1931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F538-B977-85AE-AF40-FF73E8228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44E14-168B-FEEE-30A6-75EA86CF42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499950-F683-93C0-2AEC-181D9D97B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3D02D-AA9E-FAA3-6287-6F15A7FD9C7E}"/>
              </a:ext>
            </a:extLst>
          </p:cNvPr>
          <p:cNvSpPr>
            <a:spLocks noGrp="1"/>
          </p:cNvSpPr>
          <p:nvPr>
            <p:ph type="dt" sz="half" idx="10"/>
          </p:nvPr>
        </p:nvSpPr>
        <p:spPr/>
        <p:txBody>
          <a:bodyPr/>
          <a:lstStyle/>
          <a:p>
            <a:fld id="{2A1F20D9-7AEC-4B38-94AF-9503A8A64C6D}" type="datetimeFigureOut">
              <a:rPr lang="en-US" smtClean="0"/>
              <a:t>02/10/2023</a:t>
            </a:fld>
            <a:endParaRPr lang="en-US"/>
          </a:p>
        </p:txBody>
      </p:sp>
      <p:sp>
        <p:nvSpPr>
          <p:cNvPr id="6" name="Footer Placeholder 5">
            <a:extLst>
              <a:ext uri="{FF2B5EF4-FFF2-40B4-BE49-F238E27FC236}">
                <a16:creationId xmlns:a16="http://schemas.microsoft.com/office/drawing/2014/main" id="{F8A9C997-F712-71C5-22C6-453913FB1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D23CE4-C01F-4032-F7F2-9F15B21390B6}"/>
              </a:ext>
            </a:extLst>
          </p:cNvPr>
          <p:cNvSpPr>
            <a:spLocks noGrp="1"/>
          </p:cNvSpPr>
          <p:nvPr>
            <p:ph type="sldNum" sz="quarter" idx="12"/>
          </p:nvPr>
        </p:nvSpPr>
        <p:spPr/>
        <p:txBody>
          <a:bodyPr/>
          <a:lstStyle/>
          <a:p>
            <a:fld id="{C0B5BB9E-EE25-4519-AF92-F35FF6569FBD}" type="slidenum">
              <a:rPr lang="en-US" smtClean="0"/>
              <a:t>‹#›</a:t>
            </a:fld>
            <a:endParaRPr lang="en-US"/>
          </a:p>
        </p:txBody>
      </p:sp>
    </p:spTree>
    <p:extLst>
      <p:ext uri="{BB962C8B-B14F-4D97-AF65-F5344CB8AC3E}">
        <p14:creationId xmlns:p14="http://schemas.microsoft.com/office/powerpoint/2010/main" val="83225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75AC7-EA07-5AD1-F1DD-83BE77859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077E71-62EA-EA4D-29A5-8990662A2E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A5DD8-0687-F99D-51ED-2A4F5593E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F20D9-7AEC-4B38-94AF-9503A8A64C6D}" type="datetimeFigureOut">
              <a:rPr lang="en-US" smtClean="0"/>
              <a:t>02/10/2023</a:t>
            </a:fld>
            <a:endParaRPr lang="en-US"/>
          </a:p>
        </p:txBody>
      </p:sp>
      <p:sp>
        <p:nvSpPr>
          <p:cNvPr id="5" name="Footer Placeholder 4">
            <a:extLst>
              <a:ext uri="{FF2B5EF4-FFF2-40B4-BE49-F238E27FC236}">
                <a16:creationId xmlns:a16="http://schemas.microsoft.com/office/drawing/2014/main" id="{E124B6F8-0200-F3C0-C980-338DFFC16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7221D1-AB7F-616E-AB62-B56CDE6F0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5BB9E-EE25-4519-AF92-F35FF6569FBD}" type="slidenum">
              <a:rPr lang="en-US" smtClean="0"/>
              <a:t>‹#›</a:t>
            </a:fld>
            <a:endParaRPr lang="en-US"/>
          </a:p>
        </p:txBody>
      </p:sp>
    </p:spTree>
    <p:extLst>
      <p:ext uri="{BB962C8B-B14F-4D97-AF65-F5344CB8AC3E}">
        <p14:creationId xmlns:p14="http://schemas.microsoft.com/office/powerpoint/2010/main" val="141108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1pPr>
            <a:lvl2pPr lvl="1"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2pPr>
            <a:lvl3pPr lvl="2"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3pPr>
            <a:lvl4pPr lvl="3"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4pPr>
            <a:lvl5pPr lvl="4"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5pPr>
            <a:lvl6pPr lvl="5"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6pPr>
            <a:lvl7pPr lvl="6"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7pPr>
            <a:lvl8pPr lvl="7"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8pPr>
            <a:lvl9pPr lvl="8"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1pPr>
            <a:lvl2pPr marL="914400" lvl="1"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2pPr>
            <a:lvl3pPr marL="1371600" lvl="2"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3pPr>
            <a:lvl4pPr marL="1828800" lvl="3"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4pPr>
            <a:lvl5pPr marL="2286000" lvl="4"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5pPr>
            <a:lvl6pPr marL="2743200" lvl="5"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6pPr>
            <a:lvl7pPr marL="3200400" lvl="6"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7pPr>
            <a:lvl8pPr marL="3657600" lvl="7"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8pPr>
            <a:lvl9pPr marL="4114800" lvl="8"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9pPr>
          </a:lstStyle>
          <a:p>
            <a:endParaRPr/>
          </a:p>
        </p:txBody>
      </p:sp>
    </p:spTree>
    <p:extLst>
      <p:ext uri="{BB962C8B-B14F-4D97-AF65-F5344CB8AC3E}">
        <p14:creationId xmlns:p14="http://schemas.microsoft.com/office/powerpoint/2010/main" val="41398531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6.png"/><Relationship Id="rId5" Type="http://schemas.openxmlformats.org/officeDocument/2006/relationships/slide" Target="slide7.xml"/><Relationship Id="rId10" Type="http://schemas.openxmlformats.org/officeDocument/2006/relationships/image" Target="../media/image5.png"/><Relationship Id="rId4" Type="http://schemas.openxmlformats.org/officeDocument/2006/relationships/slide" Target="slide6.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4.png"/><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0.png"/><Relationship Id="rId10" Type="http://schemas.openxmlformats.org/officeDocument/2006/relationships/slide" Target="slide8.xml"/><Relationship Id="rId4" Type="http://schemas.openxmlformats.org/officeDocument/2006/relationships/image" Target="../media/image4.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4.png"/><Relationship Id="rId9"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9DD"/>
        </a:solidFill>
        <a:effectLst/>
      </p:bgPr>
    </p:bg>
    <p:spTree>
      <p:nvGrpSpPr>
        <p:cNvPr id="1" name="Shape 1076"/>
        <p:cNvGrpSpPr/>
        <p:nvPr/>
      </p:nvGrpSpPr>
      <p:grpSpPr>
        <a:xfrm>
          <a:off x="0" y="0"/>
          <a:ext cx="0" cy="0"/>
          <a:chOff x="0" y="0"/>
          <a:chExt cx="0" cy="0"/>
        </a:xfrm>
      </p:grpSpPr>
      <p:sp>
        <p:nvSpPr>
          <p:cNvPr id="1077" name="Google Shape;1077;p48"/>
          <p:cNvSpPr txBox="1">
            <a:spLocks noGrp="1"/>
          </p:cNvSpPr>
          <p:nvPr>
            <p:ph type="subTitle" idx="2"/>
          </p:nvPr>
        </p:nvSpPr>
        <p:spPr>
          <a:xfrm>
            <a:off x="8805467" y="548333"/>
            <a:ext cx="1752400" cy="490400"/>
          </a:xfrm>
          <a:prstGeom prst="rect">
            <a:avLst/>
          </a:prstGeom>
        </p:spPr>
        <p:txBody>
          <a:bodyPr spcFirstLastPara="1" wrap="square" lIns="121900" tIns="121900" rIns="121900" bIns="121900" anchor="ctr" anchorCtr="0">
            <a:noAutofit/>
          </a:bodyPr>
          <a:lstStyle/>
          <a:p>
            <a:pPr marL="0" indent="0"/>
            <a:r>
              <a:rPr lang="en">
                <a:latin typeface="Times New Roman" panose="02020603050405020304" pitchFamily="18" charset="0"/>
                <a:cs typeface="Times New Roman" panose="02020603050405020304" pitchFamily="18" charset="0"/>
              </a:rPr>
              <a:t>Tiết:......</a:t>
            </a:r>
            <a:endParaRPr>
              <a:latin typeface="Times New Roman" panose="02020603050405020304" pitchFamily="18" charset="0"/>
              <a:cs typeface="Times New Roman" panose="02020603050405020304" pitchFamily="18" charset="0"/>
            </a:endParaRPr>
          </a:p>
        </p:txBody>
      </p:sp>
      <p:sp>
        <p:nvSpPr>
          <p:cNvPr id="1078" name="Google Shape;1078;p48"/>
          <p:cNvSpPr txBox="1">
            <a:spLocks noGrp="1"/>
          </p:cNvSpPr>
          <p:nvPr>
            <p:ph type="subTitle" idx="1"/>
          </p:nvPr>
        </p:nvSpPr>
        <p:spPr>
          <a:xfrm>
            <a:off x="4596867" y="5266667"/>
            <a:ext cx="3757200" cy="878000"/>
          </a:xfrm>
          <a:prstGeom prst="rect">
            <a:avLst/>
          </a:prstGeom>
        </p:spPr>
        <p:txBody>
          <a:bodyPr spcFirstLastPara="1" wrap="square" lIns="121900" tIns="121900" rIns="121900" bIns="121900" anchor="ctr" anchorCtr="0">
            <a:noAutofit/>
          </a:bodyPr>
          <a:lstStyle/>
          <a:p>
            <a:pPr marL="0" indent="0"/>
            <a:r>
              <a:rPr lang="en" b="1">
                <a:latin typeface="Times New Roman" panose="02020603050405020304" pitchFamily="18" charset="0"/>
                <a:cs typeface="Times New Roman" panose="02020603050405020304" pitchFamily="18" charset="0"/>
              </a:rPr>
              <a:t>Giáo viên:.......................</a:t>
            </a:r>
            <a:endParaRPr b="1">
              <a:latin typeface="Times New Roman" panose="02020603050405020304" pitchFamily="18" charset="0"/>
              <a:cs typeface="Times New Roman" panose="02020603050405020304" pitchFamily="18" charset="0"/>
            </a:endParaRPr>
          </a:p>
        </p:txBody>
      </p:sp>
      <p:sp>
        <p:nvSpPr>
          <p:cNvPr id="1079" name="Google Shape;1079;p48"/>
          <p:cNvSpPr/>
          <p:nvPr/>
        </p:nvSpPr>
        <p:spPr>
          <a:xfrm>
            <a:off x="4875634" y="5637889"/>
            <a:ext cx="134265" cy="135529"/>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8"/>
          <p:cNvSpPr/>
          <p:nvPr/>
        </p:nvSpPr>
        <p:spPr>
          <a:xfrm>
            <a:off x="7905068" y="5637889"/>
            <a:ext cx="134265" cy="135529"/>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8"/>
          <p:cNvSpPr txBox="1">
            <a:spLocks noGrp="1"/>
          </p:cNvSpPr>
          <p:nvPr>
            <p:ph type="ctrTitle"/>
          </p:nvPr>
        </p:nvSpPr>
        <p:spPr>
          <a:xfrm>
            <a:off x="2393067" y="1039500"/>
            <a:ext cx="8164800" cy="3947200"/>
          </a:xfrm>
          <a:prstGeom prst="rect">
            <a:avLst/>
          </a:prstGeom>
        </p:spPr>
        <p:txBody>
          <a:bodyPr spcFirstLastPara="1" wrap="square" lIns="121900" tIns="121900" rIns="121900" bIns="121900" anchor="ctr" anchorCtr="0">
            <a:noAutofit/>
          </a:bodyPr>
          <a:lstStyle/>
          <a:p>
            <a:r>
              <a:rPr lang="en-US" sz="12800" b="1">
                <a:latin typeface="Times New Roman" panose="02020603050405020304" pitchFamily="18" charset="0"/>
                <a:cs typeface="Times New Roman" panose="02020603050405020304" pitchFamily="18" charset="0"/>
              </a:rPr>
              <a:t>Ôn tập</a:t>
            </a:r>
            <a:endParaRPr sz="9600" b="1">
              <a:solidFill>
                <a:schemeClr val="accent3"/>
              </a:solidFill>
              <a:latin typeface="Times New Roman" panose="02020603050405020304" pitchFamily="18" charset="0"/>
              <a:cs typeface="Times New Roman" panose="02020603050405020304" pitchFamily="18" charset="0"/>
            </a:endParaRPr>
          </a:p>
        </p:txBody>
      </p:sp>
      <p:grpSp>
        <p:nvGrpSpPr>
          <p:cNvPr id="1082" name="Google Shape;1082;p48"/>
          <p:cNvGrpSpPr/>
          <p:nvPr/>
        </p:nvGrpSpPr>
        <p:grpSpPr>
          <a:xfrm>
            <a:off x="8242664" y="2776730"/>
            <a:ext cx="3949336" cy="3707335"/>
            <a:chOff x="-2759250" y="1451600"/>
            <a:chExt cx="2559929" cy="2211904"/>
          </a:xfrm>
        </p:grpSpPr>
        <p:sp>
          <p:nvSpPr>
            <p:cNvPr id="1083" name="Google Shape;1083;p48"/>
            <p:cNvSpPr/>
            <p:nvPr/>
          </p:nvSpPr>
          <p:spPr>
            <a:xfrm>
              <a:off x="-2759250" y="1451600"/>
              <a:ext cx="2559929" cy="2211904"/>
            </a:xfrm>
            <a:custGeom>
              <a:avLst/>
              <a:gdLst/>
              <a:ahLst/>
              <a:cxnLst/>
              <a:rect l="l" t="t" r="r" b="b"/>
              <a:pathLst>
                <a:path w="41846" h="36157" extrusionOk="0">
                  <a:moveTo>
                    <a:pt x="18227" y="0"/>
                  </a:moveTo>
                  <a:cubicBezTo>
                    <a:pt x="17888" y="0"/>
                    <a:pt x="17539" y="175"/>
                    <a:pt x="17282" y="431"/>
                  </a:cubicBezTo>
                  <a:cubicBezTo>
                    <a:pt x="17118" y="647"/>
                    <a:pt x="17026" y="904"/>
                    <a:pt x="16985" y="1068"/>
                  </a:cubicBezTo>
                  <a:cubicBezTo>
                    <a:pt x="16944" y="1202"/>
                    <a:pt x="16902" y="1325"/>
                    <a:pt x="16861" y="1458"/>
                  </a:cubicBezTo>
                  <a:cubicBezTo>
                    <a:pt x="16389" y="1499"/>
                    <a:pt x="15876" y="1633"/>
                    <a:pt x="15403" y="1797"/>
                  </a:cubicBezTo>
                  <a:cubicBezTo>
                    <a:pt x="13904" y="2311"/>
                    <a:pt x="12754" y="3379"/>
                    <a:pt x="12148" y="4662"/>
                  </a:cubicBezTo>
                  <a:cubicBezTo>
                    <a:pt x="11635" y="5823"/>
                    <a:pt x="11635" y="7106"/>
                    <a:pt x="12107" y="8215"/>
                  </a:cubicBezTo>
                  <a:cubicBezTo>
                    <a:pt x="12066" y="8215"/>
                    <a:pt x="12066" y="8256"/>
                    <a:pt x="12025" y="8308"/>
                  </a:cubicBezTo>
                  <a:cubicBezTo>
                    <a:pt x="11686" y="8092"/>
                    <a:pt x="11172" y="7835"/>
                    <a:pt x="10567" y="7835"/>
                  </a:cubicBezTo>
                  <a:cubicBezTo>
                    <a:pt x="10094" y="7835"/>
                    <a:pt x="9416" y="8000"/>
                    <a:pt x="8811" y="8770"/>
                  </a:cubicBezTo>
                  <a:cubicBezTo>
                    <a:pt x="8728" y="8903"/>
                    <a:pt x="8646" y="9026"/>
                    <a:pt x="8605" y="9201"/>
                  </a:cubicBezTo>
                  <a:lnTo>
                    <a:pt x="7999" y="13226"/>
                  </a:lnTo>
                  <a:cubicBezTo>
                    <a:pt x="6675" y="15537"/>
                    <a:pt x="5946" y="18186"/>
                    <a:pt x="5946" y="20887"/>
                  </a:cubicBezTo>
                  <a:lnTo>
                    <a:pt x="5946" y="21226"/>
                  </a:lnTo>
                  <a:lnTo>
                    <a:pt x="4498" y="22591"/>
                  </a:lnTo>
                  <a:lnTo>
                    <a:pt x="3933" y="20794"/>
                  </a:lnTo>
                  <a:cubicBezTo>
                    <a:pt x="3769" y="20322"/>
                    <a:pt x="3337" y="20024"/>
                    <a:pt x="2865" y="20024"/>
                  </a:cubicBezTo>
                  <a:cubicBezTo>
                    <a:pt x="2742" y="20024"/>
                    <a:pt x="2649" y="20024"/>
                    <a:pt x="2526" y="20065"/>
                  </a:cubicBezTo>
                  <a:cubicBezTo>
                    <a:pt x="2269" y="20158"/>
                    <a:pt x="2054" y="20281"/>
                    <a:pt x="1931" y="20497"/>
                  </a:cubicBezTo>
                  <a:lnTo>
                    <a:pt x="1879" y="20497"/>
                  </a:lnTo>
                  <a:cubicBezTo>
                    <a:pt x="1674" y="20497"/>
                    <a:pt x="1458" y="20579"/>
                    <a:pt x="1243" y="20712"/>
                  </a:cubicBezTo>
                  <a:cubicBezTo>
                    <a:pt x="1243" y="20712"/>
                    <a:pt x="1201" y="20712"/>
                    <a:pt x="1201" y="20753"/>
                  </a:cubicBezTo>
                  <a:cubicBezTo>
                    <a:pt x="986" y="20794"/>
                    <a:pt x="811" y="20887"/>
                    <a:pt x="688" y="21010"/>
                  </a:cubicBezTo>
                  <a:lnTo>
                    <a:pt x="339" y="21308"/>
                  </a:lnTo>
                  <a:cubicBezTo>
                    <a:pt x="133" y="21524"/>
                    <a:pt x="0" y="21780"/>
                    <a:pt x="0" y="22078"/>
                  </a:cubicBezTo>
                  <a:cubicBezTo>
                    <a:pt x="0" y="22335"/>
                    <a:pt x="82" y="22633"/>
                    <a:pt x="298" y="22807"/>
                  </a:cubicBezTo>
                  <a:lnTo>
                    <a:pt x="2998" y="25374"/>
                  </a:lnTo>
                  <a:cubicBezTo>
                    <a:pt x="3081" y="25456"/>
                    <a:pt x="3163" y="25508"/>
                    <a:pt x="3255" y="25549"/>
                  </a:cubicBezTo>
                  <a:lnTo>
                    <a:pt x="5134" y="26576"/>
                  </a:lnTo>
                  <a:cubicBezTo>
                    <a:pt x="5391" y="27171"/>
                    <a:pt x="5987" y="28116"/>
                    <a:pt x="6757" y="28537"/>
                  </a:cubicBezTo>
                  <a:cubicBezTo>
                    <a:pt x="7147" y="29143"/>
                    <a:pt x="7835" y="30129"/>
                    <a:pt x="8349" y="30468"/>
                  </a:cubicBezTo>
                  <a:cubicBezTo>
                    <a:pt x="8513" y="30591"/>
                    <a:pt x="8728" y="30724"/>
                    <a:pt x="9796" y="31022"/>
                  </a:cubicBezTo>
                  <a:cubicBezTo>
                    <a:pt x="9796" y="31022"/>
                    <a:pt x="9838" y="31063"/>
                    <a:pt x="9889" y="31104"/>
                  </a:cubicBezTo>
                  <a:cubicBezTo>
                    <a:pt x="10187" y="31453"/>
                    <a:pt x="10484" y="31751"/>
                    <a:pt x="10782" y="32049"/>
                  </a:cubicBezTo>
                  <a:cubicBezTo>
                    <a:pt x="12107" y="33250"/>
                    <a:pt x="13606" y="34236"/>
                    <a:pt x="15229" y="34955"/>
                  </a:cubicBezTo>
                  <a:cubicBezTo>
                    <a:pt x="15537" y="35089"/>
                    <a:pt x="15834" y="35212"/>
                    <a:pt x="16173" y="35304"/>
                  </a:cubicBezTo>
                  <a:cubicBezTo>
                    <a:pt x="16307" y="35345"/>
                    <a:pt x="16430" y="35386"/>
                    <a:pt x="16512" y="35427"/>
                  </a:cubicBezTo>
                  <a:cubicBezTo>
                    <a:pt x="16728" y="35468"/>
                    <a:pt x="16902" y="35561"/>
                    <a:pt x="17159" y="35602"/>
                  </a:cubicBezTo>
                  <a:cubicBezTo>
                    <a:pt x="17200" y="35643"/>
                    <a:pt x="17241" y="35643"/>
                    <a:pt x="17282" y="35643"/>
                  </a:cubicBezTo>
                  <a:lnTo>
                    <a:pt x="17334" y="35684"/>
                  </a:lnTo>
                  <a:cubicBezTo>
                    <a:pt x="17498" y="35684"/>
                    <a:pt x="17632" y="35725"/>
                    <a:pt x="17755" y="35777"/>
                  </a:cubicBezTo>
                  <a:cubicBezTo>
                    <a:pt x="17847" y="35777"/>
                    <a:pt x="17929" y="35818"/>
                    <a:pt x="18011" y="35818"/>
                  </a:cubicBezTo>
                  <a:cubicBezTo>
                    <a:pt x="18145" y="35859"/>
                    <a:pt x="18309" y="35900"/>
                    <a:pt x="18443" y="35900"/>
                  </a:cubicBezTo>
                  <a:cubicBezTo>
                    <a:pt x="18525" y="35941"/>
                    <a:pt x="18617" y="35941"/>
                    <a:pt x="18658" y="35941"/>
                  </a:cubicBezTo>
                  <a:cubicBezTo>
                    <a:pt x="18823" y="35982"/>
                    <a:pt x="18997" y="36033"/>
                    <a:pt x="19172" y="36033"/>
                  </a:cubicBezTo>
                  <a:lnTo>
                    <a:pt x="19254" y="36033"/>
                  </a:lnTo>
                  <a:lnTo>
                    <a:pt x="19336" y="36074"/>
                  </a:lnTo>
                  <a:lnTo>
                    <a:pt x="19593" y="36074"/>
                  </a:lnTo>
                  <a:cubicBezTo>
                    <a:pt x="19685" y="36115"/>
                    <a:pt x="19809" y="36115"/>
                    <a:pt x="19901" y="36115"/>
                  </a:cubicBezTo>
                  <a:lnTo>
                    <a:pt x="20158" y="36115"/>
                  </a:lnTo>
                  <a:cubicBezTo>
                    <a:pt x="20240" y="36156"/>
                    <a:pt x="20363" y="36156"/>
                    <a:pt x="20497" y="36156"/>
                  </a:cubicBezTo>
                  <a:lnTo>
                    <a:pt x="22211" y="36156"/>
                  </a:lnTo>
                  <a:cubicBezTo>
                    <a:pt x="22376" y="36115"/>
                    <a:pt x="22550" y="36115"/>
                    <a:pt x="22725" y="36115"/>
                  </a:cubicBezTo>
                  <a:cubicBezTo>
                    <a:pt x="22807" y="36115"/>
                    <a:pt x="22848" y="36074"/>
                    <a:pt x="22930" y="36074"/>
                  </a:cubicBezTo>
                  <a:cubicBezTo>
                    <a:pt x="23146" y="36074"/>
                    <a:pt x="23320" y="36033"/>
                    <a:pt x="23536" y="35982"/>
                  </a:cubicBezTo>
                  <a:lnTo>
                    <a:pt x="23618" y="35982"/>
                  </a:lnTo>
                  <a:cubicBezTo>
                    <a:pt x="23875" y="35941"/>
                    <a:pt x="24091" y="35900"/>
                    <a:pt x="24347" y="35859"/>
                  </a:cubicBezTo>
                  <a:lnTo>
                    <a:pt x="24388" y="35859"/>
                  </a:lnTo>
                  <a:cubicBezTo>
                    <a:pt x="24522" y="35818"/>
                    <a:pt x="24686" y="35777"/>
                    <a:pt x="24820" y="35777"/>
                  </a:cubicBezTo>
                  <a:cubicBezTo>
                    <a:pt x="24861" y="35725"/>
                    <a:pt x="24984" y="35725"/>
                    <a:pt x="24984" y="35725"/>
                  </a:cubicBezTo>
                  <a:cubicBezTo>
                    <a:pt x="25076" y="35684"/>
                    <a:pt x="25200" y="35643"/>
                    <a:pt x="25333" y="35643"/>
                  </a:cubicBezTo>
                  <a:cubicBezTo>
                    <a:pt x="25374" y="35602"/>
                    <a:pt x="25456" y="35602"/>
                    <a:pt x="25497" y="35561"/>
                  </a:cubicBezTo>
                  <a:cubicBezTo>
                    <a:pt x="25672" y="35520"/>
                    <a:pt x="25847" y="35468"/>
                    <a:pt x="26011" y="35427"/>
                  </a:cubicBezTo>
                  <a:cubicBezTo>
                    <a:pt x="27212" y="35047"/>
                    <a:pt x="28373" y="34493"/>
                    <a:pt x="29441" y="33805"/>
                  </a:cubicBezTo>
                  <a:cubicBezTo>
                    <a:pt x="30077" y="33415"/>
                    <a:pt x="30683" y="32994"/>
                    <a:pt x="31197" y="32480"/>
                  </a:cubicBezTo>
                  <a:cubicBezTo>
                    <a:pt x="32049" y="31792"/>
                    <a:pt x="32819" y="30981"/>
                    <a:pt x="33507" y="30077"/>
                  </a:cubicBezTo>
                  <a:cubicBezTo>
                    <a:pt x="33507" y="30036"/>
                    <a:pt x="33548" y="29995"/>
                    <a:pt x="33548" y="29995"/>
                  </a:cubicBezTo>
                  <a:cubicBezTo>
                    <a:pt x="34062" y="29307"/>
                    <a:pt x="34534" y="28537"/>
                    <a:pt x="34914" y="27818"/>
                  </a:cubicBezTo>
                  <a:cubicBezTo>
                    <a:pt x="35253" y="27130"/>
                    <a:pt x="35561" y="26360"/>
                    <a:pt x="35818" y="25590"/>
                  </a:cubicBezTo>
                  <a:cubicBezTo>
                    <a:pt x="35941" y="25200"/>
                    <a:pt x="36074" y="24779"/>
                    <a:pt x="36156" y="24347"/>
                  </a:cubicBezTo>
                  <a:lnTo>
                    <a:pt x="40993" y="22725"/>
                  </a:lnTo>
                  <a:cubicBezTo>
                    <a:pt x="41548" y="22550"/>
                    <a:pt x="41845" y="21955"/>
                    <a:pt x="41630" y="21441"/>
                  </a:cubicBezTo>
                  <a:lnTo>
                    <a:pt x="37820" y="9756"/>
                  </a:lnTo>
                  <a:cubicBezTo>
                    <a:pt x="37738" y="9499"/>
                    <a:pt x="37563" y="9283"/>
                    <a:pt x="37307" y="9160"/>
                  </a:cubicBezTo>
                  <a:cubicBezTo>
                    <a:pt x="37183" y="8903"/>
                    <a:pt x="37009" y="8688"/>
                    <a:pt x="36752" y="8564"/>
                  </a:cubicBezTo>
                  <a:cubicBezTo>
                    <a:pt x="36629" y="8513"/>
                    <a:pt x="36454" y="8472"/>
                    <a:pt x="36331" y="8472"/>
                  </a:cubicBezTo>
                  <a:cubicBezTo>
                    <a:pt x="36198" y="8472"/>
                    <a:pt x="36074" y="8513"/>
                    <a:pt x="35941" y="8564"/>
                  </a:cubicBezTo>
                  <a:cubicBezTo>
                    <a:pt x="35941" y="8564"/>
                    <a:pt x="34103" y="9283"/>
                    <a:pt x="32131" y="10105"/>
                  </a:cubicBezTo>
                  <a:cubicBezTo>
                    <a:pt x="31145" y="9119"/>
                    <a:pt x="30077" y="8308"/>
                    <a:pt x="28927" y="7620"/>
                  </a:cubicBezTo>
                  <a:cubicBezTo>
                    <a:pt x="28578" y="6203"/>
                    <a:pt x="27644" y="4919"/>
                    <a:pt x="26360" y="4026"/>
                  </a:cubicBezTo>
                  <a:cubicBezTo>
                    <a:pt x="26319" y="3296"/>
                    <a:pt x="26062" y="2567"/>
                    <a:pt x="25590" y="1931"/>
                  </a:cubicBezTo>
                  <a:cubicBezTo>
                    <a:pt x="24984" y="1119"/>
                    <a:pt x="24091" y="555"/>
                    <a:pt x="23105" y="390"/>
                  </a:cubicBezTo>
                  <a:cubicBezTo>
                    <a:pt x="22889" y="390"/>
                    <a:pt x="22674" y="349"/>
                    <a:pt x="22468" y="349"/>
                  </a:cubicBezTo>
                  <a:cubicBezTo>
                    <a:pt x="22037" y="349"/>
                    <a:pt x="21523" y="431"/>
                    <a:pt x="21010" y="606"/>
                  </a:cubicBezTo>
                  <a:cubicBezTo>
                    <a:pt x="20835" y="647"/>
                    <a:pt x="20671" y="688"/>
                    <a:pt x="20538" y="729"/>
                  </a:cubicBezTo>
                  <a:cubicBezTo>
                    <a:pt x="20240" y="390"/>
                    <a:pt x="19850" y="216"/>
                    <a:pt x="19429" y="216"/>
                  </a:cubicBezTo>
                  <a:cubicBezTo>
                    <a:pt x="19254" y="216"/>
                    <a:pt x="19131" y="216"/>
                    <a:pt x="18997" y="257"/>
                  </a:cubicBezTo>
                  <a:cubicBezTo>
                    <a:pt x="18874" y="175"/>
                    <a:pt x="18699" y="93"/>
                    <a:pt x="18566" y="41"/>
                  </a:cubicBezTo>
                  <a:cubicBezTo>
                    <a:pt x="18484" y="0"/>
                    <a:pt x="18361" y="0"/>
                    <a:pt x="1822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8"/>
            <p:cNvSpPr/>
            <p:nvPr/>
          </p:nvSpPr>
          <p:spPr>
            <a:xfrm>
              <a:off x="-2324545" y="1854860"/>
              <a:ext cx="1748320" cy="1745812"/>
            </a:xfrm>
            <a:custGeom>
              <a:avLst/>
              <a:gdLst/>
              <a:ahLst/>
              <a:cxnLst/>
              <a:rect l="l" t="t" r="r" b="b"/>
              <a:pathLst>
                <a:path w="28579" h="28538" extrusionOk="0">
                  <a:moveTo>
                    <a:pt x="14284" y="1"/>
                  </a:moveTo>
                  <a:cubicBezTo>
                    <a:pt x="13688" y="1"/>
                    <a:pt x="13093" y="42"/>
                    <a:pt x="12487" y="83"/>
                  </a:cubicBezTo>
                  <a:cubicBezTo>
                    <a:pt x="11717" y="216"/>
                    <a:pt x="10947" y="381"/>
                    <a:pt x="10176" y="596"/>
                  </a:cubicBezTo>
                  <a:cubicBezTo>
                    <a:pt x="9150" y="894"/>
                    <a:pt x="8123" y="1325"/>
                    <a:pt x="7229" y="1880"/>
                  </a:cubicBezTo>
                  <a:cubicBezTo>
                    <a:pt x="6541" y="2270"/>
                    <a:pt x="5905" y="2691"/>
                    <a:pt x="5299" y="3164"/>
                  </a:cubicBezTo>
                  <a:cubicBezTo>
                    <a:pt x="2095" y="5772"/>
                    <a:pt x="0" y="9797"/>
                    <a:pt x="0" y="14295"/>
                  </a:cubicBezTo>
                  <a:cubicBezTo>
                    <a:pt x="0" y="14552"/>
                    <a:pt x="0" y="14808"/>
                    <a:pt x="41" y="15065"/>
                  </a:cubicBezTo>
                  <a:lnTo>
                    <a:pt x="41" y="15445"/>
                  </a:lnTo>
                  <a:cubicBezTo>
                    <a:pt x="123" y="16297"/>
                    <a:pt x="257" y="17160"/>
                    <a:pt x="513" y="17971"/>
                  </a:cubicBezTo>
                  <a:cubicBezTo>
                    <a:pt x="596" y="18443"/>
                    <a:pt x="770" y="18916"/>
                    <a:pt x="934" y="19337"/>
                  </a:cubicBezTo>
                  <a:cubicBezTo>
                    <a:pt x="986" y="19511"/>
                    <a:pt x="1068" y="19635"/>
                    <a:pt x="1109" y="19809"/>
                  </a:cubicBezTo>
                  <a:cubicBezTo>
                    <a:pt x="1150" y="19891"/>
                    <a:pt x="1191" y="19943"/>
                    <a:pt x="1191" y="20025"/>
                  </a:cubicBezTo>
                  <a:cubicBezTo>
                    <a:pt x="1284" y="20199"/>
                    <a:pt x="1366" y="20405"/>
                    <a:pt x="1499" y="20579"/>
                  </a:cubicBezTo>
                  <a:lnTo>
                    <a:pt x="1499" y="20661"/>
                  </a:lnTo>
                  <a:cubicBezTo>
                    <a:pt x="1581" y="20836"/>
                    <a:pt x="1705" y="21011"/>
                    <a:pt x="1797" y="21175"/>
                  </a:cubicBezTo>
                  <a:cubicBezTo>
                    <a:pt x="2136" y="21781"/>
                    <a:pt x="2526" y="22376"/>
                    <a:pt x="2906" y="22931"/>
                  </a:cubicBezTo>
                  <a:cubicBezTo>
                    <a:pt x="3081" y="23105"/>
                    <a:pt x="3204" y="23321"/>
                    <a:pt x="3378" y="23485"/>
                  </a:cubicBezTo>
                  <a:cubicBezTo>
                    <a:pt x="3461" y="23619"/>
                    <a:pt x="3594" y="23701"/>
                    <a:pt x="3676" y="23835"/>
                  </a:cubicBezTo>
                  <a:cubicBezTo>
                    <a:pt x="3933" y="24132"/>
                    <a:pt x="4231" y="24430"/>
                    <a:pt x="4529" y="24687"/>
                  </a:cubicBezTo>
                  <a:cubicBezTo>
                    <a:pt x="5730" y="25847"/>
                    <a:pt x="7147" y="26741"/>
                    <a:pt x="8687" y="27388"/>
                  </a:cubicBezTo>
                  <a:cubicBezTo>
                    <a:pt x="8944" y="27511"/>
                    <a:pt x="9242" y="27644"/>
                    <a:pt x="9540" y="27767"/>
                  </a:cubicBezTo>
                  <a:cubicBezTo>
                    <a:pt x="9663" y="27767"/>
                    <a:pt x="9755" y="27809"/>
                    <a:pt x="9879" y="27850"/>
                  </a:cubicBezTo>
                  <a:cubicBezTo>
                    <a:pt x="10690" y="28106"/>
                    <a:pt x="11552" y="28322"/>
                    <a:pt x="12446" y="28455"/>
                  </a:cubicBezTo>
                  <a:cubicBezTo>
                    <a:pt x="13052" y="28497"/>
                    <a:pt x="13647" y="28538"/>
                    <a:pt x="14284" y="28538"/>
                  </a:cubicBezTo>
                  <a:cubicBezTo>
                    <a:pt x="15270" y="28538"/>
                    <a:pt x="16256" y="28455"/>
                    <a:pt x="17200" y="28240"/>
                  </a:cubicBezTo>
                  <a:cubicBezTo>
                    <a:pt x="17714" y="28158"/>
                    <a:pt x="18227" y="28024"/>
                    <a:pt x="18700" y="27850"/>
                  </a:cubicBezTo>
                  <a:cubicBezTo>
                    <a:pt x="19850" y="27470"/>
                    <a:pt x="20918" y="26997"/>
                    <a:pt x="21903" y="26361"/>
                  </a:cubicBezTo>
                  <a:cubicBezTo>
                    <a:pt x="22499" y="25970"/>
                    <a:pt x="23064" y="25590"/>
                    <a:pt x="23577" y="25118"/>
                  </a:cubicBezTo>
                  <a:cubicBezTo>
                    <a:pt x="24347" y="24430"/>
                    <a:pt x="25066" y="23701"/>
                    <a:pt x="25713" y="22849"/>
                  </a:cubicBezTo>
                  <a:cubicBezTo>
                    <a:pt x="25713" y="22849"/>
                    <a:pt x="25754" y="22808"/>
                    <a:pt x="25754" y="22767"/>
                  </a:cubicBezTo>
                  <a:cubicBezTo>
                    <a:pt x="26227" y="22120"/>
                    <a:pt x="26658" y="21432"/>
                    <a:pt x="27038" y="20754"/>
                  </a:cubicBezTo>
                  <a:cubicBezTo>
                    <a:pt x="27336" y="20066"/>
                    <a:pt x="27633" y="19378"/>
                    <a:pt x="27849" y="18700"/>
                  </a:cubicBezTo>
                  <a:cubicBezTo>
                    <a:pt x="28321" y="17283"/>
                    <a:pt x="28578" y="15835"/>
                    <a:pt x="28578" y="14295"/>
                  </a:cubicBezTo>
                  <a:cubicBezTo>
                    <a:pt x="28578" y="8811"/>
                    <a:pt x="25497" y="4108"/>
                    <a:pt x="21051" y="1664"/>
                  </a:cubicBezTo>
                  <a:cubicBezTo>
                    <a:pt x="19932" y="1069"/>
                    <a:pt x="18741" y="637"/>
                    <a:pt x="17498" y="340"/>
                  </a:cubicBezTo>
                  <a:cubicBezTo>
                    <a:pt x="16471" y="124"/>
                    <a:pt x="15403" y="1"/>
                    <a:pt x="14284"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8"/>
            <p:cNvSpPr/>
            <p:nvPr/>
          </p:nvSpPr>
          <p:spPr>
            <a:xfrm>
              <a:off x="-1793124" y="2373128"/>
              <a:ext cx="910957" cy="1227538"/>
            </a:xfrm>
            <a:custGeom>
              <a:avLst/>
              <a:gdLst/>
              <a:ahLst/>
              <a:cxnLst/>
              <a:rect l="l" t="t" r="r" b="b"/>
              <a:pathLst>
                <a:path w="14891" h="20066" extrusionOk="0">
                  <a:moveTo>
                    <a:pt x="8636" y="0"/>
                  </a:moveTo>
                  <a:lnTo>
                    <a:pt x="6110" y="1459"/>
                  </a:lnTo>
                  <a:cubicBezTo>
                    <a:pt x="6110" y="1459"/>
                    <a:pt x="6069" y="1500"/>
                    <a:pt x="6069" y="1541"/>
                  </a:cubicBezTo>
                  <a:cubicBezTo>
                    <a:pt x="5905" y="2136"/>
                    <a:pt x="4529" y="6850"/>
                    <a:pt x="3543" y="9797"/>
                  </a:cubicBezTo>
                  <a:cubicBezTo>
                    <a:pt x="3461" y="10136"/>
                    <a:pt x="3338" y="10444"/>
                    <a:pt x="3245" y="10700"/>
                  </a:cubicBezTo>
                  <a:cubicBezTo>
                    <a:pt x="3122" y="11039"/>
                    <a:pt x="3030" y="11337"/>
                    <a:pt x="2948" y="11553"/>
                  </a:cubicBezTo>
                  <a:cubicBezTo>
                    <a:pt x="2824" y="11851"/>
                    <a:pt x="2691" y="12189"/>
                    <a:pt x="2568" y="12539"/>
                  </a:cubicBezTo>
                  <a:cubicBezTo>
                    <a:pt x="2095" y="13648"/>
                    <a:pt x="1541" y="15106"/>
                    <a:pt x="976" y="16389"/>
                  </a:cubicBezTo>
                  <a:cubicBezTo>
                    <a:pt x="596" y="17375"/>
                    <a:pt x="257" y="18269"/>
                    <a:pt x="0" y="18916"/>
                  </a:cubicBezTo>
                  <a:cubicBezTo>
                    <a:pt x="257" y="19039"/>
                    <a:pt x="555" y="19172"/>
                    <a:pt x="853" y="19295"/>
                  </a:cubicBezTo>
                  <a:cubicBezTo>
                    <a:pt x="976" y="19295"/>
                    <a:pt x="1068" y="19337"/>
                    <a:pt x="1192" y="19378"/>
                  </a:cubicBezTo>
                  <a:cubicBezTo>
                    <a:pt x="2568" y="19850"/>
                    <a:pt x="4057" y="20066"/>
                    <a:pt x="5597" y="20066"/>
                  </a:cubicBezTo>
                  <a:cubicBezTo>
                    <a:pt x="7137" y="20066"/>
                    <a:pt x="8636" y="19850"/>
                    <a:pt x="10013" y="19378"/>
                  </a:cubicBezTo>
                  <a:cubicBezTo>
                    <a:pt x="11163" y="18998"/>
                    <a:pt x="12231" y="18525"/>
                    <a:pt x="13216" y="17889"/>
                  </a:cubicBezTo>
                  <a:cubicBezTo>
                    <a:pt x="13812" y="17498"/>
                    <a:pt x="14377" y="17118"/>
                    <a:pt x="14890" y="16646"/>
                  </a:cubicBezTo>
                  <a:cubicBezTo>
                    <a:pt x="14798" y="13524"/>
                    <a:pt x="14459" y="6675"/>
                    <a:pt x="12405" y="3553"/>
                  </a:cubicBezTo>
                  <a:cubicBezTo>
                    <a:pt x="10218" y="124"/>
                    <a:pt x="8636" y="0"/>
                    <a:pt x="8636"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8"/>
            <p:cNvSpPr/>
            <p:nvPr/>
          </p:nvSpPr>
          <p:spPr>
            <a:xfrm>
              <a:off x="-2641184" y="2738338"/>
              <a:ext cx="138256" cy="223472"/>
            </a:xfrm>
            <a:custGeom>
              <a:avLst/>
              <a:gdLst/>
              <a:ahLst/>
              <a:cxnLst/>
              <a:rect l="l" t="t" r="r" b="b"/>
              <a:pathLst>
                <a:path w="2260" h="3653" extrusionOk="0">
                  <a:moveTo>
                    <a:pt x="1071" y="0"/>
                  </a:moveTo>
                  <a:cubicBezTo>
                    <a:pt x="1055" y="0"/>
                    <a:pt x="1039" y="5"/>
                    <a:pt x="1027" y="17"/>
                  </a:cubicBezTo>
                  <a:cubicBezTo>
                    <a:pt x="976" y="17"/>
                    <a:pt x="935" y="58"/>
                    <a:pt x="976" y="151"/>
                  </a:cubicBezTo>
                  <a:lnTo>
                    <a:pt x="1880" y="3016"/>
                  </a:lnTo>
                  <a:lnTo>
                    <a:pt x="1880" y="3016"/>
                  </a:lnTo>
                  <a:lnTo>
                    <a:pt x="165" y="531"/>
                  </a:lnTo>
                  <a:cubicBezTo>
                    <a:pt x="124" y="490"/>
                    <a:pt x="83" y="490"/>
                    <a:pt x="42" y="490"/>
                  </a:cubicBezTo>
                  <a:cubicBezTo>
                    <a:pt x="1" y="531"/>
                    <a:pt x="1" y="572"/>
                    <a:pt x="1" y="623"/>
                  </a:cubicBezTo>
                  <a:lnTo>
                    <a:pt x="2095" y="3611"/>
                  </a:lnTo>
                  <a:cubicBezTo>
                    <a:pt x="2095" y="3652"/>
                    <a:pt x="2136" y="3652"/>
                    <a:pt x="2178" y="3652"/>
                  </a:cubicBezTo>
                  <a:lnTo>
                    <a:pt x="2219" y="3652"/>
                  </a:lnTo>
                  <a:cubicBezTo>
                    <a:pt x="2260" y="3652"/>
                    <a:pt x="2260" y="3570"/>
                    <a:pt x="2260" y="3529"/>
                  </a:cubicBezTo>
                  <a:lnTo>
                    <a:pt x="1151" y="58"/>
                  </a:lnTo>
                  <a:cubicBezTo>
                    <a:pt x="1151" y="29"/>
                    <a:pt x="1110" y="0"/>
                    <a:pt x="1071"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8"/>
            <p:cNvSpPr/>
            <p:nvPr/>
          </p:nvSpPr>
          <p:spPr>
            <a:xfrm>
              <a:off x="-2688288" y="2781466"/>
              <a:ext cx="180344" cy="177836"/>
            </a:xfrm>
            <a:custGeom>
              <a:avLst/>
              <a:gdLst/>
              <a:ahLst/>
              <a:cxnLst/>
              <a:rect l="l" t="t" r="r" b="b"/>
              <a:pathLst>
                <a:path w="2948" h="2907" extrusionOk="0">
                  <a:moveTo>
                    <a:pt x="339" y="0"/>
                  </a:moveTo>
                  <a:lnTo>
                    <a:pt x="0" y="339"/>
                  </a:lnTo>
                  <a:lnTo>
                    <a:pt x="2691" y="2906"/>
                  </a:lnTo>
                  <a:lnTo>
                    <a:pt x="2948" y="2691"/>
                  </a:lnTo>
                  <a:lnTo>
                    <a:pt x="33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8"/>
            <p:cNvSpPr/>
            <p:nvPr/>
          </p:nvSpPr>
          <p:spPr>
            <a:xfrm>
              <a:off x="-2508007" y="2626940"/>
              <a:ext cx="939832" cy="641420"/>
            </a:xfrm>
            <a:custGeom>
              <a:avLst/>
              <a:gdLst/>
              <a:ahLst/>
              <a:cxnLst/>
              <a:rect l="l" t="t" r="r" b="b"/>
              <a:pathLst>
                <a:path w="15363" h="10485" extrusionOk="0">
                  <a:moveTo>
                    <a:pt x="5648" y="0"/>
                  </a:moveTo>
                  <a:lnTo>
                    <a:pt x="1" y="5217"/>
                  </a:lnTo>
                  <a:lnTo>
                    <a:pt x="10146" y="10484"/>
                  </a:lnTo>
                  <a:lnTo>
                    <a:pt x="15363" y="4754"/>
                  </a:lnTo>
                  <a:lnTo>
                    <a:pt x="564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8"/>
            <p:cNvSpPr/>
            <p:nvPr/>
          </p:nvSpPr>
          <p:spPr>
            <a:xfrm>
              <a:off x="-2523729" y="2663338"/>
              <a:ext cx="968767" cy="649617"/>
            </a:xfrm>
            <a:custGeom>
              <a:avLst/>
              <a:gdLst/>
              <a:ahLst/>
              <a:cxnLst/>
              <a:rect l="l" t="t" r="r" b="b"/>
              <a:pathLst>
                <a:path w="15836" h="10619" extrusionOk="0">
                  <a:moveTo>
                    <a:pt x="6080" y="1"/>
                  </a:moveTo>
                  <a:lnTo>
                    <a:pt x="1" y="4837"/>
                  </a:lnTo>
                  <a:lnTo>
                    <a:pt x="10742" y="10619"/>
                  </a:lnTo>
                  <a:lnTo>
                    <a:pt x="15835" y="5268"/>
                  </a:lnTo>
                  <a:lnTo>
                    <a:pt x="6080"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8"/>
            <p:cNvSpPr/>
            <p:nvPr/>
          </p:nvSpPr>
          <p:spPr>
            <a:xfrm>
              <a:off x="-2382906" y="2954894"/>
              <a:ext cx="1199214" cy="455815"/>
            </a:xfrm>
            <a:custGeom>
              <a:avLst/>
              <a:gdLst/>
              <a:ahLst/>
              <a:cxnLst/>
              <a:rect l="l" t="t" r="r" b="b"/>
              <a:pathLst>
                <a:path w="19603" h="7451" extrusionOk="0">
                  <a:moveTo>
                    <a:pt x="4603" y="1"/>
                  </a:moveTo>
                  <a:cubicBezTo>
                    <a:pt x="4578" y="1"/>
                    <a:pt x="4559" y="10"/>
                    <a:pt x="4548" y="30"/>
                  </a:cubicBezTo>
                  <a:cubicBezTo>
                    <a:pt x="4374" y="420"/>
                    <a:pt x="5318" y="2895"/>
                    <a:pt x="5318" y="2895"/>
                  </a:cubicBezTo>
                  <a:cubicBezTo>
                    <a:pt x="5318" y="2895"/>
                    <a:pt x="1043" y="1372"/>
                    <a:pt x="165" y="1372"/>
                  </a:cubicBezTo>
                  <a:cubicBezTo>
                    <a:pt x="57" y="1372"/>
                    <a:pt x="0" y="1395"/>
                    <a:pt x="9" y="1447"/>
                  </a:cubicBezTo>
                  <a:cubicBezTo>
                    <a:pt x="91" y="1868"/>
                    <a:pt x="779" y="2988"/>
                    <a:pt x="1467" y="3111"/>
                  </a:cubicBezTo>
                  <a:cubicBezTo>
                    <a:pt x="1467" y="3111"/>
                    <a:pt x="2402" y="4733"/>
                    <a:pt x="2915" y="5082"/>
                  </a:cubicBezTo>
                  <a:cubicBezTo>
                    <a:pt x="3388" y="5421"/>
                    <a:pt x="9806" y="6787"/>
                    <a:pt x="11562" y="7044"/>
                  </a:cubicBezTo>
                  <a:cubicBezTo>
                    <a:pt x="12470" y="7203"/>
                    <a:pt x="13732" y="7450"/>
                    <a:pt x="14928" y="7450"/>
                  </a:cubicBezTo>
                  <a:cubicBezTo>
                    <a:pt x="16045" y="7450"/>
                    <a:pt x="17104" y="7234"/>
                    <a:pt x="17764" y="6530"/>
                  </a:cubicBezTo>
                  <a:cubicBezTo>
                    <a:pt x="19140" y="5082"/>
                    <a:pt x="19602" y="3501"/>
                    <a:pt x="19602" y="3501"/>
                  </a:cubicBezTo>
                  <a:lnTo>
                    <a:pt x="15074" y="3029"/>
                  </a:lnTo>
                  <a:lnTo>
                    <a:pt x="7536" y="3070"/>
                  </a:lnTo>
                  <a:cubicBezTo>
                    <a:pt x="7536" y="3070"/>
                    <a:pt x="5048" y="1"/>
                    <a:pt x="4603" y="1"/>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8"/>
            <p:cNvSpPr/>
            <p:nvPr/>
          </p:nvSpPr>
          <p:spPr>
            <a:xfrm>
              <a:off x="-1588986" y="2600512"/>
              <a:ext cx="662219" cy="633895"/>
            </a:xfrm>
            <a:custGeom>
              <a:avLst/>
              <a:gdLst/>
              <a:ahLst/>
              <a:cxnLst/>
              <a:rect l="l" t="t" r="r" b="b"/>
              <a:pathLst>
                <a:path w="10825" h="10362" extrusionOk="0">
                  <a:moveTo>
                    <a:pt x="5341" y="1"/>
                  </a:moveTo>
                  <a:cubicBezTo>
                    <a:pt x="5341" y="1"/>
                    <a:pt x="2691" y="607"/>
                    <a:pt x="2003" y="3174"/>
                  </a:cubicBezTo>
                  <a:cubicBezTo>
                    <a:pt x="1367" y="5741"/>
                    <a:pt x="1" y="8781"/>
                    <a:pt x="1" y="8781"/>
                  </a:cubicBezTo>
                  <a:lnTo>
                    <a:pt x="8000" y="10362"/>
                  </a:lnTo>
                  <a:cubicBezTo>
                    <a:pt x="8000" y="10362"/>
                    <a:pt x="10824" y="607"/>
                    <a:pt x="5341"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8"/>
            <p:cNvSpPr/>
            <p:nvPr/>
          </p:nvSpPr>
          <p:spPr>
            <a:xfrm>
              <a:off x="-1576384" y="2616234"/>
              <a:ext cx="434771" cy="607529"/>
            </a:xfrm>
            <a:custGeom>
              <a:avLst/>
              <a:gdLst/>
              <a:ahLst/>
              <a:cxnLst/>
              <a:rect l="l" t="t" r="r" b="b"/>
              <a:pathLst>
                <a:path w="7107" h="9931" extrusionOk="0">
                  <a:moveTo>
                    <a:pt x="4672" y="0"/>
                  </a:moveTo>
                  <a:cubicBezTo>
                    <a:pt x="3728" y="93"/>
                    <a:pt x="2999" y="688"/>
                    <a:pt x="2362" y="1500"/>
                  </a:cubicBezTo>
                  <a:cubicBezTo>
                    <a:pt x="565" y="4026"/>
                    <a:pt x="0" y="8606"/>
                    <a:pt x="0" y="8606"/>
                  </a:cubicBezTo>
                  <a:cubicBezTo>
                    <a:pt x="0" y="8647"/>
                    <a:pt x="52" y="8647"/>
                    <a:pt x="52" y="8647"/>
                  </a:cubicBezTo>
                  <a:lnTo>
                    <a:pt x="7065" y="9930"/>
                  </a:lnTo>
                  <a:lnTo>
                    <a:pt x="7106" y="9930"/>
                  </a:lnTo>
                  <a:lnTo>
                    <a:pt x="7106" y="9889"/>
                  </a:lnTo>
                  <a:lnTo>
                    <a:pt x="94" y="8573"/>
                  </a:lnTo>
                  <a:lnTo>
                    <a:pt x="94" y="8573"/>
                  </a:lnTo>
                  <a:cubicBezTo>
                    <a:pt x="96" y="8521"/>
                    <a:pt x="105" y="8412"/>
                    <a:pt x="134" y="8267"/>
                  </a:cubicBezTo>
                  <a:cubicBezTo>
                    <a:pt x="257" y="7497"/>
                    <a:pt x="606" y="5525"/>
                    <a:pt x="1335" y="3728"/>
                  </a:cubicBezTo>
                  <a:cubicBezTo>
                    <a:pt x="1674" y="2783"/>
                    <a:pt x="2105" y="1931"/>
                    <a:pt x="2660" y="1284"/>
                  </a:cubicBezTo>
                  <a:cubicBezTo>
                    <a:pt x="3214" y="606"/>
                    <a:pt x="3902" y="175"/>
                    <a:pt x="4672" y="52"/>
                  </a:cubicBezTo>
                  <a:cubicBezTo>
                    <a:pt x="4672" y="52"/>
                    <a:pt x="4714" y="52"/>
                    <a:pt x="47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8"/>
            <p:cNvSpPr/>
            <p:nvPr/>
          </p:nvSpPr>
          <p:spPr>
            <a:xfrm>
              <a:off x="-2012985" y="1601416"/>
              <a:ext cx="515155" cy="623067"/>
            </a:xfrm>
            <a:custGeom>
              <a:avLst/>
              <a:gdLst/>
              <a:ahLst/>
              <a:cxnLst/>
              <a:rect l="l" t="t" r="r" b="b"/>
              <a:pathLst>
                <a:path w="8421" h="10185" extrusionOk="0">
                  <a:moveTo>
                    <a:pt x="5314" y="0"/>
                  </a:moveTo>
                  <a:cubicBezTo>
                    <a:pt x="4765" y="0"/>
                    <a:pt x="4211" y="106"/>
                    <a:pt x="3677" y="293"/>
                  </a:cubicBezTo>
                  <a:cubicBezTo>
                    <a:pt x="2568" y="724"/>
                    <a:pt x="1541" y="1535"/>
                    <a:pt x="1027" y="2644"/>
                  </a:cubicBezTo>
                  <a:cubicBezTo>
                    <a:pt x="555" y="3754"/>
                    <a:pt x="637" y="5130"/>
                    <a:pt x="1448" y="6064"/>
                  </a:cubicBezTo>
                  <a:cubicBezTo>
                    <a:pt x="771" y="6321"/>
                    <a:pt x="206" y="6968"/>
                    <a:pt x="124" y="7697"/>
                  </a:cubicBezTo>
                  <a:cubicBezTo>
                    <a:pt x="0" y="8426"/>
                    <a:pt x="298" y="9145"/>
                    <a:pt x="894" y="9576"/>
                  </a:cubicBezTo>
                  <a:cubicBezTo>
                    <a:pt x="1233" y="9874"/>
                    <a:pt x="1623" y="10007"/>
                    <a:pt x="2054" y="10089"/>
                  </a:cubicBezTo>
                  <a:cubicBezTo>
                    <a:pt x="2294" y="10152"/>
                    <a:pt x="2542" y="10185"/>
                    <a:pt x="2795" y="10185"/>
                  </a:cubicBezTo>
                  <a:cubicBezTo>
                    <a:pt x="3085" y="10185"/>
                    <a:pt x="3381" y="10141"/>
                    <a:pt x="3677" y="10048"/>
                  </a:cubicBezTo>
                  <a:cubicBezTo>
                    <a:pt x="4662" y="9750"/>
                    <a:pt x="5391" y="8847"/>
                    <a:pt x="5905" y="7953"/>
                  </a:cubicBezTo>
                  <a:cubicBezTo>
                    <a:pt x="7096" y="5725"/>
                    <a:pt x="8421" y="2521"/>
                    <a:pt x="6932" y="509"/>
                  </a:cubicBezTo>
                  <a:cubicBezTo>
                    <a:pt x="6798" y="293"/>
                    <a:pt x="6542" y="159"/>
                    <a:pt x="6285" y="118"/>
                  </a:cubicBezTo>
                  <a:cubicBezTo>
                    <a:pt x="5967" y="38"/>
                    <a:pt x="5642" y="0"/>
                    <a:pt x="53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8"/>
            <p:cNvSpPr/>
            <p:nvPr/>
          </p:nvSpPr>
          <p:spPr>
            <a:xfrm>
              <a:off x="-1921896" y="1688589"/>
              <a:ext cx="722477" cy="763525"/>
            </a:xfrm>
            <a:custGeom>
              <a:avLst/>
              <a:gdLst/>
              <a:ahLst/>
              <a:cxnLst/>
              <a:rect l="l" t="t" r="r" b="b"/>
              <a:pathLst>
                <a:path w="11810" h="12481" extrusionOk="0">
                  <a:moveTo>
                    <a:pt x="6433" y="0"/>
                  </a:moveTo>
                  <a:cubicBezTo>
                    <a:pt x="5602" y="0"/>
                    <a:pt x="4970" y="110"/>
                    <a:pt x="4970" y="110"/>
                  </a:cubicBezTo>
                  <a:cubicBezTo>
                    <a:pt x="4970" y="110"/>
                    <a:pt x="0" y="1353"/>
                    <a:pt x="688" y="5717"/>
                  </a:cubicBezTo>
                  <a:cubicBezTo>
                    <a:pt x="729" y="6138"/>
                    <a:pt x="822" y="6528"/>
                    <a:pt x="904" y="6949"/>
                  </a:cubicBezTo>
                  <a:cubicBezTo>
                    <a:pt x="986" y="7258"/>
                    <a:pt x="1079" y="7555"/>
                    <a:pt x="1120" y="7812"/>
                  </a:cubicBezTo>
                  <a:cubicBezTo>
                    <a:pt x="1944" y="10751"/>
                    <a:pt x="3334" y="12480"/>
                    <a:pt x="5087" y="12480"/>
                  </a:cubicBezTo>
                  <a:cubicBezTo>
                    <a:pt x="5147" y="12480"/>
                    <a:pt x="5207" y="12478"/>
                    <a:pt x="5268" y="12474"/>
                  </a:cubicBezTo>
                  <a:cubicBezTo>
                    <a:pt x="7538" y="12299"/>
                    <a:pt x="11388" y="10718"/>
                    <a:pt x="11604" y="8192"/>
                  </a:cubicBezTo>
                  <a:cubicBezTo>
                    <a:pt x="11809" y="5666"/>
                    <a:pt x="10998" y="1990"/>
                    <a:pt x="9458" y="788"/>
                  </a:cubicBezTo>
                  <a:cubicBezTo>
                    <a:pt x="8631" y="149"/>
                    <a:pt x="7398" y="0"/>
                    <a:pt x="6433"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8"/>
            <p:cNvSpPr/>
            <p:nvPr/>
          </p:nvSpPr>
          <p:spPr>
            <a:xfrm>
              <a:off x="-1450793" y="2195356"/>
              <a:ext cx="186033" cy="282751"/>
            </a:xfrm>
            <a:custGeom>
              <a:avLst/>
              <a:gdLst/>
              <a:ahLst/>
              <a:cxnLst/>
              <a:rect l="l" t="t" r="r" b="b"/>
              <a:pathLst>
                <a:path w="3041" h="4622" extrusionOk="0">
                  <a:moveTo>
                    <a:pt x="2055" y="0"/>
                  </a:moveTo>
                  <a:lnTo>
                    <a:pt x="1" y="2691"/>
                  </a:lnTo>
                  <a:lnTo>
                    <a:pt x="514" y="4621"/>
                  </a:lnTo>
                  <a:cubicBezTo>
                    <a:pt x="514" y="4621"/>
                    <a:pt x="2229" y="4365"/>
                    <a:pt x="3040" y="2906"/>
                  </a:cubicBezTo>
                  <a:lnTo>
                    <a:pt x="2055" y="0"/>
                  </a:ln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6" name="Google Shape;1096;p48"/>
            <p:cNvSpPr/>
            <p:nvPr/>
          </p:nvSpPr>
          <p:spPr>
            <a:xfrm>
              <a:off x="-1722774" y="1536020"/>
              <a:ext cx="701738" cy="784631"/>
            </a:xfrm>
            <a:custGeom>
              <a:avLst/>
              <a:gdLst/>
              <a:ahLst/>
              <a:cxnLst/>
              <a:rect l="l" t="t" r="r" b="b"/>
              <a:pathLst>
                <a:path w="11471" h="12826" extrusionOk="0">
                  <a:moveTo>
                    <a:pt x="5667" y="1"/>
                  </a:moveTo>
                  <a:cubicBezTo>
                    <a:pt x="5263" y="1"/>
                    <a:pt x="4858" y="82"/>
                    <a:pt x="4447" y="202"/>
                  </a:cubicBezTo>
                  <a:cubicBezTo>
                    <a:pt x="3040" y="592"/>
                    <a:pt x="1582" y="1578"/>
                    <a:pt x="689" y="2728"/>
                  </a:cubicBezTo>
                  <a:cubicBezTo>
                    <a:pt x="257" y="3241"/>
                    <a:pt x="1" y="3929"/>
                    <a:pt x="1" y="4617"/>
                  </a:cubicBezTo>
                  <a:cubicBezTo>
                    <a:pt x="42" y="5295"/>
                    <a:pt x="339" y="5983"/>
                    <a:pt x="853" y="6363"/>
                  </a:cubicBezTo>
                  <a:cubicBezTo>
                    <a:pt x="1191" y="6597"/>
                    <a:pt x="1604" y="6735"/>
                    <a:pt x="2008" y="6735"/>
                  </a:cubicBezTo>
                  <a:cubicBezTo>
                    <a:pt x="2278" y="6735"/>
                    <a:pt x="2545" y="6673"/>
                    <a:pt x="2783" y="6537"/>
                  </a:cubicBezTo>
                  <a:lnTo>
                    <a:pt x="2783" y="6537"/>
                  </a:lnTo>
                  <a:cubicBezTo>
                    <a:pt x="2650" y="7051"/>
                    <a:pt x="2527" y="7564"/>
                    <a:pt x="2701" y="8078"/>
                  </a:cubicBezTo>
                  <a:cubicBezTo>
                    <a:pt x="2783" y="8376"/>
                    <a:pt x="2999" y="8632"/>
                    <a:pt x="3256" y="8848"/>
                  </a:cubicBezTo>
                  <a:cubicBezTo>
                    <a:pt x="3636" y="9146"/>
                    <a:pt x="4108" y="9320"/>
                    <a:pt x="4580" y="9320"/>
                  </a:cubicBezTo>
                  <a:cubicBezTo>
                    <a:pt x="5053" y="9320"/>
                    <a:pt x="5474" y="9105"/>
                    <a:pt x="5823" y="8766"/>
                  </a:cubicBezTo>
                  <a:lnTo>
                    <a:pt x="5823" y="8766"/>
                  </a:lnTo>
                  <a:cubicBezTo>
                    <a:pt x="5782" y="9577"/>
                    <a:pt x="5905" y="10265"/>
                    <a:pt x="6162" y="11076"/>
                  </a:cubicBezTo>
                  <a:cubicBezTo>
                    <a:pt x="6295" y="11549"/>
                    <a:pt x="6552" y="12011"/>
                    <a:pt x="6891" y="12401"/>
                  </a:cubicBezTo>
                  <a:cubicBezTo>
                    <a:pt x="7184" y="12662"/>
                    <a:pt x="7587" y="12826"/>
                    <a:pt x="7991" y="12826"/>
                  </a:cubicBezTo>
                  <a:cubicBezTo>
                    <a:pt x="8111" y="12826"/>
                    <a:pt x="8232" y="12811"/>
                    <a:pt x="8349" y="12781"/>
                  </a:cubicBezTo>
                  <a:cubicBezTo>
                    <a:pt x="8729" y="12658"/>
                    <a:pt x="8986" y="12319"/>
                    <a:pt x="9201" y="11970"/>
                  </a:cubicBezTo>
                  <a:cubicBezTo>
                    <a:pt x="9376" y="11631"/>
                    <a:pt x="9417" y="11199"/>
                    <a:pt x="9458" y="10819"/>
                  </a:cubicBezTo>
                  <a:cubicBezTo>
                    <a:pt x="10783" y="10008"/>
                    <a:pt x="11471" y="8293"/>
                    <a:pt x="11173" y="6753"/>
                  </a:cubicBezTo>
                  <a:cubicBezTo>
                    <a:pt x="10916" y="5254"/>
                    <a:pt x="9838" y="3970"/>
                    <a:pt x="8513" y="3200"/>
                  </a:cubicBezTo>
                  <a:cubicBezTo>
                    <a:pt x="8606" y="2471"/>
                    <a:pt x="8390" y="1742"/>
                    <a:pt x="7959" y="1146"/>
                  </a:cubicBezTo>
                  <a:cubicBezTo>
                    <a:pt x="7528" y="551"/>
                    <a:pt x="6850" y="161"/>
                    <a:pt x="6121" y="37"/>
                  </a:cubicBezTo>
                  <a:cubicBezTo>
                    <a:pt x="5970" y="12"/>
                    <a:pt x="5818" y="1"/>
                    <a:pt x="56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48"/>
            <p:cNvSpPr/>
            <p:nvPr/>
          </p:nvSpPr>
          <p:spPr>
            <a:xfrm>
              <a:off x="-1664964" y="1514426"/>
              <a:ext cx="130119" cy="147615"/>
            </a:xfrm>
            <a:custGeom>
              <a:avLst/>
              <a:gdLst/>
              <a:ahLst/>
              <a:cxnLst/>
              <a:rect l="l" t="t" r="r" b="b"/>
              <a:pathLst>
                <a:path w="2127" h="2413" extrusionOk="0">
                  <a:moveTo>
                    <a:pt x="514" y="0"/>
                  </a:moveTo>
                  <a:cubicBezTo>
                    <a:pt x="421" y="0"/>
                    <a:pt x="339" y="41"/>
                    <a:pt x="298" y="92"/>
                  </a:cubicBezTo>
                  <a:cubicBezTo>
                    <a:pt x="257" y="134"/>
                    <a:pt x="216" y="216"/>
                    <a:pt x="216" y="298"/>
                  </a:cubicBezTo>
                  <a:cubicBezTo>
                    <a:pt x="0" y="945"/>
                    <a:pt x="123" y="1674"/>
                    <a:pt x="514" y="2228"/>
                  </a:cubicBezTo>
                  <a:cubicBezTo>
                    <a:pt x="582" y="2331"/>
                    <a:pt x="687" y="2413"/>
                    <a:pt x="791" y="2413"/>
                  </a:cubicBezTo>
                  <a:cubicBezTo>
                    <a:pt x="812" y="2413"/>
                    <a:pt x="832" y="2410"/>
                    <a:pt x="853" y="2403"/>
                  </a:cubicBezTo>
                  <a:cubicBezTo>
                    <a:pt x="1027" y="2352"/>
                    <a:pt x="1109" y="2269"/>
                    <a:pt x="1191" y="2146"/>
                  </a:cubicBezTo>
                  <a:cubicBezTo>
                    <a:pt x="1582" y="1715"/>
                    <a:pt x="1838" y="1243"/>
                    <a:pt x="2013" y="688"/>
                  </a:cubicBezTo>
                  <a:cubicBezTo>
                    <a:pt x="2126" y="419"/>
                    <a:pt x="1917" y="213"/>
                    <a:pt x="1691" y="213"/>
                  </a:cubicBezTo>
                  <a:cubicBezTo>
                    <a:pt x="1590" y="213"/>
                    <a:pt x="1486" y="254"/>
                    <a:pt x="1407" y="349"/>
                  </a:cubicBezTo>
                  <a:cubicBezTo>
                    <a:pt x="1366" y="390"/>
                    <a:pt x="1325" y="431"/>
                    <a:pt x="1284" y="472"/>
                  </a:cubicBezTo>
                  <a:cubicBezTo>
                    <a:pt x="1109" y="729"/>
                    <a:pt x="986" y="1027"/>
                    <a:pt x="894" y="1376"/>
                  </a:cubicBezTo>
                  <a:cubicBezTo>
                    <a:pt x="894" y="986"/>
                    <a:pt x="853" y="606"/>
                    <a:pt x="729" y="216"/>
                  </a:cubicBezTo>
                  <a:cubicBezTo>
                    <a:pt x="678" y="134"/>
                    <a:pt x="637" y="41"/>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48"/>
            <p:cNvSpPr/>
            <p:nvPr/>
          </p:nvSpPr>
          <p:spPr>
            <a:xfrm>
              <a:off x="-1664964" y="2131857"/>
              <a:ext cx="54690" cy="50836"/>
            </a:xfrm>
            <a:custGeom>
              <a:avLst/>
              <a:gdLst/>
              <a:ahLst/>
              <a:cxnLst/>
              <a:rect l="l" t="t" r="r" b="b"/>
              <a:pathLst>
                <a:path w="894" h="831" extrusionOk="0">
                  <a:moveTo>
                    <a:pt x="432" y="1"/>
                  </a:moveTo>
                  <a:cubicBezTo>
                    <a:pt x="402" y="1"/>
                    <a:pt x="370" y="4"/>
                    <a:pt x="339" y="12"/>
                  </a:cubicBezTo>
                  <a:cubicBezTo>
                    <a:pt x="123" y="94"/>
                    <a:pt x="0" y="309"/>
                    <a:pt x="82" y="525"/>
                  </a:cubicBezTo>
                  <a:cubicBezTo>
                    <a:pt x="118" y="705"/>
                    <a:pt x="289" y="830"/>
                    <a:pt x="476" y="830"/>
                  </a:cubicBezTo>
                  <a:cubicBezTo>
                    <a:pt x="502" y="830"/>
                    <a:pt x="528" y="828"/>
                    <a:pt x="555" y="823"/>
                  </a:cubicBezTo>
                  <a:cubicBezTo>
                    <a:pt x="770" y="730"/>
                    <a:pt x="894" y="525"/>
                    <a:pt x="853" y="309"/>
                  </a:cubicBezTo>
                  <a:cubicBezTo>
                    <a:pt x="782" y="125"/>
                    <a:pt x="614" y="1"/>
                    <a:pt x="43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8"/>
            <p:cNvSpPr/>
            <p:nvPr/>
          </p:nvSpPr>
          <p:spPr>
            <a:xfrm>
              <a:off x="-1835212" y="2188137"/>
              <a:ext cx="54690" cy="50531"/>
            </a:xfrm>
            <a:custGeom>
              <a:avLst/>
              <a:gdLst/>
              <a:ahLst/>
              <a:cxnLst/>
              <a:rect l="l" t="t" r="r" b="b"/>
              <a:pathLst>
                <a:path w="894" h="826" extrusionOk="0">
                  <a:moveTo>
                    <a:pt x="475" y="0"/>
                  </a:moveTo>
                  <a:cubicBezTo>
                    <a:pt x="431" y="0"/>
                    <a:pt x="385" y="9"/>
                    <a:pt x="339" y="26"/>
                  </a:cubicBezTo>
                  <a:cubicBezTo>
                    <a:pt x="124" y="67"/>
                    <a:pt x="0" y="324"/>
                    <a:pt x="41" y="539"/>
                  </a:cubicBezTo>
                  <a:cubicBezTo>
                    <a:pt x="106" y="708"/>
                    <a:pt x="251" y="826"/>
                    <a:pt x="414" y="826"/>
                  </a:cubicBezTo>
                  <a:cubicBezTo>
                    <a:pt x="460" y="826"/>
                    <a:pt x="507" y="816"/>
                    <a:pt x="555" y="796"/>
                  </a:cubicBezTo>
                  <a:cubicBezTo>
                    <a:pt x="771" y="755"/>
                    <a:pt x="894" y="498"/>
                    <a:pt x="853" y="283"/>
                  </a:cubicBezTo>
                  <a:cubicBezTo>
                    <a:pt x="788" y="113"/>
                    <a:pt x="641" y="0"/>
                    <a:pt x="4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8"/>
            <p:cNvSpPr/>
            <p:nvPr/>
          </p:nvSpPr>
          <p:spPr>
            <a:xfrm>
              <a:off x="-1678178" y="2263198"/>
              <a:ext cx="18291" cy="16884"/>
            </a:xfrm>
            <a:custGeom>
              <a:avLst/>
              <a:gdLst/>
              <a:ahLst/>
              <a:cxnLst/>
              <a:rect l="l" t="t" r="r" b="b"/>
              <a:pathLst>
                <a:path w="299" h="276" extrusionOk="0">
                  <a:moveTo>
                    <a:pt x="175" y="0"/>
                  </a:moveTo>
                  <a:cubicBezTo>
                    <a:pt x="124" y="0"/>
                    <a:pt x="83" y="0"/>
                    <a:pt x="42" y="41"/>
                  </a:cubicBezTo>
                  <a:cubicBezTo>
                    <a:pt x="1" y="83"/>
                    <a:pt x="1" y="124"/>
                    <a:pt x="1" y="175"/>
                  </a:cubicBezTo>
                  <a:lnTo>
                    <a:pt x="1" y="257"/>
                  </a:lnTo>
                  <a:cubicBezTo>
                    <a:pt x="1" y="257"/>
                    <a:pt x="19" y="275"/>
                    <a:pt x="31" y="275"/>
                  </a:cubicBezTo>
                  <a:cubicBezTo>
                    <a:pt x="37" y="275"/>
                    <a:pt x="42" y="271"/>
                    <a:pt x="42" y="257"/>
                  </a:cubicBezTo>
                  <a:cubicBezTo>
                    <a:pt x="83" y="257"/>
                    <a:pt x="83" y="257"/>
                    <a:pt x="83" y="216"/>
                  </a:cubicBezTo>
                  <a:lnTo>
                    <a:pt x="83" y="175"/>
                  </a:lnTo>
                  <a:cubicBezTo>
                    <a:pt x="83" y="175"/>
                    <a:pt x="83" y="124"/>
                    <a:pt x="124" y="124"/>
                  </a:cubicBezTo>
                  <a:cubicBezTo>
                    <a:pt x="124" y="83"/>
                    <a:pt x="124" y="83"/>
                    <a:pt x="175" y="83"/>
                  </a:cubicBezTo>
                  <a:lnTo>
                    <a:pt x="216" y="83"/>
                  </a:lnTo>
                  <a:cubicBezTo>
                    <a:pt x="237" y="103"/>
                    <a:pt x="247" y="113"/>
                    <a:pt x="257" y="113"/>
                  </a:cubicBezTo>
                  <a:cubicBezTo>
                    <a:pt x="268" y="113"/>
                    <a:pt x="278" y="103"/>
                    <a:pt x="298" y="83"/>
                  </a:cubicBezTo>
                  <a:cubicBezTo>
                    <a:pt x="298" y="83"/>
                    <a:pt x="298" y="41"/>
                    <a:pt x="257" y="41"/>
                  </a:cubicBezTo>
                  <a:cubicBezTo>
                    <a:pt x="257" y="0"/>
                    <a:pt x="216" y="0"/>
                    <a:pt x="1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8"/>
            <p:cNvSpPr/>
            <p:nvPr/>
          </p:nvSpPr>
          <p:spPr>
            <a:xfrm>
              <a:off x="-1761742" y="2184650"/>
              <a:ext cx="59768" cy="109993"/>
            </a:xfrm>
            <a:custGeom>
              <a:avLst/>
              <a:gdLst/>
              <a:ahLst/>
              <a:cxnLst/>
              <a:rect l="l" t="t" r="r" b="b"/>
              <a:pathLst>
                <a:path w="977" h="1798" extrusionOk="0">
                  <a:moveTo>
                    <a:pt x="42" y="1"/>
                  </a:moveTo>
                  <a:cubicBezTo>
                    <a:pt x="1" y="1"/>
                    <a:pt x="1" y="42"/>
                    <a:pt x="1" y="42"/>
                  </a:cubicBezTo>
                  <a:cubicBezTo>
                    <a:pt x="1" y="216"/>
                    <a:pt x="1" y="340"/>
                    <a:pt x="42" y="514"/>
                  </a:cubicBezTo>
                  <a:cubicBezTo>
                    <a:pt x="42" y="812"/>
                    <a:pt x="83" y="1110"/>
                    <a:pt x="206" y="1367"/>
                  </a:cubicBezTo>
                  <a:cubicBezTo>
                    <a:pt x="340" y="1582"/>
                    <a:pt x="596" y="1798"/>
                    <a:pt x="853" y="1798"/>
                  </a:cubicBezTo>
                  <a:lnTo>
                    <a:pt x="935" y="1798"/>
                  </a:lnTo>
                  <a:lnTo>
                    <a:pt x="976" y="1757"/>
                  </a:lnTo>
                  <a:cubicBezTo>
                    <a:pt x="976" y="1716"/>
                    <a:pt x="935" y="1716"/>
                    <a:pt x="935" y="1716"/>
                  </a:cubicBezTo>
                  <a:lnTo>
                    <a:pt x="853" y="1716"/>
                  </a:lnTo>
                  <a:cubicBezTo>
                    <a:pt x="638" y="1716"/>
                    <a:pt x="381" y="1541"/>
                    <a:pt x="299" y="1325"/>
                  </a:cubicBezTo>
                  <a:cubicBezTo>
                    <a:pt x="165" y="1069"/>
                    <a:pt x="124" y="771"/>
                    <a:pt x="83" y="514"/>
                  </a:cubicBezTo>
                  <a:lnTo>
                    <a:pt x="83" y="42"/>
                  </a:lnTo>
                  <a:cubicBezTo>
                    <a:pt x="83" y="1"/>
                    <a:pt x="42" y="1"/>
                    <a:pt x="4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8"/>
            <p:cNvSpPr/>
            <p:nvPr/>
          </p:nvSpPr>
          <p:spPr>
            <a:xfrm>
              <a:off x="-1688822" y="2281428"/>
              <a:ext cx="60319" cy="42150"/>
            </a:xfrm>
            <a:custGeom>
              <a:avLst/>
              <a:gdLst/>
              <a:ahLst/>
              <a:cxnLst/>
              <a:rect l="l" t="t" r="r" b="b"/>
              <a:pathLst>
                <a:path w="986" h="689" extrusionOk="0">
                  <a:moveTo>
                    <a:pt x="945" y="0"/>
                  </a:moveTo>
                  <a:cubicBezTo>
                    <a:pt x="945" y="0"/>
                    <a:pt x="945" y="41"/>
                    <a:pt x="904" y="41"/>
                  </a:cubicBezTo>
                  <a:cubicBezTo>
                    <a:pt x="904" y="257"/>
                    <a:pt x="770" y="432"/>
                    <a:pt x="606" y="514"/>
                  </a:cubicBezTo>
                  <a:cubicBezTo>
                    <a:pt x="513" y="555"/>
                    <a:pt x="390" y="596"/>
                    <a:pt x="257" y="596"/>
                  </a:cubicBezTo>
                  <a:cubicBezTo>
                    <a:pt x="175" y="596"/>
                    <a:pt x="134" y="596"/>
                    <a:pt x="41" y="555"/>
                  </a:cubicBezTo>
                  <a:cubicBezTo>
                    <a:pt x="41" y="555"/>
                    <a:pt x="0" y="555"/>
                    <a:pt x="0" y="596"/>
                  </a:cubicBezTo>
                  <a:cubicBezTo>
                    <a:pt x="0" y="596"/>
                    <a:pt x="0" y="647"/>
                    <a:pt x="41" y="647"/>
                  </a:cubicBezTo>
                  <a:cubicBezTo>
                    <a:pt x="92" y="688"/>
                    <a:pt x="175" y="688"/>
                    <a:pt x="257" y="688"/>
                  </a:cubicBezTo>
                  <a:cubicBezTo>
                    <a:pt x="390" y="688"/>
                    <a:pt x="513" y="647"/>
                    <a:pt x="647" y="596"/>
                  </a:cubicBezTo>
                  <a:cubicBezTo>
                    <a:pt x="811" y="473"/>
                    <a:pt x="945" y="257"/>
                    <a:pt x="986" y="41"/>
                  </a:cubicBezTo>
                  <a:cubicBezTo>
                    <a:pt x="986" y="41"/>
                    <a:pt x="986" y="0"/>
                    <a:pt x="94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8"/>
            <p:cNvSpPr/>
            <p:nvPr/>
          </p:nvSpPr>
          <p:spPr>
            <a:xfrm>
              <a:off x="-1693899" y="2033734"/>
              <a:ext cx="89316" cy="57688"/>
            </a:xfrm>
            <a:custGeom>
              <a:avLst/>
              <a:gdLst/>
              <a:ahLst/>
              <a:cxnLst/>
              <a:rect l="l" t="t" r="r" b="b"/>
              <a:pathLst>
                <a:path w="1460" h="943" extrusionOk="0">
                  <a:moveTo>
                    <a:pt x="948" y="0"/>
                  </a:moveTo>
                  <a:cubicBezTo>
                    <a:pt x="637" y="0"/>
                    <a:pt x="224" y="133"/>
                    <a:pt x="83" y="373"/>
                  </a:cubicBezTo>
                  <a:cubicBezTo>
                    <a:pt x="1" y="537"/>
                    <a:pt x="42" y="794"/>
                    <a:pt x="217" y="886"/>
                  </a:cubicBezTo>
                  <a:cubicBezTo>
                    <a:pt x="258" y="928"/>
                    <a:pt x="340" y="928"/>
                    <a:pt x="381" y="928"/>
                  </a:cubicBezTo>
                  <a:cubicBezTo>
                    <a:pt x="444" y="938"/>
                    <a:pt x="507" y="943"/>
                    <a:pt x="570" y="943"/>
                  </a:cubicBezTo>
                  <a:cubicBezTo>
                    <a:pt x="761" y="943"/>
                    <a:pt x="947" y="895"/>
                    <a:pt x="1110" y="794"/>
                  </a:cubicBezTo>
                  <a:cubicBezTo>
                    <a:pt x="1243" y="712"/>
                    <a:pt x="1367" y="630"/>
                    <a:pt x="1408" y="455"/>
                  </a:cubicBezTo>
                  <a:cubicBezTo>
                    <a:pt x="1459" y="281"/>
                    <a:pt x="1284" y="116"/>
                    <a:pt x="1151" y="24"/>
                  </a:cubicBezTo>
                  <a:cubicBezTo>
                    <a:pt x="1093" y="8"/>
                    <a:pt x="1024" y="0"/>
                    <a:pt x="948"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8"/>
            <p:cNvSpPr/>
            <p:nvPr/>
          </p:nvSpPr>
          <p:spPr>
            <a:xfrm>
              <a:off x="-1866656" y="2103656"/>
              <a:ext cx="52243" cy="62888"/>
            </a:xfrm>
            <a:custGeom>
              <a:avLst/>
              <a:gdLst/>
              <a:ahLst/>
              <a:cxnLst/>
              <a:rect l="l" t="t" r="r" b="b"/>
              <a:pathLst>
                <a:path w="854" h="1028" extrusionOk="0">
                  <a:moveTo>
                    <a:pt x="432" y="0"/>
                  </a:moveTo>
                  <a:cubicBezTo>
                    <a:pt x="299" y="0"/>
                    <a:pt x="176" y="82"/>
                    <a:pt x="1" y="164"/>
                  </a:cubicBezTo>
                  <a:cubicBezTo>
                    <a:pt x="83" y="473"/>
                    <a:pt x="176" y="770"/>
                    <a:pt x="217" y="1027"/>
                  </a:cubicBezTo>
                  <a:cubicBezTo>
                    <a:pt x="381" y="986"/>
                    <a:pt x="555" y="852"/>
                    <a:pt x="689" y="729"/>
                  </a:cubicBezTo>
                  <a:cubicBezTo>
                    <a:pt x="771" y="596"/>
                    <a:pt x="853" y="473"/>
                    <a:pt x="812" y="298"/>
                  </a:cubicBezTo>
                  <a:cubicBezTo>
                    <a:pt x="771" y="123"/>
                    <a:pt x="597" y="0"/>
                    <a:pt x="43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8"/>
            <p:cNvSpPr/>
            <p:nvPr/>
          </p:nvSpPr>
          <p:spPr>
            <a:xfrm>
              <a:off x="-1431951" y="2025108"/>
              <a:ext cx="172819" cy="188908"/>
            </a:xfrm>
            <a:custGeom>
              <a:avLst/>
              <a:gdLst/>
              <a:ahLst/>
              <a:cxnLst/>
              <a:rect l="l" t="t" r="r" b="b"/>
              <a:pathLst>
                <a:path w="2825" h="3088" extrusionOk="0">
                  <a:moveTo>
                    <a:pt x="1473" y="1"/>
                  </a:moveTo>
                  <a:cubicBezTo>
                    <a:pt x="1303" y="1"/>
                    <a:pt x="1131" y="42"/>
                    <a:pt x="977" y="124"/>
                  </a:cubicBezTo>
                  <a:cubicBezTo>
                    <a:pt x="597" y="298"/>
                    <a:pt x="463" y="771"/>
                    <a:pt x="299" y="1151"/>
                  </a:cubicBezTo>
                  <a:cubicBezTo>
                    <a:pt x="165" y="1448"/>
                    <a:pt x="1" y="1705"/>
                    <a:pt x="83" y="2054"/>
                  </a:cubicBezTo>
                  <a:cubicBezTo>
                    <a:pt x="165" y="2434"/>
                    <a:pt x="422" y="2907"/>
                    <a:pt x="812" y="3040"/>
                  </a:cubicBezTo>
                  <a:cubicBezTo>
                    <a:pt x="903" y="3075"/>
                    <a:pt x="993" y="3088"/>
                    <a:pt x="1082" y="3088"/>
                  </a:cubicBezTo>
                  <a:cubicBezTo>
                    <a:pt x="1203" y="3088"/>
                    <a:pt x="1324" y="3064"/>
                    <a:pt x="1449" y="3040"/>
                  </a:cubicBezTo>
                  <a:cubicBezTo>
                    <a:pt x="2055" y="2824"/>
                    <a:pt x="2517" y="2352"/>
                    <a:pt x="2691" y="1705"/>
                  </a:cubicBezTo>
                  <a:cubicBezTo>
                    <a:pt x="2825" y="1110"/>
                    <a:pt x="2517" y="422"/>
                    <a:pt x="1962" y="124"/>
                  </a:cubicBezTo>
                  <a:cubicBezTo>
                    <a:pt x="1813" y="42"/>
                    <a:pt x="1644" y="1"/>
                    <a:pt x="1473" y="1"/>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48"/>
            <p:cNvSpPr/>
            <p:nvPr/>
          </p:nvSpPr>
          <p:spPr>
            <a:xfrm>
              <a:off x="-1369125" y="2069704"/>
              <a:ext cx="44046" cy="83626"/>
            </a:xfrm>
            <a:custGeom>
              <a:avLst/>
              <a:gdLst/>
              <a:ahLst/>
              <a:cxnLst/>
              <a:rect l="l" t="t" r="r" b="b"/>
              <a:pathLst>
                <a:path w="720" h="1367" extrusionOk="0">
                  <a:moveTo>
                    <a:pt x="638" y="1"/>
                  </a:moveTo>
                  <a:cubicBezTo>
                    <a:pt x="258" y="340"/>
                    <a:pt x="42" y="812"/>
                    <a:pt x="1" y="1325"/>
                  </a:cubicBezTo>
                  <a:cubicBezTo>
                    <a:pt x="1" y="1366"/>
                    <a:pt x="1" y="1366"/>
                    <a:pt x="42" y="1366"/>
                  </a:cubicBezTo>
                  <a:cubicBezTo>
                    <a:pt x="42" y="1366"/>
                    <a:pt x="83" y="1366"/>
                    <a:pt x="83" y="1325"/>
                  </a:cubicBezTo>
                  <a:cubicBezTo>
                    <a:pt x="83" y="853"/>
                    <a:pt x="340" y="381"/>
                    <a:pt x="679" y="42"/>
                  </a:cubicBezTo>
                  <a:cubicBezTo>
                    <a:pt x="720" y="42"/>
                    <a:pt x="720" y="1"/>
                    <a:pt x="67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48"/>
            <p:cNvSpPr/>
            <p:nvPr/>
          </p:nvSpPr>
          <p:spPr>
            <a:xfrm>
              <a:off x="-1110297" y="2032632"/>
              <a:ext cx="601901" cy="272718"/>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48"/>
            <p:cNvSpPr/>
            <p:nvPr/>
          </p:nvSpPr>
          <p:spPr>
            <a:xfrm>
              <a:off x="-1047471" y="2048354"/>
              <a:ext cx="528980" cy="285259"/>
            </a:xfrm>
            <a:custGeom>
              <a:avLst/>
              <a:gdLst/>
              <a:ahLst/>
              <a:cxnLst/>
              <a:rect l="l" t="t" r="r" b="b"/>
              <a:pathLst>
                <a:path w="8647" h="4663" extrusionOk="0">
                  <a:moveTo>
                    <a:pt x="8133" y="1"/>
                  </a:moveTo>
                  <a:lnTo>
                    <a:pt x="0" y="3338"/>
                  </a:lnTo>
                  <a:lnTo>
                    <a:pt x="473" y="4663"/>
                  </a:lnTo>
                  <a:lnTo>
                    <a:pt x="8647" y="1202"/>
                  </a:lnTo>
                  <a:lnTo>
                    <a:pt x="813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9" name="Google Shape;1109;p48"/>
            <p:cNvSpPr/>
            <p:nvPr/>
          </p:nvSpPr>
          <p:spPr>
            <a:xfrm>
              <a:off x="-1110297" y="2242460"/>
              <a:ext cx="91763" cy="62888"/>
            </a:xfrm>
            <a:custGeom>
              <a:avLst/>
              <a:gdLst/>
              <a:ahLst/>
              <a:cxnLst/>
              <a:rect l="l" t="t" r="r" b="b"/>
              <a:pathLst>
                <a:path w="1500" h="1028" extrusionOk="0">
                  <a:moveTo>
                    <a:pt x="1110" y="1"/>
                  </a:moveTo>
                  <a:cubicBezTo>
                    <a:pt x="1" y="596"/>
                    <a:pt x="391" y="1027"/>
                    <a:pt x="391" y="1027"/>
                  </a:cubicBezTo>
                  <a:lnTo>
                    <a:pt x="1500" y="771"/>
                  </a:lnTo>
                  <a:cubicBezTo>
                    <a:pt x="1459" y="719"/>
                    <a:pt x="1418" y="678"/>
                    <a:pt x="1366" y="637"/>
                  </a:cubicBezTo>
                  <a:cubicBezTo>
                    <a:pt x="1243" y="555"/>
                    <a:pt x="1202" y="422"/>
                    <a:pt x="1161" y="298"/>
                  </a:cubicBezTo>
                  <a:cubicBezTo>
                    <a:pt x="1110" y="206"/>
                    <a:pt x="1069" y="83"/>
                    <a:pt x="1110"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0" name="Google Shape;1110;p48"/>
            <p:cNvSpPr/>
            <p:nvPr/>
          </p:nvSpPr>
          <p:spPr>
            <a:xfrm>
              <a:off x="-1092067" y="2069704"/>
              <a:ext cx="829900" cy="900496"/>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48"/>
            <p:cNvSpPr/>
            <p:nvPr/>
          </p:nvSpPr>
          <p:spPr>
            <a:xfrm>
              <a:off x="-1044962" y="2289564"/>
              <a:ext cx="222432" cy="682897"/>
            </a:xfrm>
            <a:custGeom>
              <a:avLst/>
              <a:gdLst/>
              <a:ahLst/>
              <a:cxnLst/>
              <a:rect l="l" t="t" r="r" b="b"/>
              <a:pathLst>
                <a:path w="3636" h="11163" extrusionOk="0">
                  <a:moveTo>
                    <a:pt x="1" y="1"/>
                  </a:moveTo>
                  <a:lnTo>
                    <a:pt x="1" y="42"/>
                  </a:lnTo>
                  <a:lnTo>
                    <a:pt x="3595" y="11163"/>
                  </a:lnTo>
                  <a:lnTo>
                    <a:pt x="3636" y="11163"/>
                  </a:lnTo>
                  <a:lnTo>
                    <a:pt x="3636" y="11122"/>
                  </a:lnTo>
                  <a:lnTo>
                    <a:pt x="42" y="4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48"/>
            <p:cNvSpPr/>
            <p:nvPr/>
          </p:nvSpPr>
          <p:spPr>
            <a:xfrm>
              <a:off x="-1054995" y="2053982"/>
              <a:ext cx="510138" cy="209280"/>
            </a:xfrm>
            <a:custGeom>
              <a:avLst/>
              <a:gdLst/>
              <a:ahLst/>
              <a:cxnLst/>
              <a:rect l="l" t="t" r="r" b="b"/>
              <a:pathLst>
                <a:path w="8339" h="3421" extrusionOk="0">
                  <a:moveTo>
                    <a:pt x="8297" y="1"/>
                  </a:moveTo>
                  <a:lnTo>
                    <a:pt x="0" y="3379"/>
                  </a:lnTo>
                  <a:lnTo>
                    <a:pt x="0" y="3420"/>
                  </a:lnTo>
                  <a:lnTo>
                    <a:pt x="8339" y="42"/>
                  </a:lnTo>
                  <a:lnTo>
                    <a:pt x="833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48"/>
            <p:cNvSpPr/>
            <p:nvPr/>
          </p:nvSpPr>
          <p:spPr>
            <a:xfrm>
              <a:off x="-1049979" y="2066584"/>
              <a:ext cx="510138" cy="207322"/>
            </a:xfrm>
            <a:custGeom>
              <a:avLst/>
              <a:gdLst/>
              <a:ahLst/>
              <a:cxnLst/>
              <a:rect l="l" t="t" r="r" b="b"/>
              <a:pathLst>
                <a:path w="8339" h="3389" extrusionOk="0">
                  <a:moveTo>
                    <a:pt x="8298" y="0"/>
                  </a:moveTo>
                  <a:lnTo>
                    <a:pt x="0" y="3389"/>
                  </a:lnTo>
                  <a:lnTo>
                    <a:pt x="0" y="3389"/>
                  </a:lnTo>
                  <a:lnTo>
                    <a:pt x="8298" y="52"/>
                  </a:lnTo>
                  <a:lnTo>
                    <a:pt x="833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48"/>
            <p:cNvSpPr/>
            <p:nvPr/>
          </p:nvSpPr>
          <p:spPr>
            <a:xfrm>
              <a:off x="-1042454" y="2077228"/>
              <a:ext cx="505795" cy="209280"/>
            </a:xfrm>
            <a:custGeom>
              <a:avLst/>
              <a:gdLst/>
              <a:ahLst/>
              <a:cxnLst/>
              <a:rect l="l" t="t" r="r" b="b"/>
              <a:pathLst>
                <a:path w="8268" h="3421" extrusionOk="0">
                  <a:moveTo>
                    <a:pt x="8216" y="1"/>
                  </a:moveTo>
                  <a:lnTo>
                    <a:pt x="1" y="3379"/>
                  </a:lnTo>
                  <a:lnTo>
                    <a:pt x="52" y="3420"/>
                  </a:lnTo>
                  <a:lnTo>
                    <a:pt x="8267" y="42"/>
                  </a:lnTo>
                  <a:lnTo>
                    <a:pt x="826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48"/>
            <p:cNvSpPr/>
            <p:nvPr/>
          </p:nvSpPr>
          <p:spPr>
            <a:xfrm>
              <a:off x="-940048" y="2223618"/>
              <a:ext cx="455509" cy="301593"/>
            </a:xfrm>
            <a:custGeom>
              <a:avLst/>
              <a:gdLst/>
              <a:ahLst/>
              <a:cxnLst/>
              <a:rect l="l" t="t" r="r" b="b"/>
              <a:pathLst>
                <a:path w="7446" h="4930" extrusionOk="0">
                  <a:moveTo>
                    <a:pt x="6460" y="0"/>
                  </a:moveTo>
                  <a:lnTo>
                    <a:pt x="0" y="2270"/>
                  </a:lnTo>
                  <a:lnTo>
                    <a:pt x="853" y="4929"/>
                  </a:lnTo>
                  <a:lnTo>
                    <a:pt x="7445" y="2568"/>
                  </a:lnTo>
                  <a:lnTo>
                    <a:pt x="64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48"/>
            <p:cNvSpPr/>
            <p:nvPr/>
          </p:nvSpPr>
          <p:spPr>
            <a:xfrm>
              <a:off x="-2238534" y="1993542"/>
              <a:ext cx="204263" cy="672986"/>
            </a:xfrm>
            <a:custGeom>
              <a:avLst/>
              <a:gdLst/>
              <a:ahLst/>
              <a:cxnLst/>
              <a:rect l="l" t="t" r="r" b="b"/>
              <a:pathLst>
                <a:path w="3339" h="11001" extrusionOk="0">
                  <a:moveTo>
                    <a:pt x="2188" y="1"/>
                  </a:moveTo>
                  <a:cubicBezTo>
                    <a:pt x="1878" y="1"/>
                    <a:pt x="1545" y="130"/>
                    <a:pt x="1243" y="517"/>
                  </a:cubicBezTo>
                  <a:lnTo>
                    <a:pt x="1" y="8690"/>
                  </a:lnTo>
                  <a:lnTo>
                    <a:pt x="771" y="11001"/>
                  </a:lnTo>
                  <a:lnTo>
                    <a:pt x="2188" y="8855"/>
                  </a:lnTo>
                  <a:lnTo>
                    <a:pt x="3338" y="558"/>
                  </a:lnTo>
                  <a:lnTo>
                    <a:pt x="3338" y="517"/>
                  </a:lnTo>
                  <a:cubicBezTo>
                    <a:pt x="3338" y="517"/>
                    <a:pt x="2809" y="1"/>
                    <a:pt x="2188"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48"/>
            <p:cNvSpPr/>
            <p:nvPr/>
          </p:nvSpPr>
          <p:spPr>
            <a:xfrm>
              <a:off x="-2238534" y="2516948"/>
              <a:ext cx="133912" cy="149573"/>
            </a:xfrm>
            <a:custGeom>
              <a:avLst/>
              <a:gdLst/>
              <a:ahLst/>
              <a:cxnLst/>
              <a:rect l="l" t="t" r="r" b="b"/>
              <a:pathLst>
                <a:path w="2189" h="2445" extrusionOk="0">
                  <a:moveTo>
                    <a:pt x="1120" y="1"/>
                  </a:moveTo>
                  <a:lnTo>
                    <a:pt x="391" y="514"/>
                  </a:lnTo>
                  <a:lnTo>
                    <a:pt x="1" y="134"/>
                  </a:lnTo>
                  <a:lnTo>
                    <a:pt x="432" y="1459"/>
                  </a:lnTo>
                  <a:lnTo>
                    <a:pt x="771" y="2445"/>
                  </a:lnTo>
                  <a:lnTo>
                    <a:pt x="1377" y="1541"/>
                  </a:lnTo>
                  <a:lnTo>
                    <a:pt x="2188" y="299"/>
                  </a:lnTo>
                  <a:lnTo>
                    <a:pt x="1675" y="597"/>
                  </a:lnTo>
                  <a:lnTo>
                    <a:pt x="112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48"/>
            <p:cNvSpPr/>
            <p:nvPr/>
          </p:nvSpPr>
          <p:spPr>
            <a:xfrm>
              <a:off x="-2212107" y="2603265"/>
              <a:ext cx="57810" cy="63255"/>
            </a:xfrm>
            <a:custGeom>
              <a:avLst/>
              <a:gdLst/>
              <a:ahLst/>
              <a:cxnLst/>
              <a:rect l="l" t="t" r="r" b="b"/>
              <a:pathLst>
                <a:path w="945" h="1034" extrusionOk="0">
                  <a:moveTo>
                    <a:pt x="362" y="1"/>
                  </a:moveTo>
                  <a:cubicBezTo>
                    <a:pt x="256" y="1"/>
                    <a:pt x="158" y="16"/>
                    <a:pt x="82" y="48"/>
                  </a:cubicBezTo>
                  <a:lnTo>
                    <a:pt x="0" y="48"/>
                  </a:lnTo>
                  <a:lnTo>
                    <a:pt x="339" y="1034"/>
                  </a:lnTo>
                  <a:lnTo>
                    <a:pt x="945" y="130"/>
                  </a:lnTo>
                  <a:cubicBezTo>
                    <a:pt x="779" y="51"/>
                    <a:pt x="556" y="1"/>
                    <a:pt x="36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9" name="Google Shape;1119;p48"/>
            <p:cNvSpPr/>
            <p:nvPr/>
          </p:nvSpPr>
          <p:spPr>
            <a:xfrm>
              <a:off x="-2138637" y="2040830"/>
              <a:ext cx="81118" cy="512647"/>
            </a:xfrm>
            <a:custGeom>
              <a:avLst/>
              <a:gdLst/>
              <a:ahLst/>
              <a:cxnLst/>
              <a:rect l="l" t="t" r="r" b="b"/>
              <a:pathLst>
                <a:path w="1326" h="8380" extrusionOk="0">
                  <a:moveTo>
                    <a:pt x="1284" y="0"/>
                  </a:moveTo>
                  <a:lnTo>
                    <a:pt x="1" y="8339"/>
                  </a:lnTo>
                  <a:lnTo>
                    <a:pt x="1" y="8380"/>
                  </a:lnTo>
                  <a:lnTo>
                    <a:pt x="42" y="8380"/>
                  </a:lnTo>
                  <a:lnTo>
                    <a:pt x="1325"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0" name="Google Shape;1120;p48"/>
            <p:cNvSpPr/>
            <p:nvPr/>
          </p:nvSpPr>
          <p:spPr>
            <a:xfrm>
              <a:off x="-2173200" y="2043338"/>
              <a:ext cx="73594" cy="476247"/>
            </a:xfrm>
            <a:custGeom>
              <a:avLst/>
              <a:gdLst/>
              <a:ahLst/>
              <a:cxnLst/>
              <a:rect l="l" t="t" r="r" b="b"/>
              <a:pathLst>
                <a:path w="1203" h="7785" extrusionOk="0">
                  <a:moveTo>
                    <a:pt x="1202" y="0"/>
                  </a:moveTo>
                  <a:lnTo>
                    <a:pt x="1161" y="41"/>
                  </a:lnTo>
                  <a:lnTo>
                    <a:pt x="1" y="7743"/>
                  </a:lnTo>
                  <a:lnTo>
                    <a:pt x="52" y="7784"/>
                  </a:lnTo>
                  <a:lnTo>
                    <a:pt x="1202" y="41"/>
                  </a:lnTo>
                  <a:lnTo>
                    <a:pt x="120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1" name="Google Shape;1121;p48"/>
            <p:cNvSpPr/>
            <p:nvPr/>
          </p:nvSpPr>
          <p:spPr>
            <a:xfrm>
              <a:off x="-2217184" y="2035141"/>
              <a:ext cx="78610" cy="513319"/>
            </a:xfrm>
            <a:custGeom>
              <a:avLst/>
              <a:gdLst/>
              <a:ahLst/>
              <a:cxnLst/>
              <a:rect l="l" t="t" r="r" b="b"/>
              <a:pathLst>
                <a:path w="1285" h="8391" extrusionOk="0">
                  <a:moveTo>
                    <a:pt x="1285" y="1"/>
                  </a:moveTo>
                  <a:lnTo>
                    <a:pt x="1233" y="52"/>
                  </a:lnTo>
                  <a:lnTo>
                    <a:pt x="1" y="8349"/>
                  </a:lnTo>
                  <a:lnTo>
                    <a:pt x="42" y="8390"/>
                  </a:lnTo>
                  <a:lnTo>
                    <a:pt x="42" y="8349"/>
                  </a:lnTo>
                  <a:lnTo>
                    <a:pt x="1285" y="52"/>
                  </a:lnTo>
                  <a:lnTo>
                    <a:pt x="128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2" name="Google Shape;1122;p48"/>
            <p:cNvSpPr/>
            <p:nvPr/>
          </p:nvSpPr>
          <p:spPr>
            <a:xfrm>
              <a:off x="-2162495" y="1993542"/>
              <a:ext cx="128223" cy="52366"/>
            </a:xfrm>
            <a:custGeom>
              <a:avLst/>
              <a:gdLst/>
              <a:ahLst/>
              <a:cxnLst/>
              <a:rect l="l" t="t" r="r" b="b"/>
              <a:pathLst>
                <a:path w="2096" h="856" extrusionOk="0">
                  <a:moveTo>
                    <a:pt x="945" y="1"/>
                  </a:moveTo>
                  <a:cubicBezTo>
                    <a:pt x="635" y="1"/>
                    <a:pt x="302" y="130"/>
                    <a:pt x="0" y="517"/>
                  </a:cubicBezTo>
                  <a:cubicBezTo>
                    <a:pt x="41" y="558"/>
                    <a:pt x="83" y="558"/>
                    <a:pt x="134" y="599"/>
                  </a:cubicBezTo>
                  <a:cubicBezTo>
                    <a:pt x="432" y="732"/>
                    <a:pt x="771" y="855"/>
                    <a:pt x="1109" y="855"/>
                  </a:cubicBezTo>
                  <a:cubicBezTo>
                    <a:pt x="1459" y="855"/>
                    <a:pt x="1838" y="773"/>
                    <a:pt x="2095" y="558"/>
                  </a:cubicBezTo>
                  <a:lnTo>
                    <a:pt x="2095" y="517"/>
                  </a:lnTo>
                  <a:cubicBezTo>
                    <a:pt x="2095" y="517"/>
                    <a:pt x="1566" y="1"/>
                    <a:pt x="945"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3" name="Google Shape;1123;p48"/>
            <p:cNvSpPr/>
            <p:nvPr/>
          </p:nvSpPr>
          <p:spPr>
            <a:xfrm>
              <a:off x="-2128604" y="2007735"/>
              <a:ext cx="62888" cy="19943"/>
            </a:xfrm>
            <a:custGeom>
              <a:avLst/>
              <a:gdLst/>
              <a:ahLst/>
              <a:cxnLst/>
              <a:rect l="l" t="t" r="r" b="b"/>
              <a:pathLst>
                <a:path w="1028" h="326" extrusionOk="0">
                  <a:moveTo>
                    <a:pt x="495" y="0"/>
                  </a:moveTo>
                  <a:cubicBezTo>
                    <a:pt x="343" y="0"/>
                    <a:pt x="172" y="38"/>
                    <a:pt x="1" y="151"/>
                  </a:cubicBezTo>
                  <a:lnTo>
                    <a:pt x="42" y="192"/>
                  </a:lnTo>
                  <a:cubicBezTo>
                    <a:pt x="217" y="243"/>
                    <a:pt x="391" y="326"/>
                    <a:pt x="555" y="326"/>
                  </a:cubicBezTo>
                  <a:cubicBezTo>
                    <a:pt x="730" y="326"/>
                    <a:pt x="905" y="285"/>
                    <a:pt x="1028" y="192"/>
                  </a:cubicBezTo>
                  <a:lnTo>
                    <a:pt x="1028" y="151"/>
                  </a:lnTo>
                  <a:cubicBezTo>
                    <a:pt x="1028" y="151"/>
                    <a:pt x="800" y="0"/>
                    <a:pt x="49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4" name="Google Shape;1124;p48"/>
            <p:cNvSpPr/>
            <p:nvPr/>
          </p:nvSpPr>
          <p:spPr>
            <a:xfrm>
              <a:off x="-1272347" y="3124408"/>
              <a:ext cx="601840" cy="458017"/>
            </a:xfrm>
            <a:custGeom>
              <a:avLst/>
              <a:gdLst/>
              <a:ahLst/>
              <a:cxnLst/>
              <a:rect l="l" t="t" r="r" b="b"/>
              <a:pathLst>
                <a:path w="9838" h="7487" extrusionOk="0">
                  <a:moveTo>
                    <a:pt x="9797" y="1"/>
                  </a:moveTo>
                  <a:cubicBezTo>
                    <a:pt x="9068" y="165"/>
                    <a:pt x="8339" y="555"/>
                    <a:pt x="7866" y="1151"/>
                  </a:cubicBezTo>
                  <a:cubicBezTo>
                    <a:pt x="7312" y="596"/>
                    <a:pt x="6634" y="124"/>
                    <a:pt x="5864" y="83"/>
                  </a:cubicBezTo>
                  <a:cubicBezTo>
                    <a:pt x="5777" y="74"/>
                    <a:pt x="5690" y="69"/>
                    <a:pt x="5603" y="69"/>
                  </a:cubicBezTo>
                  <a:cubicBezTo>
                    <a:pt x="4540" y="69"/>
                    <a:pt x="3553" y="753"/>
                    <a:pt x="3040" y="1664"/>
                  </a:cubicBezTo>
                  <a:cubicBezTo>
                    <a:pt x="2526" y="2650"/>
                    <a:pt x="2434" y="3852"/>
                    <a:pt x="2609" y="4961"/>
                  </a:cubicBezTo>
                  <a:cubicBezTo>
                    <a:pt x="1962" y="5002"/>
                    <a:pt x="1284" y="5258"/>
                    <a:pt x="811" y="5731"/>
                  </a:cubicBezTo>
                  <a:cubicBezTo>
                    <a:pt x="339" y="6203"/>
                    <a:pt x="41" y="6840"/>
                    <a:pt x="0" y="7487"/>
                  </a:cubicBezTo>
                  <a:cubicBezTo>
                    <a:pt x="514" y="7405"/>
                    <a:pt x="1027" y="7271"/>
                    <a:pt x="1500" y="7097"/>
                  </a:cubicBezTo>
                  <a:cubicBezTo>
                    <a:pt x="2650" y="6717"/>
                    <a:pt x="3718" y="6244"/>
                    <a:pt x="4703" y="5608"/>
                  </a:cubicBezTo>
                  <a:cubicBezTo>
                    <a:pt x="5299" y="5217"/>
                    <a:pt x="5864" y="4837"/>
                    <a:pt x="6377" y="4365"/>
                  </a:cubicBezTo>
                  <a:cubicBezTo>
                    <a:pt x="7147" y="3677"/>
                    <a:pt x="7866" y="2948"/>
                    <a:pt x="8513" y="2096"/>
                  </a:cubicBezTo>
                  <a:cubicBezTo>
                    <a:pt x="8513" y="2096"/>
                    <a:pt x="8554" y="2055"/>
                    <a:pt x="8554" y="2014"/>
                  </a:cubicBezTo>
                  <a:cubicBezTo>
                    <a:pt x="9027" y="1367"/>
                    <a:pt x="9458" y="679"/>
                    <a:pt x="9838"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5" name="Google Shape;1125;p48"/>
            <p:cNvSpPr/>
            <p:nvPr/>
          </p:nvSpPr>
          <p:spPr>
            <a:xfrm>
              <a:off x="-2146773" y="3242474"/>
              <a:ext cx="583610" cy="353163"/>
            </a:xfrm>
            <a:custGeom>
              <a:avLst/>
              <a:gdLst/>
              <a:ahLst/>
              <a:cxnLst/>
              <a:rect l="l" t="t" r="r" b="b"/>
              <a:pathLst>
                <a:path w="9540" h="5773" extrusionOk="0">
                  <a:moveTo>
                    <a:pt x="1140" y="1"/>
                  </a:moveTo>
                  <a:cubicBezTo>
                    <a:pt x="748" y="1"/>
                    <a:pt x="351" y="87"/>
                    <a:pt x="0" y="248"/>
                  </a:cubicBezTo>
                  <a:cubicBezTo>
                    <a:pt x="175" y="422"/>
                    <a:pt x="298" y="638"/>
                    <a:pt x="472" y="802"/>
                  </a:cubicBezTo>
                  <a:cubicBezTo>
                    <a:pt x="555" y="936"/>
                    <a:pt x="688" y="1018"/>
                    <a:pt x="770" y="1152"/>
                  </a:cubicBezTo>
                  <a:cubicBezTo>
                    <a:pt x="1027" y="1449"/>
                    <a:pt x="1325" y="1747"/>
                    <a:pt x="1623" y="2004"/>
                  </a:cubicBezTo>
                  <a:cubicBezTo>
                    <a:pt x="2824" y="3164"/>
                    <a:pt x="4241" y="4058"/>
                    <a:pt x="5781" y="4705"/>
                  </a:cubicBezTo>
                  <a:cubicBezTo>
                    <a:pt x="6038" y="4828"/>
                    <a:pt x="6336" y="4961"/>
                    <a:pt x="6634" y="5084"/>
                  </a:cubicBezTo>
                  <a:cubicBezTo>
                    <a:pt x="6757" y="5084"/>
                    <a:pt x="6849" y="5126"/>
                    <a:pt x="6973" y="5167"/>
                  </a:cubicBezTo>
                  <a:cubicBezTo>
                    <a:pt x="7784" y="5423"/>
                    <a:pt x="8646" y="5639"/>
                    <a:pt x="9540" y="5772"/>
                  </a:cubicBezTo>
                  <a:lnTo>
                    <a:pt x="9540" y="5341"/>
                  </a:lnTo>
                  <a:cubicBezTo>
                    <a:pt x="9499" y="3934"/>
                    <a:pt x="8903" y="2476"/>
                    <a:pt x="7743" y="1624"/>
                  </a:cubicBezTo>
                  <a:cubicBezTo>
                    <a:pt x="7180" y="1236"/>
                    <a:pt x="6510" y="1031"/>
                    <a:pt x="5856" y="1031"/>
                  </a:cubicBezTo>
                  <a:cubicBezTo>
                    <a:pt x="5124" y="1031"/>
                    <a:pt x="4412" y="1287"/>
                    <a:pt x="3892" y="1829"/>
                  </a:cubicBezTo>
                  <a:cubicBezTo>
                    <a:pt x="3420" y="936"/>
                    <a:pt x="2567" y="207"/>
                    <a:pt x="1540" y="32"/>
                  </a:cubicBezTo>
                  <a:cubicBezTo>
                    <a:pt x="1409" y="11"/>
                    <a:pt x="1275" y="1"/>
                    <a:pt x="1140"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6" name="Google Shape;1126;p48"/>
            <p:cNvSpPr/>
            <p:nvPr/>
          </p:nvSpPr>
          <p:spPr>
            <a:xfrm>
              <a:off x="-1984722" y="2425248"/>
              <a:ext cx="241274" cy="238154"/>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7" name="Google Shape;1127;p48"/>
            <p:cNvSpPr/>
            <p:nvPr/>
          </p:nvSpPr>
          <p:spPr>
            <a:xfrm>
              <a:off x="-1225243" y="2354898"/>
              <a:ext cx="206710" cy="227449"/>
            </a:xfrm>
            <a:custGeom>
              <a:avLst/>
              <a:gdLst/>
              <a:ahLst/>
              <a:cxnLst/>
              <a:rect l="l" t="t" r="r" b="b"/>
              <a:pathLst>
                <a:path w="3379" h="3718" extrusionOk="0">
                  <a:moveTo>
                    <a:pt x="2732" y="1"/>
                  </a:moveTo>
                  <a:lnTo>
                    <a:pt x="1582" y="1069"/>
                  </a:lnTo>
                  <a:lnTo>
                    <a:pt x="216" y="216"/>
                  </a:lnTo>
                  <a:lnTo>
                    <a:pt x="216" y="216"/>
                  </a:lnTo>
                  <a:lnTo>
                    <a:pt x="1027" y="1623"/>
                  </a:lnTo>
                  <a:lnTo>
                    <a:pt x="0" y="2907"/>
                  </a:lnTo>
                  <a:lnTo>
                    <a:pt x="1284" y="2393"/>
                  </a:lnTo>
                  <a:lnTo>
                    <a:pt x="2095" y="3718"/>
                  </a:lnTo>
                  <a:lnTo>
                    <a:pt x="1921" y="2178"/>
                  </a:lnTo>
                  <a:lnTo>
                    <a:pt x="3379" y="2352"/>
                  </a:lnTo>
                  <a:lnTo>
                    <a:pt x="3379" y="2352"/>
                  </a:lnTo>
                  <a:lnTo>
                    <a:pt x="2270" y="1449"/>
                  </a:lnTo>
                  <a:lnTo>
                    <a:pt x="2732"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8" name="Google Shape;1128;p48"/>
            <p:cNvSpPr/>
            <p:nvPr/>
          </p:nvSpPr>
          <p:spPr>
            <a:xfrm>
              <a:off x="-1340863" y="3302180"/>
              <a:ext cx="238827" cy="233138"/>
            </a:xfrm>
            <a:custGeom>
              <a:avLst/>
              <a:gdLst/>
              <a:ahLst/>
              <a:cxnLst/>
              <a:rect l="l" t="t" r="r" b="b"/>
              <a:pathLst>
                <a:path w="3904" h="3811" extrusionOk="0">
                  <a:moveTo>
                    <a:pt x="2486" y="1"/>
                  </a:moveTo>
                  <a:lnTo>
                    <a:pt x="1634" y="1367"/>
                  </a:lnTo>
                  <a:lnTo>
                    <a:pt x="1" y="1161"/>
                  </a:lnTo>
                  <a:lnTo>
                    <a:pt x="1120" y="2014"/>
                  </a:lnTo>
                  <a:lnTo>
                    <a:pt x="350" y="3338"/>
                  </a:lnTo>
                  <a:lnTo>
                    <a:pt x="350" y="3338"/>
                  </a:lnTo>
                  <a:lnTo>
                    <a:pt x="1593" y="2486"/>
                  </a:lnTo>
                  <a:lnTo>
                    <a:pt x="2188" y="3811"/>
                  </a:lnTo>
                  <a:lnTo>
                    <a:pt x="2404" y="2352"/>
                  </a:lnTo>
                  <a:lnTo>
                    <a:pt x="3903" y="2055"/>
                  </a:lnTo>
                  <a:lnTo>
                    <a:pt x="2363" y="1582"/>
                  </a:lnTo>
                  <a:lnTo>
                    <a:pt x="2486"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9" name="Google Shape;1129;p48"/>
            <p:cNvSpPr/>
            <p:nvPr/>
          </p:nvSpPr>
          <p:spPr>
            <a:xfrm>
              <a:off x="-1573264" y="2543376"/>
              <a:ext cx="59768" cy="60380"/>
            </a:xfrm>
            <a:custGeom>
              <a:avLst/>
              <a:gdLst/>
              <a:ahLst/>
              <a:cxnLst/>
              <a:rect l="l" t="t" r="r" b="b"/>
              <a:pathLst>
                <a:path w="977" h="987" extrusionOk="0">
                  <a:moveTo>
                    <a:pt x="514" y="0"/>
                  </a:moveTo>
                  <a:cubicBezTo>
                    <a:pt x="206" y="0"/>
                    <a:pt x="1" y="216"/>
                    <a:pt x="1" y="514"/>
                  </a:cubicBezTo>
                  <a:cubicBezTo>
                    <a:pt x="1" y="770"/>
                    <a:pt x="206" y="986"/>
                    <a:pt x="514" y="986"/>
                  </a:cubicBezTo>
                  <a:cubicBezTo>
                    <a:pt x="771" y="986"/>
                    <a:pt x="976" y="770"/>
                    <a:pt x="976" y="514"/>
                  </a:cubicBezTo>
                  <a:cubicBezTo>
                    <a:pt x="976" y="216"/>
                    <a:pt x="771" y="0"/>
                    <a:pt x="514"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0" name="Google Shape;1130;p48"/>
            <p:cNvSpPr/>
            <p:nvPr/>
          </p:nvSpPr>
          <p:spPr>
            <a:xfrm>
              <a:off x="-1960864" y="2260690"/>
              <a:ext cx="60380" cy="60380"/>
            </a:xfrm>
            <a:custGeom>
              <a:avLst/>
              <a:gdLst/>
              <a:ahLst/>
              <a:cxnLst/>
              <a:rect l="l" t="t" r="r" b="b"/>
              <a:pathLst>
                <a:path w="987" h="987" extrusionOk="0">
                  <a:moveTo>
                    <a:pt x="473" y="0"/>
                  </a:moveTo>
                  <a:cubicBezTo>
                    <a:pt x="216" y="0"/>
                    <a:pt x="1" y="216"/>
                    <a:pt x="1" y="473"/>
                  </a:cubicBezTo>
                  <a:cubicBezTo>
                    <a:pt x="1" y="771"/>
                    <a:pt x="216" y="986"/>
                    <a:pt x="473" y="986"/>
                  </a:cubicBezTo>
                  <a:cubicBezTo>
                    <a:pt x="771" y="986"/>
                    <a:pt x="986" y="771"/>
                    <a:pt x="986" y="473"/>
                  </a:cubicBezTo>
                  <a:cubicBezTo>
                    <a:pt x="986" y="216"/>
                    <a:pt x="771" y="0"/>
                    <a:pt x="473"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1" name="Google Shape;1131;p48"/>
            <p:cNvSpPr/>
            <p:nvPr/>
          </p:nvSpPr>
          <p:spPr>
            <a:xfrm>
              <a:off x="-1741004" y="2697902"/>
              <a:ext cx="60380" cy="59707"/>
            </a:xfrm>
            <a:custGeom>
              <a:avLst/>
              <a:gdLst/>
              <a:ahLst/>
              <a:cxnLst/>
              <a:rect l="l" t="t" r="r" b="b"/>
              <a:pathLst>
                <a:path w="987" h="976" extrusionOk="0">
                  <a:moveTo>
                    <a:pt x="514" y="0"/>
                  </a:moveTo>
                  <a:cubicBezTo>
                    <a:pt x="216" y="0"/>
                    <a:pt x="1" y="206"/>
                    <a:pt x="1" y="514"/>
                  </a:cubicBezTo>
                  <a:cubicBezTo>
                    <a:pt x="1" y="771"/>
                    <a:pt x="216" y="976"/>
                    <a:pt x="514" y="976"/>
                  </a:cubicBezTo>
                  <a:cubicBezTo>
                    <a:pt x="771" y="976"/>
                    <a:pt x="987" y="771"/>
                    <a:pt x="987" y="514"/>
                  </a:cubicBezTo>
                  <a:cubicBezTo>
                    <a:pt x="987" y="206"/>
                    <a:pt x="771" y="0"/>
                    <a:pt x="514"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2" name="Google Shape;1132;p48"/>
            <p:cNvSpPr/>
            <p:nvPr/>
          </p:nvSpPr>
          <p:spPr>
            <a:xfrm>
              <a:off x="-995350" y="2069704"/>
              <a:ext cx="60380" cy="59768"/>
            </a:xfrm>
            <a:custGeom>
              <a:avLst/>
              <a:gdLst/>
              <a:ahLst/>
              <a:cxnLst/>
              <a:rect l="l" t="t" r="r" b="b"/>
              <a:pathLst>
                <a:path w="987" h="977" extrusionOk="0">
                  <a:moveTo>
                    <a:pt x="473" y="1"/>
                  </a:moveTo>
                  <a:cubicBezTo>
                    <a:pt x="216" y="1"/>
                    <a:pt x="1" y="206"/>
                    <a:pt x="1" y="514"/>
                  </a:cubicBezTo>
                  <a:cubicBezTo>
                    <a:pt x="1" y="771"/>
                    <a:pt x="216" y="976"/>
                    <a:pt x="473" y="976"/>
                  </a:cubicBezTo>
                  <a:cubicBezTo>
                    <a:pt x="771" y="976"/>
                    <a:pt x="987" y="771"/>
                    <a:pt x="987" y="514"/>
                  </a:cubicBezTo>
                  <a:cubicBezTo>
                    <a:pt x="987" y="206"/>
                    <a:pt x="771" y="1"/>
                    <a:pt x="473"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3" name="Google Shape;1133;p48"/>
            <p:cNvSpPr/>
            <p:nvPr/>
          </p:nvSpPr>
          <p:spPr>
            <a:xfrm>
              <a:off x="-785522" y="3035216"/>
              <a:ext cx="60380" cy="60380"/>
            </a:xfrm>
            <a:custGeom>
              <a:avLst/>
              <a:gdLst/>
              <a:ahLst/>
              <a:cxnLst/>
              <a:rect l="l" t="t" r="r" b="b"/>
              <a:pathLst>
                <a:path w="987" h="987" extrusionOk="0">
                  <a:moveTo>
                    <a:pt x="473" y="1"/>
                  </a:moveTo>
                  <a:cubicBezTo>
                    <a:pt x="216" y="1"/>
                    <a:pt x="1" y="216"/>
                    <a:pt x="1" y="514"/>
                  </a:cubicBezTo>
                  <a:cubicBezTo>
                    <a:pt x="1" y="771"/>
                    <a:pt x="216" y="987"/>
                    <a:pt x="473" y="987"/>
                  </a:cubicBezTo>
                  <a:cubicBezTo>
                    <a:pt x="771" y="987"/>
                    <a:pt x="986" y="771"/>
                    <a:pt x="986" y="514"/>
                  </a:cubicBezTo>
                  <a:cubicBezTo>
                    <a:pt x="986" y="216"/>
                    <a:pt x="771" y="1"/>
                    <a:pt x="473"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34" name="Google Shape;1134;p48"/>
          <p:cNvGrpSpPr/>
          <p:nvPr/>
        </p:nvGrpSpPr>
        <p:grpSpPr>
          <a:xfrm>
            <a:off x="2173971" y="4401616"/>
            <a:ext cx="1568492" cy="1840245"/>
            <a:chOff x="1665903" y="3183587"/>
            <a:chExt cx="1176369" cy="1380184"/>
          </a:xfrm>
        </p:grpSpPr>
        <p:grpSp>
          <p:nvGrpSpPr>
            <p:cNvPr id="1135" name="Google Shape;1135;p48"/>
            <p:cNvGrpSpPr/>
            <p:nvPr/>
          </p:nvGrpSpPr>
          <p:grpSpPr>
            <a:xfrm rot="8969658">
              <a:off x="1931247" y="3262927"/>
              <a:ext cx="645681" cy="1221502"/>
              <a:chOff x="2794475" y="-228025"/>
              <a:chExt cx="756260" cy="1430697"/>
            </a:xfrm>
          </p:grpSpPr>
          <p:sp>
            <p:nvSpPr>
              <p:cNvPr id="1136" name="Google Shape;1136;p48"/>
              <p:cNvSpPr/>
              <p:nvPr/>
            </p:nvSpPr>
            <p:spPr>
              <a:xfrm>
                <a:off x="2794475" y="-228025"/>
                <a:ext cx="756250" cy="1430672"/>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7" name="Google Shape;1137;p48"/>
              <p:cNvSpPr/>
              <p:nvPr/>
            </p:nvSpPr>
            <p:spPr>
              <a:xfrm>
                <a:off x="2794475" y="-228025"/>
                <a:ext cx="271339" cy="357710"/>
              </a:xfrm>
              <a:custGeom>
                <a:avLst/>
                <a:gdLst/>
                <a:ahLst/>
                <a:cxnLst/>
                <a:rect l="l" t="t" r="r" b="b"/>
                <a:pathLst>
                  <a:path w="4838" h="6378" extrusionOk="0">
                    <a:moveTo>
                      <a:pt x="1" y="1"/>
                    </a:moveTo>
                    <a:lnTo>
                      <a:pt x="42" y="2742"/>
                    </a:lnTo>
                    <a:lnTo>
                      <a:pt x="42" y="6377"/>
                    </a:lnTo>
                    <a:lnTo>
                      <a:pt x="771" y="5135"/>
                    </a:lnTo>
                    <a:lnTo>
                      <a:pt x="2702" y="5515"/>
                    </a:lnTo>
                    <a:lnTo>
                      <a:pt x="3513" y="3512"/>
                    </a:lnTo>
                    <a:lnTo>
                      <a:pt x="4837" y="3769"/>
                    </a:lnTo>
                    <a:lnTo>
                      <a:pt x="2055" y="1582"/>
                    </a:lnTo>
                    <a:lnTo>
                      <a:pt x="1"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8" name="Google Shape;1138;p48"/>
              <p:cNvSpPr/>
              <p:nvPr/>
            </p:nvSpPr>
            <p:spPr>
              <a:xfrm>
                <a:off x="2794475" y="-228025"/>
                <a:ext cx="115255" cy="153841"/>
              </a:xfrm>
              <a:custGeom>
                <a:avLst/>
                <a:gdLst/>
                <a:ahLst/>
                <a:cxnLst/>
                <a:rect l="l" t="t" r="r" b="b"/>
                <a:pathLst>
                  <a:path w="2055" h="2743" extrusionOk="0">
                    <a:moveTo>
                      <a:pt x="1" y="1"/>
                    </a:moveTo>
                    <a:lnTo>
                      <a:pt x="42" y="2742"/>
                    </a:lnTo>
                    <a:cubicBezTo>
                      <a:pt x="771" y="2691"/>
                      <a:pt x="1582" y="2229"/>
                      <a:pt x="1972" y="1757"/>
                    </a:cubicBezTo>
                    <a:cubicBezTo>
                      <a:pt x="2014" y="1715"/>
                      <a:pt x="2055" y="1623"/>
                      <a:pt x="2055" y="1582"/>
                    </a:cubicBezTo>
                    <a:lnTo>
                      <a:pt x="1"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9" name="Google Shape;1139;p48"/>
              <p:cNvSpPr/>
              <p:nvPr/>
            </p:nvSpPr>
            <p:spPr>
              <a:xfrm>
                <a:off x="3300764" y="1031556"/>
                <a:ext cx="249971" cy="171115"/>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40" name="Google Shape;1140;p48"/>
            <p:cNvGrpSpPr/>
            <p:nvPr/>
          </p:nvGrpSpPr>
          <p:grpSpPr>
            <a:xfrm rot="8969658">
              <a:off x="1931247" y="3262927"/>
              <a:ext cx="645681" cy="1221502"/>
              <a:chOff x="2794475" y="-228025"/>
              <a:chExt cx="756260" cy="1430697"/>
            </a:xfrm>
          </p:grpSpPr>
          <p:sp>
            <p:nvSpPr>
              <p:cNvPr id="1141" name="Google Shape;1141;p48"/>
              <p:cNvSpPr/>
              <p:nvPr/>
            </p:nvSpPr>
            <p:spPr>
              <a:xfrm>
                <a:off x="2794475" y="-228025"/>
                <a:ext cx="756250" cy="1430672"/>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2" name="Google Shape;1142;p48"/>
              <p:cNvSpPr/>
              <p:nvPr/>
            </p:nvSpPr>
            <p:spPr>
              <a:xfrm>
                <a:off x="2794475" y="-228025"/>
                <a:ext cx="271339" cy="357710"/>
              </a:xfrm>
              <a:custGeom>
                <a:avLst/>
                <a:gdLst/>
                <a:ahLst/>
                <a:cxnLst/>
                <a:rect l="l" t="t" r="r" b="b"/>
                <a:pathLst>
                  <a:path w="4838" h="6378" extrusionOk="0">
                    <a:moveTo>
                      <a:pt x="1" y="1"/>
                    </a:moveTo>
                    <a:lnTo>
                      <a:pt x="42" y="2742"/>
                    </a:lnTo>
                    <a:lnTo>
                      <a:pt x="42" y="6377"/>
                    </a:lnTo>
                    <a:lnTo>
                      <a:pt x="771" y="5135"/>
                    </a:lnTo>
                    <a:lnTo>
                      <a:pt x="2702" y="5515"/>
                    </a:lnTo>
                    <a:lnTo>
                      <a:pt x="3513" y="3512"/>
                    </a:lnTo>
                    <a:lnTo>
                      <a:pt x="4837" y="3769"/>
                    </a:lnTo>
                    <a:lnTo>
                      <a:pt x="2055" y="158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3" name="Google Shape;1143;p48"/>
              <p:cNvSpPr/>
              <p:nvPr/>
            </p:nvSpPr>
            <p:spPr>
              <a:xfrm>
                <a:off x="2794475" y="-228025"/>
                <a:ext cx="115255" cy="153841"/>
              </a:xfrm>
              <a:custGeom>
                <a:avLst/>
                <a:gdLst/>
                <a:ahLst/>
                <a:cxnLst/>
                <a:rect l="l" t="t" r="r" b="b"/>
                <a:pathLst>
                  <a:path w="2055" h="2743" extrusionOk="0">
                    <a:moveTo>
                      <a:pt x="1" y="1"/>
                    </a:moveTo>
                    <a:lnTo>
                      <a:pt x="42" y="2742"/>
                    </a:lnTo>
                    <a:cubicBezTo>
                      <a:pt x="771" y="2691"/>
                      <a:pt x="1582" y="2229"/>
                      <a:pt x="1972" y="1757"/>
                    </a:cubicBezTo>
                    <a:cubicBezTo>
                      <a:pt x="2014" y="1715"/>
                      <a:pt x="2055" y="1623"/>
                      <a:pt x="2055" y="1582"/>
                    </a:cubicBezTo>
                    <a:lnTo>
                      <a:pt x="1"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4" name="Google Shape;1144;p48"/>
              <p:cNvSpPr/>
              <p:nvPr/>
            </p:nvSpPr>
            <p:spPr>
              <a:xfrm>
                <a:off x="2835362" y="56612"/>
                <a:ext cx="501736" cy="1078627"/>
              </a:xfrm>
              <a:custGeom>
                <a:avLst/>
                <a:gdLst/>
                <a:ahLst/>
                <a:cxnLst/>
                <a:rect l="l" t="t" r="r" b="b"/>
                <a:pathLst>
                  <a:path w="8946" h="19232" extrusionOk="0">
                    <a:moveTo>
                      <a:pt x="53" y="1"/>
                    </a:moveTo>
                    <a:cubicBezTo>
                      <a:pt x="47" y="1"/>
                      <a:pt x="42" y="5"/>
                      <a:pt x="42" y="19"/>
                    </a:cubicBezTo>
                    <a:cubicBezTo>
                      <a:pt x="1" y="19"/>
                      <a:pt x="1" y="19"/>
                      <a:pt x="1" y="60"/>
                    </a:cubicBezTo>
                    <a:lnTo>
                      <a:pt x="8863" y="19180"/>
                    </a:lnTo>
                    <a:lnTo>
                      <a:pt x="8904" y="19232"/>
                    </a:lnTo>
                    <a:cubicBezTo>
                      <a:pt x="8945" y="19180"/>
                      <a:pt x="8945" y="19180"/>
                      <a:pt x="8945" y="19139"/>
                    </a:cubicBezTo>
                    <a:lnTo>
                      <a:pt x="83" y="19"/>
                    </a:lnTo>
                    <a:cubicBezTo>
                      <a:pt x="83" y="19"/>
                      <a:pt x="65" y="1"/>
                      <a:pt x="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5" name="Google Shape;1145;p48"/>
              <p:cNvSpPr/>
              <p:nvPr/>
            </p:nvSpPr>
            <p:spPr>
              <a:xfrm>
                <a:off x="2943664" y="78934"/>
                <a:ext cx="467693" cy="995845"/>
              </a:xfrm>
              <a:custGeom>
                <a:avLst/>
                <a:gdLst/>
                <a:ahLst/>
                <a:cxnLst/>
                <a:rect l="l" t="t" r="r" b="b"/>
                <a:pathLst>
                  <a:path w="8339" h="17756" extrusionOk="0">
                    <a:moveTo>
                      <a:pt x="42" y="1"/>
                    </a:moveTo>
                    <a:cubicBezTo>
                      <a:pt x="0" y="1"/>
                      <a:pt x="0" y="42"/>
                      <a:pt x="0" y="42"/>
                    </a:cubicBezTo>
                    <a:lnTo>
                      <a:pt x="8257" y="17755"/>
                    </a:lnTo>
                    <a:lnTo>
                      <a:pt x="8298" y="17755"/>
                    </a:lnTo>
                    <a:cubicBezTo>
                      <a:pt x="8298" y="17755"/>
                      <a:pt x="8339" y="17714"/>
                      <a:pt x="8298" y="17714"/>
                    </a:cubicBezTo>
                    <a:lnTo>
                      <a:pt x="83"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6" name="Google Shape;1146;p48"/>
              <p:cNvSpPr/>
              <p:nvPr/>
            </p:nvSpPr>
            <p:spPr>
              <a:xfrm>
                <a:off x="2991449" y="-31051"/>
                <a:ext cx="501680" cy="1072401"/>
              </a:xfrm>
              <a:custGeom>
                <a:avLst/>
                <a:gdLst/>
                <a:ahLst/>
                <a:cxnLst/>
                <a:rect l="l" t="t" r="r" b="b"/>
                <a:pathLst>
                  <a:path w="8945" h="19121" extrusionOk="0">
                    <a:moveTo>
                      <a:pt x="42" y="0"/>
                    </a:moveTo>
                    <a:cubicBezTo>
                      <a:pt x="1" y="42"/>
                      <a:pt x="1" y="42"/>
                      <a:pt x="1" y="83"/>
                    </a:cubicBezTo>
                    <a:lnTo>
                      <a:pt x="8852" y="19121"/>
                    </a:lnTo>
                    <a:lnTo>
                      <a:pt x="8945" y="19121"/>
                    </a:lnTo>
                    <a:lnTo>
                      <a:pt x="8945" y="19080"/>
                    </a:lnTo>
                    <a:lnTo>
                      <a:pt x="83" y="42"/>
                    </a:lnTo>
                    <a:cubicBezTo>
                      <a:pt x="83" y="0"/>
                      <a:pt x="42" y="0"/>
                      <a:pt x="4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7" name="Google Shape;1147;p48"/>
              <p:cNvSpPr/>
              <p:nvPr/>
            </p:nvSpPr>
            <p:spPr>
              <a:xfrm>
                <a:off x="3300764" y="1031556"/>
                <a:ext cx="249971" cy="171115"/>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8" name="Google Shape;1148;p48"/>
              <p:cNvSpPr/>
              <p:nvPr/>
            </p:nvSpPr>
            <p:spPr>
              <a:xfrm>
                <a:off x="3372723" y="1092017"/>
                <a:ext cx="125070" cy="81267"/>
              </a:xfrm>
              <a:custGeom>
                <a:avLst/>
                <a:gdLst/>
                <a:ahLst/>
                <a:cxnLst/>
                <a:rect l="l" t="t" r="r" b="b"/>
                <a:pathLst>
                  <a:path w="2230" h="1449" extrusionOk="0">
                    <a:moveTo>
                      <a:pt x="2054" y="1"/>
                    </a:moveTo>
                    <a:cubicBezTo>
                      <a:pt x="1633" y="83"/>
                      <a:pt x="1202" y="206"/>
                      <a:pt x="822" y="422"/>
                    </a:cubicBezTo>
                    <a:cubicBezTo>
                      <a:pt x="473" y="637"/>
                      <a:pt x="134" y="976"/>
                      <a:pt x="1" y="1366"/>
                    </a:cubicBezTo>
                    <a:lnTo>
                      <a:pt x="52" y="1448"/>
                    </a:lnTo>
                    <a:cubicBezTo>
                      <a:pt x="52" y="1448"/>
                      <a:pt x="56" y="1449"/>
                      <a:pt x="64" y="1449"/>
                    </a:cubicBezTo>
                    <a:cubicBezTo>
                      <a:pt x="211" y="1449"/>
                      <a:pt x="1626" y="1412"/>
                      <a:pt x="222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149" name="Google Shape;1149;p48"/>
          <p:cNvSpPr/>
          <p:nvPr/>
        </p:nvSpPr>
        <p:spPr>
          <a:xfrm>
            <a:off x="3312565" y="4139997"/>
            <a:ext cx="496904" cy="490401"/>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0" name="Google Shape;1150;p48"/>
          <p:cNvSpPr/>
          <p:nvPr/>
        </p:nvSpPr>
        <p:spPr>
          <a:xfrm>
            <a:off x="8976615" y="1514361"/>
            <a:ext cx="496904" cy="490401"/>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 name="Google Shape;1377;p53">
            <a:extLst>
              <a:ext uri="{FF2B5EF4-FFF2-40B4-BE49-F238E27FC236}">
                <a16:creationId xmlns:a16="http://schemas.microsoft.com/office/drawing/2014/main" id="{DB784247-257F-DCFB-55D0-F8B1DE4854BA}"/>
              </a:ext>
            </a:extLst>
          </p:cNvPr>
          <p:cNvGrpSpPr/>
          <p:nvPr/>
        </p:nvGrpSpPr>
        <p:grpSpPr>
          <a:xfrm>
            <a:off x="1482020" y="144248"/>
            <a:ext cx="2472923" cy="2712248"/>
            <a:chOff x="3929500" y="1071100"/>
            <a:chExt cx="852575" cy="935000"/>
          </a:xfrm>
        </p:grpSpPr>
        <p:sp>
          <p:nvSpPr>
            <p:cNvPr id="3" name="Google Shape;1378;p53">
              <a:extLst>
                <a:ext uri="{FF2B5EF4-FFF2-40B4-BE49-F238E27FC236}">
                  <a16:creationId xmlns:a16="http://schemas.microsoft.com/office/drawing/2014/main" id="{C71BE310-563E-1259-DC6B-5259A23AFC27}"/>
                </a:ext>
              </a:extLst>
            </p:cNvPr>
            <p:cNvSpPr/>
            <p:nvPr/>
          </p:nvSpPr>
          <p:spPr>
            <a:xfrm>
              <a:off x="3929500" y="1071100"/>
              <a:ext cx="852575" cy="935000"/>
            </a:xfrm>
            <a:custGeom>
              <a:avLst/>
              <a:gdLst/>
              <a:ahLst/>
              <a:cxnLst/>
              <a:rect l="l" t="t" r="r" b="b"/>
              <a:pathLst>
                <a:path w="34103" h="37400" extrusionOk="0">
                  <a:moveTo>
                    <a:pt x="11214" y="1"/>
                  </a:moveTo>
                  <a:cubicBezTo>
                    <a:pt x="8903" y="1"/>
                    <a:pt x="7024" y="1890"/>
                    <a:pt x="7024" y="4201"/>
                  </a:cubicBezTo>
                  <a:cubicBezTo>
                    <a:pt x="7024" y="4324"/>
                    <a:pt x="7065" y="4458"/>
                    <a:pt x="7065" y="4622"/>
                  </a:cubicBezTo>
                  <a:cubicBezTo>
                    <a:pt x="6202" y="5228"/>
                    <a:pt x="5391" y="5998"/>
                    <a:pt x="4662" y="6850"/>
                  </a:cubicBezTo>
                  <a:lnTo>
                    <a:pt x="1715" y="6850"/>
                  </a:lnTo>
                  <a:cubicBezTo>
                    <a:pt x="1161" y="6850"/>
                    <a:pt x="729" y="7281"/>
                    <a:pt x="729" y="7836"/>
                  </a:cubicBezTo>
                  <a:lnTo>
                    <a:pt x="729" y="9376"/>
                  </a:lnTo>
                  <a:cubicBezTo>
                    <a:pt x="257" y="9808"/>
                    <a:pt x="0" y="10403"/>
                    <a:pt x="0" y="11040"/>
                  </a:cubicBezTo>
                  <a:cubicBezTo>
                    <a:pt x="0" y="11687"/>
                    <a:pt x="257" y="12282"/>
                    <a:pt x="729" y="12714"/>
                  </a:cubicBezTo>
                  <a:lnTo>
                    <a:pt x="729" y="13186"/>
                  </a:lnTo>
                  <a:cubicBezTo>
                    <a:pt x="257" y="13607"/>
                    <a:pt x="0" y="14213"/>
                    <a:pt x="0" y="14849"/>
                  </a:cubicBezTo>
                  <a:cubicBezTo>
                    <a:pt x="0" y="15496"/>
                    <a:pt x="257" y="16092"/>
                    <a:pt x="729" y="16523"/>
                  </a:cubicBezTo>
                  <a:lnTo>
                    <a:pt x="729" y="16996"/>
                  </a:lnTo>
                  <a:cubicBezTo>
                    <a:pt x="257" y="17417"/>
                    <a:pt x="0" y="18023"/>
                    <a:pt x="0" y="18659"/>
                  </a:cubicBezTo>
                  <a:cubicBezTo>
                    <a:pt x="0" y="19306"/>
                    <a:pt x="257" y="19902"/>
                    <a:pt x="729" y="20333"/>
                  </a:cubicBezTo>
                  <a:lnTo>
                    <a:pt x="729" y="20795"/>
                  </a:lnTo>
                  <a:cubicBezTo>
                    <a:pt x="257" y="21226"/>
                    <a:pt x="0" y="21822"/>
                    <a:pt x="0" y="22469"/>
                  </a:cubicBezTo>
                  <a:cubicBezTo>
                    <a:pt x="0" y="23106"/>
                    <a:pt x="257" y="23711"/>
                    <a:pt x="729" y="24132"/>
                  </a:cubicBezTo>
                  <a:lnTo>
                    <a:pt x="729" y="24605"/>
                  </a:lnTo>
                  <a:cubicBezTo>
                    <a:pt x="257" y="25036"/>
                    <a:pt x="0" y="25632"/>
                    <a:pt x="0" y="26279"/>
                  </a:cubicBezTo>
                  <a:cubicBezTo>
                    <a:pt x="0" y="26915"/>
                    <a:pt x="257" y="27521"/>
                    <a:pt x="729" y="27942"/>
                  </a:cubicBezTo>
                  <a:lnTo>
                    <a:pt x="729" y="28076"/>
                  </a:lnTo>
                  <a:cubicBezTo>
                    <a:pt x="257" y="28548"/>
                    <a:pt x="0" y="29144"/>
                    <a:pt x="0" y="29780"/>
                  </a:cubicBezTo>
                  <a:cubicBezTo>
                    <a:pt x="0" y="30427"/>
                    <a:pt x="298" y="31064"/>
                    <a:pt x="770" y="31495"/>
                  </a:cubicBezTo>
                  <a:cubicBezTo>
                    <a:pt x="770" y="31577"/>
                    <a:pt x="811" y="31670"/>
                    <a:pt x="863" y="31711"/>
                  </a:cubicBezTo>
                  <a:lnTo>
                    <a:pt x="863" y="31752"/>
                  </a:lnTo>
                  <a:cubicBezTo>
                    <a:pt x="863" y="31885"/>
                    <a:pt x="904" y="32009"/>
                    <a:pt x="945" y="32142"/>
                  </a:cubicBezTo>
                  <a:cubicBezTo>
                    <a:pt x="986" y="32604"/>
                    <a:pt x="1417" y="32994"/>
                    <a:pt x="1972" y="32994"/>
                  </a:cubicBezTo>
                  <a:lnTo>
                    <a:pt x="5432" y="32994"/>
                  </a:lnTo>
                  <a:lnTo>
                    <a:pt x="5268" y="33549"/>
                  </a:lnTo>
                  <a:cubicBezTo>
                    <a:pt x="5135" y="33888"/>
                    <a:pt x="5227" y="34278"/>
                    <a:pt x="5484" y="34535"/>
                  </a:cubicBezTo>
                  <a:cubicBezTo>
                    <a:pt x="5689" y="34750"/>
                    <a:pt x="5946" y="34832"/>
                    <a:pt x="6202" y="34832"/>
                  </a:cubicBezTo>
                  <a:cubicBezTo>
                    <a:pt x="6295" y="34832"/>
                    <a:pt x="6377" y="34832"/>
                    <a:pt x="6459" y="34791"/>
                  </a:cubicBezTo>
                  <a:lnTo>
                    <a:pt x="11943" y="33169"/>
                  </a:lnTo>
                  <a:cubicBezTo>
                    <a:pt x="12066" y="33118"/>
                    <a:pt x="12158" y="33077"/>
                    <a:pt x="12241" y="32994"/>
                  </a:cubicBezTo>
                  <a:lnTo>
                    <a:pt x="17673" y="32994"/>
                  </a:lnTo>
                  <a:lnTo>
                    <a:pt x="19388" y="36630"/>
                  </a:lnTo>
                  <a:lnTo>
                    <a:pt x="19429" y="36763"/>
                  </a:lnTo>
                  <a:cubicBezTo>
                    <a:pt x="19603" y="37061"/>
                    <a:pt x="19860" y="37276"/>
                    <a:pt x="20158" y="37318"/>
                  </a:cubicBezTo>
                  <a:cubicBezTo>
                    <a:pt x="20199" y="37359"/>
                    <a:pt x="20579" y="37400"/>
                    <a:pt x="21144" y="37400"/>
                  </a:cubicBezTo>
                  <a:cubicBezTo>
                    <a:pt x="23793" y="37400"/>
                    <a:pt x="25508" y="35942"/>
                    <a:pt x="25672" y="33467"/>
                  </a:cubicBezTo>
                  <a:cubicBezTo>
                    <a:pt x="25672" y="33333"/>
                    <a:pt x="25672" y="33169"/>
                    <a:pt x="25590" y="33035"/>
                  </a:cubicBezTo>
                  <a:lnTo>
                    <a:pt x="25590" y="32953"/>
                  </a:lnTo>
                  <a:lnTo>
                    <a:pt x="23146" y="27727"/>
                  </a:lnTo>
                  <a:lnTo>
                    <a:pt x="23146" y="26956"/>
                  </a:lnTo>
                  <a:cubicBezTo>
                    <a:pt x="23536" y="26700"/>
                    <a:pt x="23968" y="26494"/>
                    <a:pt x="24430" y="26238"/>
                  </a:cubicBezTo>
                  <a:cubicBezTo>
                    <a:pt x="24563" y="26186"/>
                    <a:pt x="24686" y="26104"/>
                    <a:pt x="24820" y="26022"/>
                  </a:cubicBezTo>
                  <a:cubicBezTo>
                    <a:pt x="25929" y="25724"/>
                    <a:pt x="26874" y="24995"/>
                    <a:pt x="27428" y="24009"/>
                  </a:cubicBezTo>
                  <a:cubicBezTo>
                    <a:pt x="29010" y="22212"/>
                    <a:pt x="29913" y="19820"/>
                    <a:pt x="29954" y="17119"/>
                  </a:cubicBezTo>
                  <a:lnTo>
                    <a:pt x="31618" y="17119"/>
                  </a:lnTo>
                  <a:cubicBezTo>
                    <a:pt x="32994" y="17119"/>
                    <a:pt x="34103" y="16010"/>
                    <a:pt x="34103" y="14685"/>
                  </a:cubicBezTo>
                  <a:lnTo>
                    <a:pt x="34103" y="8986"/>
                  </a:lnTo>
                  <a:cubicBezTo>
                    <a:pt x="34103" y="7620"/>
                    <a:pt x="32994" y="6511"/>
                    <a:pt x="31618" y="6511"/>
                  </a:cubicBezTo>
                  <a:lnTo>
                    <a:pt x="25672" y="6511"/>
                  </a:lnTo>
                  <a:cubicBezTo>
                    <a:pt x="24686" y="5567"/>
                    <a:pt x="23495" y="4796"/>
                    <a:pt x="22170" y="4160"/>
                  </a:cubicBezTo>
                  <a:lnTo>
                    <a:pt x="16687" y="350"/>
                  </a:lnTo>
                  <a:cubicBezTo>
                    <a:pt x="16523" y="217"/>
                    <a:pt x="16348" y="175"/>
                    <a:pt x="16132" y="175"/>
                  </a:cubicBezTo>
                  <a:cubicBezTo>
                    <a:pt x="15958" y="175"/>
                    <a:pt x="15835" y="217"/>
                    <a:pt x="15660" y="258"/>
                  </a:cubicBezTo>
                  <a:cubicBezTo>
                    <a:pt x="15362" y="432"/>
                    <a:pt x="15147" y="771"/>
                    <a:pt x="15147" y="1161"/>
                  </a:cubicBezTo>
                  <a:lnTo>
                    <a:pt x="15147" y="2568"/>
                  </a:lnTo>
                  <a:lnTo>
                    <a:pt x="15064" y="2568"/>
                  </a:lnTo>
                  <a:cubicBezTo>
                    <a:pt x="14418" y="1028"/>
                    <a:pt x="12929" y="1"/>
                    <a:pt x="112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79;p53">
              <a:extLst>
                <a:ext uri="{FF2B5EF4-FFF2-40B4-BE49-F238E27FC236}">
                  <a16:creationId xmlns:a16="http://schemas.microsoft.com/office/drawing/2014/main" id="{67F187AC-B835-BD11-0589-DBF3EE2BFECF}"/>
                </a:ext>
              </a:extLst>
            </p:cNvPr>
            <p:cNvSpPr/>
            <p:nvPr/>
          </p:nvSpPr>
          <p:spPr>
            <a:xfrm>
              <a:off x="3990600" y="1159900"/>
              <a:ext cx="702650" cy="690250"/>
            </a:xfrm>
            <a:custGeom>
              <a:avLst/>
              <a:gdLst/>
              <a:ahLst/>
              <a:cxnLst/>
              <a:rect l="l" t="t" r="r" b="b"/>
              <a:pathLst>
                <a:path w="28106" h="27610" extrusionOk="0">
                  <a:moveTo>
                    <a:pt x="12275" y="1"/>
                  </a:moveTo>
                  <a:cubicBezTo>
                    <a:pt x="11314" y="1"/>
                    <a:pt x="10355" y="65"/>
                    <a:pt x="9406" y="176"/>
                  </a:cubicBezTo>
                  <a:cubicBezTo>
                    <a:pt x="5864" y="649"/>
                    <a:pt x="2783" y="3473"/>
                    <a:pt x="1366" y="6677"/>
                  </a:cubicBezTo>
                  <a:cubicBezTo>
                    <a:pt x="298" y="9028"/>
                    <a:pt x="0" y="11688"/>
                    <a:pt x="0" y="14296"/>
                  </a:cubicBezTo>
                  <a:cubicBezTo>
                    <a:pt x="0" y="17849"/>
                    <a:pt x="729" y="21566"/>
                    <a:pt x="3122" y="24175"/>
                  </a:cubicBezTo>
                  <a:cubicBezTo>
                    <a:pt x="4960" y="26187"/>
                    <a:pt x="7661" y="27306"/>
                    <a:pt x="10351" y="27563"/>
                  </a:cubicBezTo>
                  <a:cubicBezTo>
                    <a:pt x="10675" y="27594"/>
                    <a:pt x="10995" y="27609"/>
                    <a:pt x="11310" y="27609"/>
                  </a:cubicBezTo>
                  <a:cubicBezTo>
                    <a:pt x="13621" y="27609"/>
                    <a:pt x="15686" y="26789"/>
                    <a:pt x="17457" y="25253"/>
                  </a:cubicBezTo>
                  <a:cubicBezTo>
                    <a:pt x="18350" y="24431"/>
                    <a:pt x="19121" y="23404"/>
                    <a:pt x="20106" y="22727"/>
                  </a:cubicBezTo>
                  <a:cubicBezTo>
                    <a:pt x="21133" y="21998"/>
                    <a:pt x="22335" y="21566"/>
                    <a:pt x="23269" y="20755"/>
                  </a:cubicBezTo>
                  <a:cubicBezTo>
                    <a:pt x="28106" y="16904"/>
                    <a:pt x="27171" y="9336"/>
                    <a:pt x="23701" y="4880"/>
                  </a:cubicBezTo>
                  <a:cubicBezTo>
                    <a:pt x="22078" y="2744"/>
                    <a:pt x="19593" y="1327"/>
                    <a:pt x="17026" y="608"/>
                  </a:cubicBezTo>
                  <a:cubicBezTo>
                    <a:pt x="15474" y="178"/>
                    <a:pt x="13873" y="1"/>
                    <a:pt x="12275"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80;p53">
              <a:extLst>
                <a:ext uri="{FF2B5EF4-FFF2-40B4-BE49-F238E27FC236}">
                  <a16:creationId xmlns:a16="http://schemas.microsoft.com/office/drawing/2014/main" id="{E66B47FB-12E5-5F41-A541-42316E0B29DE}"/>
                </a:ext>
              </a:extLst>
            </p:cNvPr>
            <p:cNvSpPr/>
            <p:nvPr/>
          </p:nvSpPr>
          <p:spPr>
            <a:xfrm>
              <a:off x="3979800" y="1289325"/>
              <a:ext cx="506025" cy="582000"/>
            </a:xfrm>
            <a:custGeom>
              <a:avLst/>
              <a:gdLst/>
              <a:ahLst/>
              <a:cxnLst/>
              <a:rect l="l" t="t" r="r" b="b"/>
              <a:pathLst>
                <a:path w="20241" h="23280" extrusionOk="0">
                  <a:moveTo>
                    <a:pt x="1" y="0"/>
                  </a:moveTo>
                  <a:lnTo>
                    <a:pt x="1" y="23280"/>
                  </a:lnTo>
                  <a:lnTo>
                    <a:pt x="20241" y="23280"/>
                  </a:lnTo>
                  <a:lnTo>
                    <a:pt x="20241"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81;p53">
              <a:extLst>
                <a:ext uri="{FF2B5EF4-FFF2-40B4-BE49-F238E27FC236}">
                  <a16:creationId xmlns:a16="http://schemas.microsoft.com/office/drawing/2014/main" id="{44D75BED-DCB2-935F-1CAA-2F69B961544A}"/>
                </a:ext>
              </a:extLst>
            </p:cNvPr>
            <p:cNvSpPr/>
            <p:nvPr/>
          </p:nvSpPr>
          <p:spPr>
            <a:xfrm>
              <a:off x="3974425" y="1266975"/>
              <a:ext cx="490100" cy="584075"/>
            </a:xfrm>
            <a:custGeom>
              <a:avLst/>
              <a:gdLst/>
              <a:ahLst/>
              <a:cxnLst/>
              <a:rect l="l" t="t" r="r" b="b"/>
              <a:pathLst>
                <a:path w="19604" h="23363" extrusionOk="0">
                  <a:moveTo>
                    <a:pt x="0" y="1"/>
                  </a:moveTo>
                  <a:lnTo>
                    <a:pt x="0" y="23362"/>
                  </a:lnTo>
                  <a:lnTo>
                    <a:pt x="19603" y="23362"/>
                  </a:lnTo>
                  <a:lnTo>
                    <a:pt x="1960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82;p53">
              <a:extLst>
                <a:ext uri="{FF2B5EF4-FFF2-40B4-BE49-F238E27FC236}">
                  <a16:creationId xmlns:a16="http://schemas.microsoft.com/office/drawing/2014/main" id="{9B1C8FC1-A4E6-1DE6-7B4F-D9C89C2A7195}"/>
                </a:ext>
              </a:extLst>
            </p:cNvPr>
            <p:cNvSpPr/>
            <p:nvPr/>
          </p:nvSpPr>
          <p:spPr>
            <a:xfrm>
              <a:off x="3995975" y="1301125"/>
              <a:ext cx="47000" cy="48300"/>
            </a:xfrm>
            <a:custGeom>
              <a:avLst/>
              <a:gdLst/>
              <a:ahLst/>
              <a:cxnLst/>
              <a:rect l="l" t="t" r="r" b="b"/>
              <a:pathLst>
                <a:path w="1880" h="1932" extrusionOk="0">
                  <a:moveTo>
                    <a:pt x="935" y="1"/>
                  </a:moveTo>
                  <a:cubicBezTo>
                    <a:pt x="422" y="1"/>
                    <a:pt x="1" y="432"/>
                    <a:pt x="1" y="986"/>
                  </a:cubicBezTo>
                  <a:cubicBezTo>
                    <a:pt x="1" y="1500"/>
                    <a:pt x="422" y="1931"/>
                    <a:pt x="935" y="1931"/>
                  </a:cubicBezTo>
                  <a:cubicBezTo>
                    <a:pt x="1449" y="1931"/>
                    <a:pt x="1880" y="1500"/>
                    <a:pt x="1880" y="986"/>
                  </a:cubicBezTo>
                  <a:cubicBezTo>
                    <a:pt x="1880" y="432"/>
                    <a:pt x="1449" y="1"/>
                    <a:pt x="93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83;p53">
              <a:extLst>
                <a:ext uri="{FF2B5EF4-FFF2-40B4-BE49-F238E27FC236}">
                  <a16:creationId xmlns:a16="http://schemas.microsoft.com/office/drawing/2014/main" id="{4617A882-7B5D-DBDB-79D7-59FA8E4CB1E8}"/>
                </a:ext>
              </a:extLst>
            </p:cNvPr>
            <p:cNvSpPr/>
            <p:nvPr/>
          </p:nvSpPr>
          <p:spPr>
            <a:xfrm>
              <a:off x="3995975" y="1396375"/>
              <a:ext cx="47000" cy="48275"/>
            </a:xfrm>
            <a:custGeom>
              <a:avLst/>
              <a:gdLst/>
              <a:ahLst/>
              <a:cxnLst/>
              <a:rect l="l" t="t" r="r" b="b"/>
              <a:pathLst>
                <a:path w="1880" h="1931" extrusionOk="0">
                  <a:moveTo>
                    <a:pt x="935" y="0"/>
                  </a:moveTo>
                  <a:cubicBezTo>
                    <a:pt x="422" y="0"/>
                    <a:pt x="1" y="432"/>
                    <a:pt x="1" y="986"/>
                  </a:cubicBezTo>
                  <a:cubicBezTo>
                    <a:pt x="1" y="1500"/>
                    <a:pt x="422" y="1931"/>
                    <a:pt x="935" y="1931"/>
                  </a:cubicBezTo>
                  <a:cubicBezTo>
                    <a:pt x="1449" y="1931"/>
                    <a:pt x="1880" y="1500"/>
                    <a:pt x="1880" y="986"/>
                  </a:cubicBezTo>
                  <a:cubicBezTo>
                    <a:pt x="1880" y="432"/>
                    <a:pt x="1449" y="0"/>
                    <a:pt x="935"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84;p53">
              <a:extLst>
                <a:ext uri="{FF2B5EF4-FFF2-40B4-BE49-F238E27FC236}">
                  <a16:creationId xmlns:a16="http://schemas.microsoft.com/office/drawing/2014/main" id="{5C9109C0-FB76-95EF-4FA0-DD38E4ACEE1E}"/>
                </a:ext>
              </a:extLst>
            </p:cNvPr>
            <p:cNvSpPr/>
            <p:nvPr/>
          </p:nvSpPr>
          <p:spPr>
            <a:xfrm>
              <a:off x="3995975" y="1491625"/>
              <a:ext cx="47000" cy="48025"/>
            </a:xfrm>
            <a:custGeom>
              <a:avLst/>
              <a:gdLst/>
              <a:ahLst/>
              <a:cxnLst/>
              <a:rect l="l" t="t" r="r" b="b"/>
              <a:pathLst>
                <a:path w="1880" h="1921" extrusionOk="0">
                  <a:moveTo>
                    <a:pt x="935" y="0"/>
                  </a:moveTo>
                  <a:cubicBezTo>
                    <a:pt x="422" y="0"/>
                    <a:pt x="1" y="431"/>
                    <a:pt x="1" y="945"/>
                  </a:cubicBezTo>
                  <a:cubicBezTo>
                    <a:pt x="1" y="1499"/>
                    <a:pt x="422" y="1920"/>
                    <a:pt x="935" y="1920"/>
                  </a:cubicBezTo>
                  <a:cubicBezTo>
                    <a:pt x="1449" y="1920"/>
                    <a:pt x="1880" y="1499"/>
                    <a:pt x="1880" y="945"/>
                  </a:cubicBezTo>
                  <a:cubicBezTo>
                    <a:pt x="1880" y="431"/>
                    <a:pt x="1449" y="0"/>
                    <a:pt x="935"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85;p53">
              <a:extLst>
                <a:ext uri="{FF2B5EF4-FFF2-40B4-BE49-F238E27FC236}">
                  <a16:creationId xmlns:a16="http://schemas.microsoft.com/office/drawing/2014/main" id="{FFBB7C4A-A484-E715-BF0D-3D2A7B798C0B}"/>
                </a:ext>
              </a:extLst>
            </p:cNvPr>
            <p:cNvSpPr/>
            <p:nvPr/>
          </p:nvSpPr>
          <p:spPr>
            <a:xfrm>
              <a:off x="3995975" y="1586850"/>
              <a:ext cx="47000" cy="48050"/>
            </a:xfrm>
            <a:custGeom>
              <a:avLst/>
              <a:gdLst/>
              <a:ahLst/>
              <a:cxnLst/>
              <a:rect l="l" t="t" r="r" b="b"/>
              <a:pathLst>
                <a:path w="1880" h="1922" extrusionOk="0">
                  <a:moveTo>
                    <a:pt x="935" y="1"/>
                  </a:moveTo>
                  <a:cubicBezTo>
                    <a:pt x="422" y="1"/>
                    <a:pt x="1" y="422"/>
                    <a:pt x="1" y="935"/>
                  </a:cubicBezTo>
                  <a:cubicBezTo>
                    <a:pt x="1" y="1500"/>
                    <a:pt x="422" y="1921"/>
                    <a:pt x="935" y="1921"/>
                  </a:cubicBezTo>
                  <a:cubicBezTo>
                    <a:pt x="1449" y="1921"/>
                    <a:pt x="1880" y="1500"/>
                    <a:pt x="1880" y="935"/>
                  </a:cubicBezTo>
                  <a:cubicBezTo>
                    <a:pt x="1880" y="422"/>
                    <a:pt x="1449" y="1"/>
                    <a:pt x="93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86;p53">
              <a:extLst>
                <a:ext uri="{FF2B5EF4-FFF2-40B4-BE49-F238E27FC236}">
                  <a16:creationId xmlns:a16="http://schemas.microsoft.com/office/drawing/2014/main" id="{34EFC679-951D-096B-D2F1-CB9E0F4AC1C1}"/>
                </a:ext>
              </a:extLst>
            </p:cNvPr>
            <p:cNvSpPr/>
            <p:nvPr/>
          </p:nvSpPr>
          <p:spPr>
            <a:xfrm>
              <a:off x="3995975" y="1682100"/>
              <a:ext cx="47000" cy="48025"/>
            </a:xfrm>
            <a:custGeom>
              <a:avLst/>
              <a:gdLst/>
              <a:ahLst/>
              <a:cxnLst/>
              <a:rect l="l" t="t" r="r" b="b"/>
              <a:pathLst>
                <a:path w="1880" h="1921" extrusionOk="0">
                  <a:moveTo>
                    <a:pt x="935" y="1"/>
                  </a:moveTo>
                  <a:cubicBezTo>
                    <a:pt x="422" y="1"/>
                    <a:pt x="1" y="422"/>
                    <a:pt x="1" y="935"/>
                  </a:cubicBezTo>
                  <a:cubicBezTo>
                    <a:pt x="1" y="1489"/>
                    <a:pt x="422" y="1921"/>
                    <a:pt x="935" y="1921"/>
                  </a:cubicBezTo>
                  <a:cubicBezTo>
                    <a:pt x="1449" y="1921"/>
                    <a:pt x="1880" y="1489"/>
                    <a:pt x="1880" y="935"/>
                  </a:cubicBezTo>
                  <a:cubicBezTo>
                    <a:pt x="1880" y="422"/>
                    <a:pt x="1449" y="1"/>
                    <a:pt x="93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87;p53">
              <a:extLst>
                <a:ext uri="{FF2B5EF4-FFF2-40B4-BE49-F238E27FC236}">
                  <a16:creationId xmlns:a16="http://schemas.microsoft.com/office/drawing/2014/main" id="{25D03C2C-F4F3-999A-1878-D6BD428D4C52}"/>
                </a:ext>
              </a:extLst>
            </p:cNvPr>
            <p:cNvSpPr/>
            <p:nvPr/>
          </p:nvSpPr>
          <p:spPr>
            <a:xfrm>
              <a:off x="3995975" y="1769650"/>
              <a:ext cx="47000" cy="48275"/>
            </a:xfrm>
            <a:custGeom>
              <a:avLst/>
              <a:gdLst/>
              <a:ahLst/>
              <a:cxnLst/>
              <a:rect l="l" t="t" r="r" b="b"/>
              <a:pathLst>
                <a:path w="1880" h="1931" extrusionOk="0">
                  <a:moveTo>
                    <a:pt x="935" y="0"/>
                  </a:moveTo>
                  <a:cubicBezTo>
                    <a:pt x="422" y="0"/>
                    <a:pt x="1" y="431"/>
                    <a:pt x="1" y="986"/>
                  </a:cubicBezTo>
                  <a:cubicBezTo>
                    <a:pt x="1" y="1499"/>
                    <a:pt x="422" y="1931"/>
                    <a:pt x="935" y="1931"/>
                  </a:cubicBezTo>
                  <a:cubicBezTo>
                    <a:pt x="1449" y="1931"/>
                    <a:pt x="1880" y="1499"/>
                    <a:pt x="1880" y="986"/>
                  </a:cubicBezTo>
                  <a:cubicBezTo>
                    <a:pt x="1880" y="431"/>
                    <a:pt x="1449" y="0"/>
                    <a:pt x="935"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88;p53">
              <a:extLst>
                <a:ext uri="{FF2B5EF4-FFF2-40B4-BE49-F238E27FC236}">
                  <a16:creationId xmlns:a16="http://schemas.microsoft.com/office/drawing/2014/main" id="{3271E2F8-5711-35AA-66BC-EAA0C8F77161}"/>
                </a:ext>
              </a:extLst>
            </p:cNvPr>
            <p:cNvSpPr/>
            <p:nvPr/>
          </p:nvSpPr>
          <p:spPr>
            <a:xfrm>
              <a:off x="4066575" y="1313975"/>
              <a:ext cx="364575" cy="4375"/>
            </a:xfrm>
            <a:custGeom>
              <a:avLst/>
              <a:gdLst/>
              <a:ahLst/>
              <a:cxnLst/>
              <a:rect l="l" t="t" r="r" b="b"/>
              <a:pathLst>
                <a:path w="14583" h="175" extrusionOk="0">
                  <a:moveTo>
                    <a:pt x="83" y="0"/>
                  </a:moveTo>
                  <a:cubicBezTo>
                    <a:pt x="42" y="0"/>
                    <a:pt x="1" y="41"/>
                    <a:pt x="1" y="93"/>
                  </a:cubicBezTo>
                  <a:cubicBezTo>
                    <a:pt x="1" y="134"/>
                    <a:pt x="42" y="175"/>
                    <a:pt x="83" y="175"/>
                  </a:cubicBezTo>
                  <a:lnTo>
                    <a:pt x="14500" y="175"/>
                  </a:lnTo>
                  <a:cubicBezTo>
                    <a:pt x="14541" y="175"/>
                    <a:pt x="14582" y="134"/>
                    <a:pt x="14582" y="93"/>
                  </a:cubicBezTo>
                  <a:cubicBezTo>
                    <a:pt x="14582" y="41"/>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89;p53">
              <a:extLst>
                <a:ext uri="{FF2B5EF4-FFF2-40B4-BE49-F238E27FC236}">
                  <a16:creationId xmlns:a16="http://schemas.microsoft.com/office/drawing/2014/main" id="{7B83229C-5E23-BE47-FABC-D71AF154FD51}"/>
                </a:ext>
              </a:extLst>
            </p:cNvPr>
            <p:cNvSpPr/>
            <p:nvPr/>
          </p:nvSpPr>
          <p:spPr>
            <a:xfrm>
              <a:off x="4066575" y="1357875"/>
              <a:ext cx="364575" cy="4375"/>
            </a:xfrm>
            <a:custGeom>
              <a:avLst/>
              <a:gdLst/>
              <a:ahLst/>
              <a:cxnLst/>
              <a:rect l="l" t="t" r="r" b="b"/>
              <a:pathLst>
                <a:path w="14583" h="175" extrusionOk="0">
                  <a:moveTo>
                    <a:pt x="83" y="0"/>
                  </a:moveTo>
                  <a:cubicBezTo>
                    <a:pt x="42" y="0"/>
                    <a:pt x="1" y="41"/>
                    <a:pt x="1" y="82"/>
                  </a:cubicBezTo>
                  <a:cubicBezTo>
                    <a:pt x="1" y="134"/>
                    <a:pt x="42" y="175"/>
                    <a:pt x="83" y="175"/>
                  </a:cubicBezTo>
                  <a:lnTo>
                    <a:pt x="14500" y="175"/>
                  </a:lnTo>
                  <a:cubicBezTo>
                    <a:pt x="14541" y="175"/>
                    <a:pt x="14582" y="134"/>
                    <a:pt x="14582" y="82"/>
                  </a:cubicBezTo>
                  <a:cubicBezTo>
                    <a:pt x="14582" y="41"/>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90;p53">
              <a:extLst>
                <a:ext uri="{FF2B5EF4-FFF2-40B4-BE49-F238E27FC236}">
                  <a16:creationId xmlns:a16="http://schemas.microsoft.com/office/drawing/2014/main" id="{5B48AC8D-D376-3198-227E-16757C72168D}"/>
                </a:ext>
              </a:extLst>
            </p:cNvPr>
            <p:cNvSpPr/>
            <p:nvPr/>
          </p:nvSpPr>
          <p:spPr>
            <a:xfrm>
              <a:off x="4066575" y="1401775"/>
              <a:ext cx="364575" cy="4375"/>
            </a:xfrm>
            <a:custGeom>
              <a:avLst/>
              <a:gdLst/>
              <a:ahLst/>
              <a:cxnLst/>
              <a:rect l="l" t="t" r="r" b="b"/>
              <a:pathLst>
                <a:path w="14583" h="175" extrusionOk="0">
                  <a:moveTo>
                    <a:pt x="83" y="0"/>
                  </a:moveTo>
                  <a:cubicBezTo>
                    <a:pt x="42" y="0"/>
                    <a:pt x="1" y="41"/>
                    <a:pt x="1" y="82"/>
                  </a:cubicBezTo>
                  <a:cubicBezTo>
                    <a:pt x="1" y="123"/>
                    <a:pt x="42" y="175"/>
                    <a:pt x="83" y="175"/>
                  </a:cubicBezTo>
                  <a:lnTo>
                    <a:pt x="14500" y="175"/>
                  </a:lnTo>
                  <a:cubicBezTo>
                    <a:pt x="14541" y="175"/>
                    <a:pt x="14582" y="123"/>
                    <a:pt x="14582" y="82"/>
                  </a:cubicBezTo>
                  <a:cubicBezTo>
                    <a:pt x="14582" y="41"/>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91;p53">
              <a:extLst>
                <a:ext uri="{FF2B5EF4-FFF2-40B4-BE49-F238E27FC236}">
                  <a16:creationId xmlns:a16="http://schemas.microsoft.com/office/drawing/2014/main" id="{6221A4C6-8C6A-2FC7-70F6-D69C596424B8}"/>
                </a:ext>
              </a:extLst>
            </p:cNvPr>
            <p:cNvSpPr/>
            <p:nvPr/>
          </p:nvSpPr>
          <p:spPr>
            <a:xfrm>
              <a:off x="4066575" y="1445650"/>
              <a:ext cx="364575" cy="4150"/>
            </a:xfrm>
            <a:custGeom>
              <a:avLst/>
              <a:gdLst/>
              <a:ahLst/>
              <a:cxnLst/>
              <a:rect l="l" t="t" r="r" b="b"/>
              <a:pathLst>
                <a:path w="14583" h="166" extrusionOk="0">
                  <a:moveTo>
                    <a:pt x="83" y="1"/>
                  </a:moveTo>
                  <a:cubicBezTo>
                    <a:pt x="42" y="1"/>
                    <a:pt x="1" y="42"/>
                    <a:pt x="1" y="83"/>
                  </a:cubicBezTo>
                  <a:cubicBezTo>
                    <a:pt x="1" y="124"/>
                    <a:pt x="42" y="165"/>
                    <a:pt x="83" y="165"/>
                  </a:cubicBezTo>
                  <a:lnTo>
                    <a:pt x="14500" y="165"/>
                  </a:lnTo>
                  <a:cubicBezTo>
                    <a:pt x="14541" y="165"/>
                    <a:pt x="14582" y="124"/>
                    <a:pt x="14582" y="8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92;p53">
              <a:extLst>
                <a:ext uri="{FF2B5EF4-FFF2-40B4-BE49-F238E27FC236}">
                  <a16:creationId xmlns:a16="http://schemas.microsoft.com/office/drawing/2014/main" id="{7B19EF10-5C5E-AC71-084D-CC92EEDF45C5}"/>
                </a:ext>
              </a:extLst>
            </p:cNvPr>
            <p:cNvSpPr/>
            <p:nvPr/>
          </p:nvSpPr>
          <p:spPr>
            <a:xfrm>
              <a:off x="4066575" y="1489550"/>
              <a:ext cx="364575" cy="5175"/>
            </a:xfrm>
            <a:custGeom>
              <a:avLst/>
              <a:gdLst/>
              <a:ahLst/>
              <a:cxnLst/>
              <a:rect l="l" t="t" r="r" b="b"/>
              <a:pathLst>
                <a:path w="14583" h="207" extrusionOk="0">
                  <a:moveTo>
                    <a:pt x="83" y="1"/>
                  </a:moveTo>
                  <a:cubicBezTo>
                    <a:pt x="42" y="1"/>
                    <a:pt x="1" y="42"/>
                    <a:pt x="1" y="83"/>
                  </a:cubicBezTo>
                  <a:cubicBezTo>
                    <a:pt x="1" y="165"/>
                    <a:pt x="42" y="206"/>
                    <a:pt x="83" y="206"/>
                  </a:cubicBezTo>
                  <a:lnTo>
                    <a:pt x="14500" y="206"/>
                  </a:lnTo>
                  <a:cubicBezTo>
                    <a:pt x="14541" y="206"/>
                    <a:pt x="14582" y="165"/>
                    <a:pt x="14582" y="8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93;p53">
              <a:extLst>
                <a:ext uri="{FF2B5EF4-FFF2-40B4-BE49-F238E27FC236}">
                  <a16:creationId xmlns:a16="http://schemas.microsoft.com/office/drawing/2014/main" id="{7054BF03-211B-5CEA-31FF-D7DC6350972D}"/>
                </a:ext>
              </a:extLst>
            </p:cNvPr>
            <p:cNvSpPr/>
            <p:nvPr/>
          </p:nvSpPr>
          <p:spPr>
            <a:xfrm>
              <a:off x="4066575" y="1533200"/>
              <a:ext cx="364575" cy="5425"/>
            </a:xfrm>
            <a:custGeom>
              <a:avLst/>
              <a:gdLst/>
              <a:ahLst/>
              <a:cxnLst/>
              <a:rect l="l" t="t" r="r" b="b"/>
              <a:pathLst>
                <a:path w="14583" h="217" extrusionOk="0">
                  <a:moveTo>
                    <a:pt x="83" y="1"/>
                  </a:moveTo>
                  <a:cubicBezTo>
                    <a:pt x="42" y="1"/>
                    <a:pt x="1" y="52"/>
                    <a:pt x="1" y="134"/>
                  </a:cubicBezTo>
                  <a:cubicBezTo>
                    <a:pt x="1" y="175"/>
                    <a:pt x="42" y="216"/>
                    <a:pt x="83" y="216"/>
                  </a:cubicBezTo>
                  <a:lnTo>
                    <a:pt x="14500" y="216"/>
                  </a:lnTo>
                  <a:cubicBezTo>
                    <a:pt x="14541" y="216"/>
                    <a:pt x="14582" y="175"/>
                    <a:pt x="14582" y="134"/>
                  </a:cubicBezTo>
                  <a:cubicBezTo>
                    <a:pt x="14582" y="5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94;p53">
              <a:extLst>
                <a:ext uri="{FF2B5EF4-FFF2-40B4-BE49-F238E27FC236}">
                  <a16:creationId xmlns:a16="http://schemas.microsoft.com/office/drawing/2014/main" id="{DED26D50-4950-D655-1509-1E88BE0AB239}"/>
                </a:ext>
              </a:extLst>
            </p:cNvPr>
            <p:cNvSpPr/>
            <p:nvPr/>
          </p:nvSpPr>
          <p:spPr>
            <a:xfrm>
              <a:off x="4066575" y="1578125"/>
              <a:ext cx="364575" cy="4400"/>
            </a:xfrm>
            <a:custGeom>
              <a:avLst/>
              <a:gdLst/>
              <a:ahLst/>
              <a:cxnLst/>
              <a:rect l="l" t="t" r="r" b="b"/>
              <a:pathLst>
                <a:path w="14583" h="176" extrusionOk="0">
                  <a:moveTo>
                    <a:pt x="83" y="1"/>
                  </a:moveTo>
                  <a:cubicBezTo>
                    <a:pt x="42" y="1"/>
                    <a:pt x="1" y="1"/>
                    <a:pt x="1" y="93"/>
                  </a:cubicBezTo>
                  <a:cubicBezTo>
                    <a:pt x="1" y="134"/>
                    <a:pt x="42" y="175"/>
                    <a:pt x="83" y="175"/>
                  </a:cubicBezTo>
                  <a:lnTo>
                    <a:pt x="14500" y="175"/>
                  </a:lnTo>
                  <a:cubicBezTo>
                    <a:pt x="14541" y="175"/>
                    <a:pt x="14582" y="134"/>
                    <a:pt x="14582" y="93"/>
                  </a:cubicBezTo>
                  <a:cubicBezTo>
                    <a:pt x="14582" y="1"/>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95;p53">
              <a:extLst>
                <a:ext uri="{FF2B5EF4-FFF2-40B4-BE49-F238E27FC236}">
                  <a16:creationId xmlns:a16="http://schemas.microsoft.com/office/drawing/2014/main" id="{5F38644A-C536-EFCB-B56B-C48D13681887}"/>
                </a:ext>
              </a:extLst>
            </p:cNvPr>
            <p:cNvSpPr/>
            <p:nvPr/>
          </p:nvSpPr>
          <p:spPr>
            <a:xfrm>
              <a:off x="4066575" y="1622025"/>
              <a:ext cx="364575" cy="4400"/>
            </a:xfrm>
            <a:custGeom>
              <a:avLst/>
              <a:gdLst/>
              <a:ahLst/>
              <a:cxnLst/>
              <a:rect l="l" t="t" r="r" b="b"/>
              <a:pathLst>
                <a:path w="14583" h="176" extrusionOk="0">
                  <a:moveTo>
                    <a:pt x="83" y="1"/>
                  </a:moveTo>
                  <a:cubicBezTo>
                    <a:pt x="42" y="1"/>
                    <a:pt x="1" y="42"/>
                    <a:pt x="1" y="93"/>
                  </a:cubicBezTo>
                  <a:cubicBezTo>
                    <a:pt x="1" y="134"/>
                    <a:pt x="42" y="175"/>
                    <a:pt x="83" y="175"/>
                  </a:cubicBezTo>
                  <a:lnTo>
                    <a:pt x="14500" y="175"/>
                  </a:lnTo>
                  <a:cubicBezTo>
                    <a:pt x="14541" y="175"/>
                    <a:pt x="14582" y="134"/>
                    <a:pt x="14582" y="9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96;p53">
              <a:extLst>
                <a:ext uri="{FF2B5EF4-FFF2-40B4-BE49-F238E27FC236}">
                  <a16:creationId xmlns:a16="http://schemas.microsoft.com/office/drawing/2014/main" id="{5F435096-2CD2-9374-74C3-D3324312A0AF}"/>
                </a:ext>
              </a:extLst>
            </p:cNvPr>
            <p:cNvSpPr/>
            <p:nvPr/>
          </p:nvSpPr>
          <p:spPr>
            <a:xfrm>
              <a:off x="4066575" y="1665925"/>
              <a:ext cx="364575" cy="4400"/>
            </a:xfrm>
            <a:custGeom>
              <a:avLst/>
              <a:gdLst/>
              <a:ahLst/>
              <a:cxnLst/>
              <a:rect l="l" t="t" r="r" b="b"/>
              <a:pathLst>
                <a:path w="14583" h="176" extrusionOk="0">
                  <a:moveTo>
                    <a:pt x="83" y="1"/>
                  </a:moveTo>
                  <a:cubicBezTo>
                    <a:pt x="42" y="1"/>
                    <a:pt x="1" y="42"/>
                    <a:pt x="1" y="83"/>
                  </a:cubicBezTo>
                  <a:cubicBezTo>
                    <a:pt x="1" y="134"/>
                    <a:pt x="42" y="175"/>
                    <a:pt x="83" y="175"/>
                  </a:cubicBezTo>
                  <a:lnTo>
                    <a:pt x="14500" y="175"/>
                  </a:lnTo>
                  <a:cubicBezTo>
                    <a:pt x="14541" y="175"/>
                    <a:pt x="14582" y="134"/>
                    <a:pt x="14582" y="8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97;p53">
              <a:extLst>
                <a:ext uri="{FF2B5EF4-FFF2-40B4-BE49-F238E27FC236}">
                  <a16:creationId xmlns:a16="http://schemas.microsoft.com/office/drawing/2014/main" id="{008F9A73-8BA2-8534-5443-7D807A9D9F02}"/>
                </a:ext>
              </a:extLst>
            </p:cNvPr>
            <p:cNvSpPr/>
            <p:nvPr/>
          </p:nvSpPr>
          <p:spPr>
            <a:xfrm>
              <a:off x="4066575" y="1709825"/>
              <a:ext cx="364575" cy="4400"/>
            </a:xfrm>
            <a:custGeom>
              <a:avLst/>
              <a:gdLst/>
              <a:ahLst/>
              <a:cxnLst/>
              <a:rect l="l" t="t" r="r" b="b"/>
              <a:pathLst>
                <a:path w="14583" h="176" extrusionOk="0">
                  <a:moveTo>
                    <a:pt x="83" y="1"/>
                  </a:moveTo>
                  <a:cubicBezTo>
                    <a:pt x="42" y="1"/>
                    <a:pt x="1" y="42"/>
                    <a:pt x="1" y="83"/>
                  </a:cubicBezTo>
                  <a:cubicBezTo>
                    <a:pt x="1" y="124"/>
                    <a:pt x="42" y="175"/>
                    <a:pt x="83" y="175"/>
                  </a:cubicBezTo>
                  <a:lnTo>
                    <a:pt x="14500" y="175"/>
                  </a:lnTo>
                  <a:cubicBezTo>
                    <a:pt x="14541" y="175"/>
                    <a:pt x="14582" y="124"/>
                    <a:pt x="14582" y="8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98;p53">
              <a:extLst>
                <a:ext uri="{FF2B5EF4-FFF2-40B4-BE49-F238E27FC236}">
                  <a16:creationId xmlns:a16="http://schemas.microsoft.com/office/drawing/2014/main" id="{0B335A5C-DBE5-47B9-513E-DB128E4DD568}"/>
                </a:ext>
              </a:extLst>
            </p:cNvPr>
            <p:cNvSpPr/>
            <p:nvPr/>
          </p:nvSpPr>
          <p:spPr>
            <a:xfrm>
              <a:off x="4066575" y="1753725"/>
              <a:ext cx="364575" cy="4125"/>
            </a:xfrm>
            <a:custGeom>
              <a:avLst/>
              <a:gdLst/>
              <a:ahLst/>
              <a:cxnLst/>
              <a:rect l="l" t="t" r="r" b="b"/>
              <a:pathLst>
                <a:path w="14583" h="165" extrusionOk="0">
                  <a:moveTo>
                    <a:pt x="83" y="0"/>
                  </a:moveTo>
                  <a:cubicBezTo>
                    <a:pt x="42" y="0"/>
                    <a:pt x="1" y="42"/>
                    <a:pt x="1" y="83"/>
                  </a:cubicBezTo>
                  <a:cubicBezTo>
                    <a:pt x="1" y="124"/>
                    <a:pt x="42" y="165"/>
                    <a:pt x="83" y="165"/>
                  </a:cubicBezTo>
                  <a:lnTo>
                    <a:pt x="14500" y="165"/>
                  </a:lnTo>
                  <a:cubicBezTo>
                    <a:pt x="14541" y="165"/>
                    <a:pt x="14582" y="124"/>
                    <a:pt x="14582" y="83"/>
                  </a:cubicBezTo>
                  <a:cubicBezTo>
                    <a:pt x="14582" y="42"/>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99;p53">
              <a:extLst>
                <a:ext uri="{FF2B5EF4-FFF2-40B4-BE49-F238E27FC236}">
                  <a16:creationId xmlns:a16="http://schemas.microsoft.com/office/drawing/2014/main" id="{EFD5B5D4-9CEA-4096-ABE0-5D5CF1AD878D}"/>
                </a:ext>
              </a:extLst>
            </p:cNvPr>
            <p:cNvSpPr/>
            <p:nvPr/>
          </p:nvSpPr>
          <p:spPr>
            <a:xfrm>
              <a:off x="4066575" y="1797625"/>
              <a:ext cx="364575" cy="5150"/>
            </a:xfrm>
            <a:custGeom>
              <a:avLst/>
              <a:gdLst/>
              <a:ahLst/>
              <a:cxnLst/>
              <a:rect l="l" t="t" r="r" b="b"/>
              <a:pathLst>
                <a:path w="14583" h="206" extrusionOk="0">
                  <a:moveTo>
                    <a:pt x="83" y="0"/>
                  </a:moveTo>
                  <a:cubicBezTo>
                    <a:pt x="42" y="0"/>
                    <a:pt x="1" y="42"/>
                    <a:pt x="1" y="83"/>
                  </a:cubicBezTo>
                  <a:cubicBezTo>
                    <a:pt x="1" y="165"/>
                    <a:pt x="42" y="206"/>
                    <a:pt x="83" y="206"/>
                  </a:cubicBezTo>
                  <a:lnTo>
                    <a:pt x="14500" y="206"/>
                  </a:lnTo>
                  <a:cubicBezTo>
                    <a:pt x="14541" y="206"/>
                    <a:pt x="14582" y="165"/>
                    <a:pt x="14582" y="83"/>
                  </a:cubicBezTo>
                  <a:cubicBezTo>
                    <a:pt x="14582" y="42"/>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400;p53">
              <a:extLst>
                <a:ext uri="{FF2B5EF4-FFF2-40B4-BE49-F238E27FC236}">
                  <a16:creationId xmlns:a16="http://schemas.microsoft.com/office/drawing/2014/main" id="{CE5C0803-5B5D-521A-B254-8AC0B68FB869}"/>
                </a:ext>
              </a:extLst>
            </p:cNvPr>
            <p:cNvSpPr/>
            <p:nvPr/>
          </p:nvSpPr>
          <p:spPr>
            <a:xfrm>
              <a:off x="3980825" y="1289325"/>
              <a:ext cx="487800" cy="566075"/>
            </a:xfrm>
            <a:custGeom>
              <a:avLst/>
              <a:gdLst/>
              <a:ahLst/>
              <a:cxnLst/>
              <a:rect l="l" t="t" r="r" b="b"/>
              <a:pathLst>
                <a:path w="19512" h="22643" extrusionOk="0">
                  <a:moveTo>
                    <a:pt x="19471" y="0"/>
                  </a:moveTo>
                  <a:lnTo>
                    <a:pt x="19471" y="52"/>
                  </a:lnTo>
                  <a:lnTo>
                    <a:pt x="19471" y="22592"/>
                  </a:lnTo>
                  <a:lnTo>
                    <a:pt x="1" y="22592"/>
                  </a:lnTo>
                  <a:lnTo>
                    <a:pt x="1" y="22643"/>
                  </a:lnTo>
                  <a:lnTo>
                    <a:pt x="19512" y="22643"/>
                  </a:lnTo>
                  <a:lnTo>
                    <a:pt x="19512" y="22592"/>
                  </a:lnTo>
                  <a:lnTo>
                    <a:pt x="19512" y="52"/>
                  </a:lnTo>
                  <a:lnTo>
                    <a:pt x="19471"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401;p53">
              <a:extLst>
                <a:ext uri="{FF2B5EF4-FFF2-40B4-BE49-F238E27FC236}">
                  <a16:creationId xmlns:a16="http://schemas.microsoft.com/office/drawing/2014/main" id="{EB2188D5-06E6-F98B-470F-D12DAF3519B7}"/>
                </a:ext>
              </a:extLst>
            </p:cNvPr>
            <p:cNvSpPr/>
            <p:nvPr/>
          </p:nvSpPr>
          <p:spPr>
            <a:xfrm>
              <a:off x="3980825" y="1289325"/>
              <a:ext cx="491150" cy="570200"/>
            </a:xfrm>
            <a:custGeom>
              <a:avLst/>
              <a:gdLst/>
              <a:ahLst/>
              <a:cxnLst/>
              <a:rect l="l" t="t" r="r" b="b"/>
              <a:pathLst>
                <a:path w="19646" h="22808" extrusionOk="0">
                  <a:moveTo>
                    <a:pt x="19645" y="0"/>
                  </a:moveTo>
                  <a:lnTo>
                    <a:pt x="19604" y="52"/>
                  </a:lnTo>
                  <a:lnTo>
                    <a:pt x="19604" y="22766"/>
                  </a:lnTo>
                  <a:lnTo>
                    <a:pt x="1" y="22766"/>
                  </a:lnTo>
                  <a:lnTo>
                    <a:pt x="1" y="22807"/>
                  </a:lnTo>
                  <a:lnTo>
                    <a:pt x="19645" y="22807"/>
                  </a:lnTo>
                  <a:lnTo>
                    <a:pt x="19645" y="52"/>
                  </a:lnTo>
                  <a:lnTo>
                    <a:pt x="19645"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402;p53">
              <a:extLst>
                <a:ext uri="{FF2B5EF4-FFF2-40B4-BE49-F238E27FC236}">
                  <a16:creationId xmlns:a16="http://schemas.microsoft.com/office/drawing/2014/main" id="{90A457B0-0454-D394-57AB-572A35105F5D}"/>
                </a:ext>
              </a:extLst>
            </p:cNvPr>
            <p:cNvSpPr/>
            <p:nvPr/>
          </p:nvSpPr>
          <p:spPr>
            <a:xfrm>
              <a:off x="3977750" y="1289325"/>
              <a:ext cx="500625" cy="575575"/>
            </a:xfrm>
            <a:custGeom>
              <a:avLst/>
              <a:gdLst/>
              <a:ahLst/>
              <a:cxnLst/>
              <a:rect l="l" t="t" r="r" b="b"/>
              <a:pathLst>
                <a:path w="20025" h="23023" extrusionOk="0">
                  <a:moveTo>
                    <a:pt x="20025" y="0"/>
                  </a:moveTo>
                  <a:lnTo>
                    <a:pt x="19984" y="52"/>
                  </a:lnTo>
                  <a:lnTo>
                    <a:pt x="19984" y="22982"/>
                  </a:lnTo>
                  <a:lnTo>
                    <a:pt x="42" y="22982"/>
                  </a:lnTo>
                  <a:lnTo>
                    <a:pt x="1" y="23023"/>
                  </a:lnTo>
                  <a:lnTo>
                    <a:pt x="20025" y="23023"/>
                  </a:lnTo>
                  <a:lnTo>
                    <a:pt x="20025" y="52"/>
                  </a:lnTo>
                  <a:lnTo>
                    <a:pt x="20025"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403;p53">
              <a:extLst>
                <a:ext uri="{FF2B5EF4-FFF2-40B4-BE49-F238E27FC236}">
                  <a16:creationId xmlns:a16="http://schemas.microsoft.com/office/drawing/2014/main" id="{85937871-746C-38B4-663C-3B684A74D38C}"/>
                </a:ext>
              </a:extLst>
            </p:cNvPr>
            <p:cNvSpPr/>
            <p:nvPr/>
          </p:nvSpPr>
          <p:spPr>
            <a:xfrm>
              <a:off x="3979800" y="1289325"/>
              <a:ext cx="503975" cy="582000"/>
            </a:xfrm>
            <a:custGeom>
              <a:avLst/>
              <a:gdLst/>
              <a:ahLst/>
              <a:cxnLst/>
              <a:rect l="l" t="t" r="r" b="b"/>
              <a:pathLst>
                <a:path w="20159" h="23280" extrusionOk="0">
                  <a:moveTo>
                    <a:pt x="20107" y="0"/>
                  </a:moveTo>
                  <a:lnTo>
                    <a:pt x="20107" y="23239"/>
                  </a:lnTo>
                  <a:lnTo>
                    <a:pt x="1" y="23239"/>
                  </a:lnTo>
                  <a:lnTo>
                    <a:pt x="1" y="23280"/>
                  </a:lnTo>
                  <a:lnTo>
                    <a:pt x="20158" y="23280"/>
                  </a:lnTo>
                  <a:lnTo>
                    <a:pt x="20158"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404;p53">
              <a:extLst>
                <a:ext uri="{FF2B5EF4-FFF2-40B4-BE49-F238E27FC236}">
                  <a16:creationId xmlns:a16="http://schemas.microsoft.com/office/drawing/2014/main" id="{E3DAC411-5C98-9DB4-E55A-408AE3647082}"/>
                </a:ext>
              </a:extLst>
            </p:cNvPr>
            <p:cNvSpPr/>
            <p:nvPr/>
          </p:nvSpPr>
          <p:spPr>
            <a:xfrm>
              <a:off x="3956200" y="1312950"/>
              <a:ext cx="69575" cy="64200"/>
            </a:xfrm>
            <a:custGeom>
              <a:avLst/>
              <a:gdLst/>
              <a:ahLst/>
              <a:cxnLst/>
              <a:rect l="l" t="t" r="r" b="b"/>
              <a:pathLst>
                <a:path w="2783" h="2568" extrusionOk="0">
                  <a:moveTo>
                    <a:pt x="1376" y="0"/>
                  </a:moveTo>
                  <a:cubicBezTo>
                    <a:pt x="647" y="0"/>
                    <a:pt x="0" y="596"/>
                    <a:pt x="0" y="1366"/>
                  </a:cubicBezTo>
                  <a:cubicBezTo>
                    <a:pt x="0" y="1879"/>
                    <a:pt x="308" y="2311"/>
                    <a:pt x="729" y="2567"/>
                  </a:cubicBezTo>
                  <a:lnTo>
                    <a:pt x="729" y="2393"/>
                  </a:lnTo>
                  <a:cubicBezTo>
                    <a:pt x="390" y="2187"/>
                    <a:pt x="175" y="1797"/>
                    <a:pt x="175" y="1366"/>
                  </a:cubicBezTo>
                  <a:cubicBezTo>
                    <a:pt x="175" y="688"/>
                    <a:pt x="729" y="134"/>
                    <a:pt x="1376" y="134"/>
                  </a:cubicBezTo>
                  <a:cubicBezTo>
                    <a:pt x="2054" y="134"/>
                    <a:pt x="2619" y="688"/>
                    <a:pt x="2619" y="1366"/>
                  </a:cubicBezTo>
                  <a:lnTo>
                    <a:pt x="2619" y="1458"/>
                  </a:lnTo>
                  <a:cubicBezTo>
                    <a:pt x="2660" y="1458"/>
                    <a:pt x="2660" y="1458"/>
                    <a:pt x="2701" y="1417"/>
                  </a:cubicBezTo>
                  <a:lnTo>
                    <a:pt x="2783" y="1417"/>
                  </a:lnTo>
                  <a:lnTo>
                    <a:pt x="2783" y="1366"/>
                  </a:lnTo>
                  <a:cubicBezTo>
                    <a:pt x="2783" y="596"/>
                    <a:pt x="2146" y="0"/>
                    <a:pt x="13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405;p53">
              <a:extLst>
                <a:ext uri="{FF2B5EF4-FFF2-40B4-BE49-F238E27FC236}">
                  <a16:creationId xmlns:a16="http://schemas.microsoft.com/office/drawing/2014/main" id="{3CB37363-4C49-DF01-06D8-38F1EA186142}"/>
                </a:ext>
              </a:extLst>
            </p:cNvPr>
            <p:cNvSpPr/>
            <p:nvPr/>
          </p:nvSpPr>
          <p:spPr>
            <a:xfrm>
              <a:off x="3956200" y="1408175"/>
              <a:ext cx="69575" cy="64200"/>
            </a:xfrm>
            <a:custGeom>
              <a:avLst/>
              <a:gdLst/>
              <a:ahLst/>
              <a:cxnLst/>
              <a:rect l="l" t="t" r="r" b="b"/>
              <a:pathLst>
                <a:path w="2783" h="2568" extrusionOk="0">
                  <a:moveTo>
                    <a:pt x="1376" y="1"/>
                  </a:moveTo>
                  <a:cubicBezTo>
                    <a:pt x="647" y="1"/>
                    <a:pt x="0" y="596"/>
                    <a:pt x="0" y="1366"/>
                  </a:cubicBezTo>
                  <a:cubicBezTo>
                    <a:pt x="0" y="1880"/>
                    <a:pt x="308" y="2311"/>
                    <a:pt x="729" y="2568"/>
                  </a:cubicBezTo>
                  <a:lnTo>
                    <a:pt x="729" y="2393"/>
                  </a:lnTo>
                  <a:cubicBezTo>
                    <a:pt x="390" y="2137"/>
                    <a:pt x="175" y="1798"/>
                    <a:pt x="175" y="1366"/>
                  </a:cubicBezTo>
                  <a:cubicBezTo>
                    <a:pt x="175" y="689"/>
                    <a:pt x="729" y="124"/>
                    <a:pt x="1376" y="124"/>
                  </a:cubicBezTo>
                  <a:cubicBezTo>
                    <a:pt x="2054" y="124"/>
                    <a:pt x="2619" y="689"/>
                    <a:pt x="2619" y="1366"/>
                  </a:cubicBezTo>
                  <a:lnTo>
                    <a:pt x="2619" y="1459"/>
                  </a:lnTo>
                  <a:cubicBezTo>
                    <a:pt x="2660" y="1459"/>
                    <a:pt x="2660" y="1459"/>
                    <a:pt x="2701" y="1408"/>
                  </a:cubicBezTo>
                  <a:lnTo>
                    <a:pt x="2783" y="1408"/>
                  </a:lnTo>
                  <a:lnTo>
                    <a:pt x="2783" y="1366"/>
                  </a:lnTo>
                  <a:cubicBezTo>
                    <a:pt x="2783" y="596"/>
                    <a:pt x="2146" y="1"/>
                    <a:pt x="137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406;p53">
              <a:extLst>
                <a:ext uri="{FF2B5EF4-FFF2-40B4-BE49-F238E27FC236}">
                  <a16:creationId xmlns:a16="http://schemas.microsoft.com/office/drawing/2014/main" id="{6E6A63CC-00C0-3DBA-2A06-A5054BD5674C}"/>
                </a:ext>
              </a:extLst>
            </p:cNvPr>
            <p:cNvSpPr/>
            <p:nvPr/>
          </p:nvSpPr>
          <p:spPr>
            <a:xfrm>
              <a:off x="3956200" y="1503425"/>
              <a:ext cx="69575" cy="64200"/>
            </a:xfrm>
            <a:custGeom>
              <a:avLst/>
              <a:gdLst/>
              <a:ahLst/>
              <a:cxnLst/>
              <a:rect l="l" t="t" r="r" b="b"/>
              <a:pathLst>
                <a:path w="2783" h="2568" extrusionOk="0">
                  <a:moveTo>
                    <a:pt x="1376" y="0"/>
                  </a:moveTo>
                  <a:cubicBezTo>
                    <a:pt x="647" y="0"/>
                    <a:pt x="0" y="596"/>
                    <a:pt x="0" y="1366"/>
                  </a:cubicBezTo>
                  <a:cubicBezTo>
                    <a:pt x="0" y="1880"/>
                    <a:pt x="308" y="2311"/>
                    <a:pt x="729" y="2568"/>
                  </a:cubicBezTo>
                  <a:lnTo>
                    <a:pt x="729" y="2393"/>
                  </a:lnTo>
                  <a:cubicBezTo>
                    <a:pt x="390" y="2136"/>
                    <a:pt x="175" y="1797"/>
                    <a:pt x="175" y="1366"/>
                  </a:cubicBezTo>
                  <a:cubicBezTo>
                    <a:pt x="175" y="678"/>
                    <a:pt x="729" y="124"/>
                    <a:pt x="1376" y="124"/>
                  </a:cubicBezTo>
                  <a:cubicBezTo>
                    <a:pt x="2054" y="124"/>
                    <a:pt x="2619" y="678"/>
                    <a:pt x="2619" y="1366"/>
                  </a:cubicBezTo>
                  <a:lnTo>
                    <a:pt x="2619" y="1448"/>
                  </a:lnTo>
                  <a:cubicBezTo>
                    <a:pt x="2660" y="1448"/>
                    <a:pt x="2660" y="1448"/>
                    <a:pt x="2701" y="1407"/>
                  </a:cubicBezTo>
                  <a:lnTo>
                    <a:pt x="2783" y="1407"/>
                  </a:lnTo>
                  <a:lnTo>
                    <a:pt x="2783" y="1366"/>
                  </a:lnTo>
                  <a:cubicBezTo>
                    <a:pt x="2783" y="596"/>
                    <a:pt x="2146" y="0"/>
                    <a:pt x="13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407;p53">
              <a:extLst>
                <a:ext uri="{FF2B5EF4-FFF2-40B4-BE49-F238E27FC236}">
                  <a16:creationId xmlns:a16="http://schemas.microsoft.com/office/drawing/2014/main" id="{289F09FA-BFED-828A-13F9-B0B3D1EC8370}"/>
                </a:ext>
              </a:extLst>
            </p:cNvPr>
            <p:cNvSpPr/>
            <p:nvPr/>
          </p:nvSpPr>
          <p:spPr>
            <a:xfrm>
              <a:off x="3956200" y="1598675"/>
              <a:ext cx="69575" cy="64200"/>
            </a:xfrm>
            <a:custGeom>
              <a:avLst/>
              <a:gdLst/>
              <a:ahLst/>
              <a:cxnLst/>
              <a:rect l="l" t="t" r="r" b="b"/>
              <a:pathLst>
                <a:path w="2783" h="2568" extrusionOk="0">
                  <a:moveTo>
                    <a:pt x="1376" y="0"/>
                  </a:moveTo>
                  <a:cubicBezTo>
                    <a:pt x="647" y="0"/>
                    <a:pt x="0" y="596"/>
                    <a:pt x="0" y="1366"/>
                  </a:cubicBezTo>
                  <a:cubicBezTo>
                    <a:pt x="0" y="1879"/>
                    <a:pt x="308" y="2311"/>
                    <a:pt x="729" y="2567"/>
                  </a:cubicBezTo>
                  <a:lnTo>
                    <a:pt x="729" y="2352"/>
                  </a:lnTo>
                  <a:cubicBezTo>
                    <a:pt x="390" y="2136"/>
                    <a:pt x="175" y="1797"/>
                    <a:pt x="175" y="1366"/>
                  </a:cubicBezTo>
                  <a:cubicBezTo>
                    <a:pt x="175" y="678"/>
                    <a:pt x="729" y="123"/>
                    <a:pt x="1376" y="123"/>
                  </a:cubicBezTo>
                  <a:cubicBezTo>
                    <a:pt x="2054" y="123"/>
                    <a:pt x="2619" y="678"/>
                    <a:pt x="2619" y="1366"/>
                  </a:cubicBezTo>
                  <a:lnTo>
                    <a:pt x="2619" y="1448"/>
                  </a:lnTo>
                  <a:cubicBezTo>
                    <a:pt x="2660" y="1448"/>
                    <a:pt x="2660" y="1407"/>
                    <a:pt x="2701" y="1407"/>
                  </a:cubicBezTo>
                  <a:lnTo>
                    <a:pt x="2783" y="1407"/>
                  </a:lnTo>
                  <a:lnTo>
                    <a:pt x="2783" y="1366"/>
                  </a:lnTo>
                  <a:cubicBezTo>
                    <a:pt x="2783" y="596"/>
                    <a:pt x="2146" y="0"/>
                    <a:pt x="13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408;p53">
              <a:extLst>
                <a:ext uri="{FF2B5EF4-FFF2-40B4-BE49-F238E27FC236}">
                  <a16:creationId xmlns:a16="http://schemas.microsoft.com/office/drawing/2014/main" id="{D3D5584A-A6F4-6E0A-D95C-87857AF3214B}"/>
                </a:ext>
              </a:extLst>
            </p:cNvPr>
            <p:cNvSpPr/>
            <p:nvPr/>
          </p:nvSpPr>
          <p:spPr>
            <a:xfrm>
              <a:off x="3956200" y="1692625"/>
              <a:ext cx="69575" cy="65225"/>
            </a:xfrm>
            <a:custGeom>
              <a:avLst/>
              <a:gdLst/>
              <a:ahLst/>
              <a:cxnLst/>
              <a:rect l="l" t="t" r="r" b="b"/>
              <a:pathLst>
                <a:path w="2783" h="2609" extrusionOk="0">
                  <a:moveTo>
                    <a:pt x="1376" y="1"/>
                  </a:moveTo>
                  <a:cubicBezTo>
                    <a:pt x="647" y="1"/>
                    <a:pt x="0" y="647"/>
                    <a:pt x="0" y="1418"/>
                  </a:cubicBezTo>
                  <a:cubicBezTo>
                    <a:pt x="0" y="1931"/>
                    <a:pt x="308" y="2352"/>
                    <a:pt x="729" y="2609"/>
                  </a:cubicBezTo>
                  <a:lnTo>
                    <a:pt x="729" y="2403"/>
                  </a:lnTo>
                  <a:cubicBezTo>
                    <a:pt x="390" y="2188"/>
                    <a:pt x="175" y="1839"/>
                    <a:pt x="175" y="1418"/>
                  </a:cubicBezTo>
                  <a:cubicBezTo>
                    <a:pt x="175" y="730"/>
                    <a:pt x="729" y="175"/>
                    <a:pt x="1376" y="175"/>
                  </a:cubicBezTo>
                  <a:cubicBezTo>
                    <a:pt x="2054" y="175"/>
                    <a:pt x="2619" y="730"/>
                    <a:pt x="2619" y="1418"/>
                  </a:cubicBezTo>
                  <a:lnTo>
                    <a:pt x="2619" y="1500"/>
                  </a:lnTo>
                  <a:cubicBezTo>
                    <a:pt x="2660" y="1459"/>
                    <a:pt x="2660" y="1459"/>
                    <a:pt x="2701" y="1459"/>
                  </a:cubicBezTo>
                  <a:lnTo>
                    <a:pt x="2783" y="1459"/>
                  </a:lnTo>
                  <a:lnTo>
                    <a:pt x="2783" y="1418"/>
                  </a:lnTo>
                  <a:cubicBezTo>
                    <a:pt x="2783" y="647"/>
                    <a:pt x="2146" y="1"/>
                    <a:pt x="137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409;p53">
              <a:extLst>
                <a:ext uri="{FF2B5EF4-FFF2-40B4-BE49-F238E27FC236}">
                  <a16:creationId xmlns:a16="http://schemas.microsoft.com/office/drawing/2014/main" id="{CAF9AA4A-4E56-2F49-D611-02B9C907CDC3}"/>
                </a:ext>
              </a:extLst>
            </p:cNvPr>
            <p:cNvSpPr/>
            <p:nvPr/>
          </p:nvSpPr>
          <p:spPr>
            <a:xfrm>
              <a:off x="3956200" y="1780425"/>
              <a:ext cx="69575" cy="65225"/>
            </a:xfrm>
            <a:custGeom>
              <a:avLst/>
              <a:gdLst/>
              <a:ahLst/>
              <a:cxnLst/>
              <a:rect l="l" t="t" r="r" b="b"/>
              <a:pathLst>
                <a:path w="2783" h="2609" extrusionOk="0">
                  <a:moveTo>
                    <a:pt x="1376" y="0"/>
                  </a:moveTo>
                  <a:cubicBezTo>
                    <a:pt x="647" y="0"/>
                    <a:pt x="0" y="637"/>
                    <a:pt x="0" y="1407"/>
                  </a:cubicBezTo>
                  <a:cubicBezTo>
                    <a:pt x="0" y="1921"/>
                    <a:pt x="308" y="2352"/>
                    <a:pt x="729" y="2609"/>
                  </a:cubicBezTo>
                  <a:lnTo>
                    <a:pt x="729" y="2393"/>
                  </a:lnTo>
                  <a:cubicBezTo>
                    <a:pt x="390" y="2177"/>
                    <a:pt x="175" y="1797"/>
                    <a:pt x="175" y="1407"/>
                  </a:cubicBezTo>
                  <a:cubicBezTo>
                    <a:pt x="175" y="730"/>
                    <a:pt x="729" y="175"/>
                    <a:pt x="1376" y="175"/>
                  </a:cubicBezTo>
                  <a:cubicBezTo>
                    <a:pt x="2054" y="175"/>
                    <a:pt x="2619" y="730"/>
                    <a:pt x="2619" y="1407"/>
                  </a:cubicBezTo>
                  <a:lnTo>
                    <a:pt x="2619" y="1459"/>
                  </a:lnTo>
                  <a:lnTo>
                    <a:pt x="2783" y="1459"/>
                  </a:lnTo>
                  <a:lnTo>
                    <a:pt x="2783" y="1407"/>
                  </a:lnTo>
                  <a:cubicBezTo>
                    <a:pt x="2783" y="637"/>
                    <a:pt x="2146" y="0"/>
                    <a:pt x="13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410;p53">
              <a:extLst>
                <a:ext uri="{FF2B5EF4-FFF2-40B4-BE49-F238E27FC236}">
                  <a16:creationId xmlns:a16="http://schemas.microsoft.com/office/drawing/2014/main" id="{E8B7ED98-61A1-2AC5-863C-510D13B472A5}"/>
                </a:ext>
              </a:extLst>
            </p:cNvPr>
            <p:cNvSpPr/>
            <p:nvPr/>
          </p:nvSpPr>
          <p:spPr>
            <a:xfrm>
              <a:off x="4211875" y="1344000"/>
              <a:ext cx="337100" cy="637725"/>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411;p53">
              <a:extLst>
                <a:ext uri="{FF2B5EF4-FFF2-40B4-BE49-F238E27FC236}">
                  <a16:creationId xmlns:a16="http://schemas.microsoft.com/office/drawing/2014/main" id="{08088C56-7CB6-62E5-EEC0-E4C17ADAA816}"/>
                </a:ext>
              </a:extLst>
            </p:cNvPr>
            <p:cNvSpPr/>
            <p:nvPr/>
          </p:nvSpPr>
          <p:spPr>
            <a:xfrm>
              <a:off x="4211875" y="1344000"/>
              <a:ext cx="120950" cy="159450"/>
            </a:xfrm>
            <a:custGeom>
              <a:avLst/>
              <a:gdLst/>
              <a:ahLst/>
              <a:cxnLst/>
              <a:rect l="l" t="t" r="r" b="b"/>
              <a:pathLst>
                <a:path w="4838" h="6378" extrusionOk="0">
                  <a:moveTo>
                    <a:pt x="1" y="1"/>
                  </a:moveTo>
                  <a:lnTo>
                    <a:pt x="42" y="2742"/>
                  </a:lnTo>
                  <a:lnTo>
                    <a:pt x="42" y="6377"/>
                  </a:lnTo>
                  <a:lnTo>
                    <a:pt x="771" y="5135"/>
                  </a:lnTo>
                  <a:lnTo>
                    <a:pt x="2702" y="5515"/>
                  </a:lnTo>
                  <a:lnTo>
                    <a:pt x="3513" y="3512"/>
                  </a:lnTo>
                  <a:lnTo>
                    <a:pt x="4837" y="3769"/>
                  </a:lnTo>
                  <a:lnTo>
                    <a:pt x="2055" y="158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412;p53">
              <a:extLst>
                <a:ext uri="{FF2B5EF4-FFF2-40B4-BE49-F238E27FC236}">
                  <a16:creationId xmlns:a16="http://schemas.microsoft.com/office/drawing/2014/main" id="{DC2E6D64-7458-0184-3B33-79F949706CFC}"/>
                </a:ext>
              </a:extLst>
            </p:cNvPr>
            <p:cNvSpPr/>
            <p:nvPr/>
          </p:nvSpPr>
          <p:spPr>
            <a:xfrm>
              <a:off x="4211875" y="1344000"/>
              <a:ext cx="51375" cy="68575"/>
            </a:xfrm>
            <a:custGeom>
              <a:avLst/>
              <a:gdLst/>
              <a:ahLst/>
              <a:cxnLst/>
              <a:rect l="l" t="t" r="r" b="b"/>
              <a:pathLst>
                <a:path w="2055" h="2743" extrusionOk="0">
                  <a:moveTo>
                    <a:pt x="1" y="1"/>
                  </a:moveTo>
                  <a:lnTo>
                    <a:pt x="42" y="2742"/>
                  </a:lnTo>
                  <a:cubicBezTo>
                    <a:pt x="771" y="2691"/>
                    <a:pt x="1582" y="2229"/>
                    <a:pt x="1972" y="1757"/>
                  </a:cubicBezTo>
                  <a:cubicBezTo>
                    <a:pt x="2014" y="1715"/>
                    <a:pt x="2055" y="1623"/>
                    <a:pt x="2055" y="1582"/>
                  </a:cubicBezTo>
                  <a:lnTo>
                    <a:pt x="1"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413;p53">
              <a:extLst>
                <a:ext uri="{FF2B5EF4-FFF2-40B4-BE49-F238E27FC236}">
                  <a16:creationId xmlns:a16="http://schemas.microsoft.com/office/drawing/2014/main" id="{7F3FDE86-B156-0BAC-846C-78C2F95EB82F}"/>
                </a:ext>
              </a:extLst>
            </p:cNvPr>
            <p:cNvSpPr/>
            <p:nvPr/>
          </p:nvSpPr>
          <p:spPr>
            <a:xfrm>
              <a:off x="4230100" y="1470875"/>
              <a:ext cx="223650" cy="480800"/>
            </a:xfrm>
            <a:custGeom>
              <a:avLst/>
              <a:gdLst/>
              <a:ahLst/>
              <a:cxnLst/>
              <a:rect l="l" t="t" r="r" b="b"/>
              <a:pathLst>
                <a:path w="8946" h="19232" extrusionOk="0">
                  <a:moveTo>
                    <a:pt x="53" y="1"/>
                  </a:moveTo>
                  <a:cubicBezTo>
                    <a:pt x="47" y="1"/>
                    <a:pt x="42" y="5"/>
                    <a:pt x="42" y="19"/>
                  </a:cubicBezTo>
                  <a:cubicBezTo>
                    <a:pt x="1" y="19"/>
                    <a:pt x="1" y="19"/>
                    <a:pt x="1" y="60"/>
                  </a:cubicBezTo>
                  <a:lnTo>
                    <a:pt x="8863" y="19180"/>
                  </a:lnTo>
                  <a:lnTo>
                    <a:pt x="8904" y="19232"/>
                  </a:lnTo>
                  <a:cubicBezTo>
                    <a:pt x="8945" y="19180"/>
                    <a:pt x="8945" y="19180"/>
                    <a:pt x="8945" y="19139"/>
                  </a:cubicBezTo>
                  <a:lnTo>
                    <a:pt x="83" y="19"/>
                  </a:lnTo>
                  <a:cubicBezTo>
                    <a:pt x="83" y="19"/>
                    <a:pt x="65" y="1"/>
                    <a:pt x="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414;p53">
              <a:extLst>
                <a:ext uri="{FF2B5EF4-FFF2-40B4-BE49-F238E27FC236}">
                  <a16:creationId xmlns:a16="http://schemas.microsoft.com/office/drawing/2014/main" id="{7B975A1F-5DA2-7EC6-581F-D72C89AC2402}"/>
                </a:ext>
              </a:extLst>
            </p:cNvPr>
            <p:cNvSpPr/>
            <p:nvPr/>
          </p:nvSpPr>
          <p:spPr>
            <a:xfrm>
              <a:off x="4278375" y="1480825"/>
              <a:ext cx="208475" cy="443900"/>
            </a:xfrm>
            <a:custGeom>
              <a:avLst/>
              <a:gdLst/>
              <a:ahLst/>
              <a:cxnLst/>
              <a:rect l="l" t="t" r="r" b="b"/>
              <a:pathLst>
                <a:path w="8339" h="17756" extrusionOk="0">
                  <a:moveTo>
                    <a:pt x="42" y="1"/>
                  </a:moveTo>
                  <a:cubicBezTo>
                    <a:pt x="0" y="1"/>
                    <a:pt x="0" y="42"/>
                    <a:pt x="0" y="42"/>
                  </a:cubicBezTo>
                  <a:lnTo>
                    <a:pt x="8257" y="17755"/>
                  </a:lnTo>
                  <a:lnTo>
                    <a:pt x="8298" y="17755"/>
                  </a:lnTo>
                  <a:cubicBezTo>
                    <a:pt x="8298" y="17755"/>
                    <a:pt x="8339" y="17714"/>
                    <a:pt x="8298" y="17714"/>
                  </a:cubicBezTo>
                  <a:lnTo>
                    <a:pt x="83"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415;p53">
              <a:extLst>
                <a:ext uri="{FF2B5EF4-FFF2-40B4-BE49-F238E27FC236}">
                  <a16:creationId xmlns:a16="http://schemas.microsoft.com/office/drawing/2014/main" id="{ABF4A1D9-CD40-92A2-4F6A-FE3F958E9FBD}"/>
                </a:ext>
              </a:extLst>
            </p:cNvPr>
            <p:cNvSpPr/>
            <p:nvPr/>
          </p:nvSpPr>
          <p:spPr>
            <a:xfrm>
              <a:off x="4299675" y="1431800"/>
              <a:ext cx="223625" cy="478025"/>
            </a:xfrm>
            <a:custGeom>
              <a:avLst/>
              <a:gdLst/>
              <a:ahLst/>
              <a:cxnLst/>
              <a:rect l="l" t="t" r="r" b="b"/>
              <a:pathLst>
                <a:path w="8945" h="19121" extrusionOk="0">
                  <a:moveTo>
                    <a:pt x="42" y="0"/>
                  </a:moveTo>
                  <a:cubicBezTo>
                    <a:pt x="1" y="42"/>
                    <a:pt x="1" y="42"/>
                    <a:pt x="1" y="83"/>
                  </a:cubicBezTo>
                  <a:lnTo>
                    <a:pt x="8852" y="19121"/>
                  </a:lnTo>
                  <a:lnTo>
                    <a:pt x="8945" y="19121"/>
                  </a:lnTo>
                  <a:lnTo>
                    <a:pt x="8945" y="19080"/>
                  </a:lnTo>
                  <a:lnTo>
                    <a:pt x="83" y="42"/>
                  </a:lnTo>
                  <a:cubicBezTo>
                    <a:pt x="83" y="0"/>
                    <a:pt x="42" y="0"/>
                    <a:pt x="4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416;p53">
              <a:extLst>
                <a:ext uri="{FF2B5EF4-FFF2-40B4-BE49-F238E27FC236}">
                  <a16:creationId xmlns:a16="http://schemas.microsoft.com/office/drawing/2014/main" id="{C2DCDA68-80E5-C437-618B-B22DAABF6A3B}"/>
                </a:ext>
              </a:extLst>
            </p:cNvPr>
            <p:cNvSpPr/>
            <p:nvPr/>
          </p:nvSpPr>
          <p:spPr>
            <a:xfrm>
              <a:off x="4437550" y="1905450"/>
              <a:ext cx="111425" cy="76275"/>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417;p53">
              <a:extLst>
                <a:ext uri="{FF2B5EF4-FFF2-40B4-BE49-F238E27FC236}">
                  <a16:creationId xmlns:a16="http://schemas.microsoft.com/office/drawing/2014/main" id="{D4639E2A-6ED6-7DEE-F8C9-AA9A5D26CFA1}"/>
                </a:ext>
              </a:extLst>
            </p:cNvPr>
            <p:cNvSpPr/>
            <p:nvPr/>
          </p:nvSpPr>
          <p:spPr>
            <a:xfrm>
              <a:off x="4469625" y="1932400"/>
              <a:ext cx="55750" cy="36225"/>
            </a:xfrm>
            <a:custGeom>
              <a:avLst/>
              <a:gdLst/>
              <a:ahLst/>
              <a:cxnLst/>
              <a:rect l="l" t="t" r="r" b="b"/>
              <a:pathLst>
                <a:path w="2230" h="1449" extrusionOk="0">
                  <a:moveTo>
                    <a:pt x="2054" y="1"/>
                  </a:moveTo>
                  <a:cubicBezTo>
                    <a:pt x="1633" y="83"/>
                    <a:pt x="1202" y="206"/>
                    <a:pt x="822" y="422"/>
                  </a:cubicBezTo>
                  <a:cubicBezTo>
                    <a:pt x="473" y="637"/>
                    <a:pt x="134" y="976"/>
                    <a:pt x="1" y="1366"/>
                  </a:cubicBezTo>
                  <a:lnTo>
                    <a:pt x="52" y="1448"/>
                  </a:lnTo>
                  <a:cubicBezTo>
                    <a:pt x="52" y="1448"/>
                    <a:pt x="56" y="1449"/>
                    <a:pt x="64" y="1449"/>
                  </a:cubicBezTo>
                  <a:cubicBezTo>
                    <a:pt x="211" y="1449"/>
                    <a:pt x="1626" y="1412"/>
                    <a:pt x="222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418;p53">
              <a:extLst>
                <a:ext uri="{FF2B5EF4-FFF2-40B4-BE49-F238E27FC236}">
                  <a16:creationId xmlns:a16="http://schemas.microsoft.com/office/drawing/2014/main" id="{192A2BB3-94F5-1067-A0FA-8C776AF3C3FB}"/>
                </a:ext>
              </a:extLst>
            </p:cNvPr>
            <p:cNvSpPr/>
            <p:nvPr/>
          </p:nvSpPr>
          <p:spPr>
            <a:xfrm>
              <a:off x="4377725" y="1259550"/>
              <a:ext cx="382025" cy="214900"/>
            </a:xfrm>
            <a:custGeom>
              <a:avLst/>
              <a:gdLst/>
              <a:ahLst/>
              <a:cxnLst/>
              <a:rect l="l" t="t" r="r" b="b"/>
              <a:pathLst>
                <a:path w="15281" h="8596" extrusionOk="0">
                  <a:moveTo>
                    <a:pt x="1500" y="0"/>
                  </a:moveTo>
                  <a:cubicBezTo>
                    <a:pt x="688" y="0"/>
                    <a:pt x="0" y="637"/>
                    <a:pt x="0" y="1448"/>
                  </a:cubicBezTo>
                  <a:lnTo>
                    <a:pt x="0" y="7147"/>
                  </a:lnTo>
                  <a:cubicBezTo>
                    <a:pt x="0" y="7958"/>
                    <a:pt x="688" y="8595"/>
                    <a:pt x="1500" y="8595"/>
                  </a:cubicBezTo>
                  <a:lnTo>
                    <a:pt x="13781" y="8595"/>
                  </a:lnTo>
                  <a:cubicBezTo>
                    <a:pt x="14592" y="8595"/>
                    <a:pt x="15280" y="7958"/>
                    <a:pt x="15280" y="7147"/>
                  </a:cubicBezTo>
                  <a:lnTo>
                    <a:pt x="15280" y="1448"/>
                  </a:lnTo>
                  <a:cubicBezTo>
                    <a:pt x="15280" y="637"/>
                    <a:pt x="14592" y="0"/>
                    <a:pt x="13781"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419;p53">
              <a:extLst>
                <a:ext uri="{FF2B5EF4-FFF2-40B4-BE49-F238E27FC236}">
                  <a16:creationId xmlns:a16="http://schemas.microsoft.com/office/drawing/2014/main" id="{AA6AE6D4-5CB9-26EC-8361-C5FF7572EC34}"/>
                </a:ext>
              </a:extLst>
            </p:cNvPr>
            <p:cNvSpPr/>
            <p:nvPr/>
          </p:nvSpPr>
          <p:spPr>
            <a:xfrm>
              <a:off x="4429075" y="1458500"/>
              <a:ext cx="91925" cy="58800"/>
            </a:xfrm>
            <a:custGeom>
              <a:avLst/>
              <a:gdLst/>
              <a:ahLst/>
              <a:cxnLst/>
              <a:rect l="l" t="t" r="r" b="b"/>
              <a:pathLst>
                <a:path w="3677" h="2352" extrusionOk="0">
                  <a:moveTo>
                    <a:pt x="1756" y="0"/>
                  </a:moveTo>
                  <a:lnTo>
                    <a:pt x="0" y="2352"/>
                  </a:lnTo>
                  <a:lnTo>
                    <a:pt x="3676" y="298"/>
                  </a:lnTo>
                  <a:lnTo>
                    <a:pt x="1756"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420;p53">
              <a:extLst>
                <a:ext uri="{FF2B5EF4-FFF2-40B4-BE49-F238E27FC236}">
                  <a16:creationId xmlns:a16="http://schemas.microsoft.com/office/drawing/2014/main" id="{0BA489D3-1E4E-0782-1809-0C6428F2058F}"/>
                </a:ext>
              </a:extLst>
            </p:cNvPr>
            <p:cNvSpPr/>
            <p:nvPr/>
          </p:nvSpPr>
          <p:spPr>
            <a:xfrm>
              <a:off x="4094300" y="1445650"/>
              <a:ext cx="159450" cy="159450"/>
            </a:xfrm>
            <a:custGeom>
              <a:avLst/>
              <a:gdLst/>
              <a:ahLst/>
              <a:cxnLst/>
              <a:rect l="l" t="t" r="r" b="b"/>
              <a:pathLst>
                <a:path w="6378" h="6378" extrusionOk="0">
                  <a:moveTo>
                    <a:pt x="3163" y="1"/>
                  </a:moveTo>
                  <a:cubicBezTo>
                    <a:pt x="1408" y="1"/>
                    <a:pt x="1" y="1408"/>
                    <a:pt x="1" y="3164"/>
                  </a:cubicBezTo>
                  <a:cubicBezTo>
                    <a:pt x="1" y="4961"/>
                    <a:pt x="1408" y="6378"/>
                    <a:pt x="3163" y="6378"/>
                  </a:cubicBezTo>
                  <a:cubicBezTo>
                    <a:pt x="4919" y="6378"/>
                    <a:pt x="6378" y="4961"/>
                    <a:pt x="6378" y="3164"/>
                  </a:cubicBezTo>
                  <a:cubicBezTo>
                    <a:pt x="6378" y="1408"/>
                    <a:pt x="4919" y="1"/>
                    <a:pt x="3163"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421;p53">
              <a:extLst>
                <a:ext uri="{FF2B5EF4-FFF2-40B4-BE49-F238E27FC236}">
                  <a16:creationId xmlns:a16="http://schemas.microsoft.com/office/drawing/2014/main" id="{5F58078D-9B63-B97C-B312-37D98C11C0A7}"/>
                </a:ext>
              </a:extLst>
            </p:cNvPr>
            <p:cNvSpPr/>
            <p:nvPr/>
          </p:nvSpPr>
          <p:spPr>
            <a:xfrm>
              <a:off x="4131775" y="1095750"/>
              <a:ext cx="160475" cy="159450"/>
            </a:xfrm>
            <a:custGeom>
              <a:avLst/>
              <a:gdLst/>
              <a:ahLst/>
              <a:cxnLst/>
              <a:rect l="l" t="t" r="r" b="b"/>
              <a:pathLst>
                <a:path w="6419" h="6378" extrusionOk="0">
                  <a:moveTo>
                    <a:pt x="3205" y="1"/>
                  </a:moveTo>
                  <a:cubicBezTo>
                    <a:pt x="1449" y="1"/>
                    <a:pt x="1" y="1459"/>
                    <a:pt x="1" y="3215"/>
                  </a:cubicBezTo>
                  <a:cubicBezTo>
                    <a:pt x="1" y="4971"/>
                    <a:pt x="1449" y="6378"/>
                    <a:pt x="3205" y="6378"/>
                  </a:cubicBezTo>
                  <a:cubicBezTo>
                    <a:pt x="4961" y="6378"/>
                    <a:pt x="6419" y="4971"/>
                    <a:pt x="6419" y="3215"/>
                  </a:cubicBezTo>
                  <a:cubicBezTo>
                    <a:pt x="6419" y="1459"/>
                    <a:pt x="4961" y="1"/>
                    <a:pt x="3205"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422;p53">
              <a:extLst>
                <a:ext uri="{FF2B5EF4-FFF2-40B4-BE49-F238E27FC236}">
                  <a16:creationId xmlns:a16="http://schemas.microsoft.com/office/drawing/2014/main" id="{7F0A88EC-5EB6-6DCF-D765-0250A69E909A}"/>
                </a:ext>
              </a:extLst>
            </p:cNvPr>
            <p:cNvSpPr/>
            <p:nvPr/>
          </p:nvSpPr>
          <p:spPr>
            <a:xfrm>
              <a:off x="4445250" y="1540900"/>
              <a:ext cx="160475" cy="159200"/>
            </a:xfrm>
            <a:custGeom>
              <a:avLst/>
              <a:gdLst/>
              <a:ahLst/>
              <a:cxnLst/>
              <a:rect l="l" t="t" r="r" b="b"/>
              <a:pathLst>
                <a:path w="6419" h="6368" extrusionOk="0">
                  <a:moveTo>
                    <a:pt x="3204" y="1"/>
                  </a:moveTo>
                  <a:cubicBezTo>
                    <a:pt x="1448" y="1"/>
                    <a:pt x="0" y="1449"/>
                    <a:pt x="0" y="3205"/>
                  </a:cubicBezTo>
                  <a:cubicBezTo>
                    <a:pt x="0" y="4961"/>
                    <a:pt x="1448" y="6367"/>
                    <a:pt x="3204" y="6367"/>
                  </a:cubicBezTo>
                  <a:cubicBezTo>
                    <a:pt x="4960" y="6367"/>
                    <a:pt x="6418" y="4961"/>
                    <a:pt x="6418" y="3205"/>
                  </a:cubicBezTo>
                  <a:cubicBezTo>
                    <a:pt x="6418" y="1449"/>
                    <a:pt x="4960" y="1"/>
                    <a:pt x="3204"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423;p53">
              <a:extLst>
                <a:ext uri="{FF2B5EF4-FFF2-40B4-BE49-F238E27FC236}">
                  <a16:creationId xmlns:a16="http://schemas.microsoft.com/office/drawing/2014/main" id="{80B3E2A2-8A25-72FD-BA2C-21C14022AEA1}"/>
                </a:ext>
              </a:extLst>
            </p:cNvPr>
            <p:cNvSpPr/>
            <p:nvPr/>
          </p:nvSpPr>
          <p:spPr>
            <a:xfrm>
              <a:off x="4334850" y="1100125"/>
              <a:ext cx="136100" cy="142250"/>
            </a:xfrm>
            <a:custGeom>
              <a:avLst/>
              <a:gdLst/>
              <a:ahLst/>
              <a:cxnLst/>
              <a:rect l="l" t="t" r="r" b="b"/>
              <a:pathLst>
                <a:path w="5444" h="5690" extrusionOk="0">
                  <a:moveTo>
                    <a:pt x="1" y="0"/>
                  </a:moveTo>
                  <a:lnTo>
                    <a:pt x="1" y="5689"/>
                  </a:lnTo>
                  <a:lnTo>
                    <a:pt x="5443" y="3810"/>
                  </a:lnTo>
                  <a:lnTo>
                    <a:pt x="1" y="0"/>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424;p53">
              <a:extLst>
                <a:ext uri="{FF2B5EF4-FFF2-40B4-BE49-F238E27FC236}">
                  <a16:creationId xmlns:a16="http://schemas.microsoft.com/office/drawing/2014/main" id="{870EF73D-505E-7930-5322-BE062A4F4414}"/>
                </a:ext>
              </a:extLst>
            </p:cNvPr>
            <p:cNvSpPr/>
            <p:nvPr/>
          </p:nvSpPr>
          <p:spPr>
            <a:xfrm>
              <a:off x="4086850" y="1760150"/>
              <a:ext cx="135850" cy="157125"/>
            </a:xfrm>
            <a:custGeom>
              <a:avLst/>
              <a:gdLst/>
              <a:ahLst/>
              <a:cxnLst/>
              <a:rect l="l" t="t" r="r" b="b"/>
              <a:pathLst>
                <a:path w="5434" h="6285" extrusionOk="0">
                  <a:moveTo>
                    <a:pt x="2096" y="0"/>
                  </a:moveTo>
                  <a:lnTo>
                    <a:pt x="1" y="6285"/>
                  </a:lnTo>
                  <a:lnTo>
                    <a:pt x="5433" y="4662"/>
                  </a:lnTo>
                  <a:lnTo>
                    <a:pt x="2096"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425;p53">
              <a:extLst>
                <a:ext uri="{FF2B5EF4-FFF2-40B4-BE49-F238E27FC236}">
                  <a16:creationId xmlns:a16="http://schemas.microsoft.com/office/drawing/2014/main" id="{3EC1656C-BBF7-D2CA-9E29-250454A6A01C}"/>
                </a:ext>
              </a:extLst>
            </p:cNvPr>
            <p:cNvSpPr/>
            <p:nvPr/>
          </p:nvSpPr>
          <p:spPr>
            <a:xfrm>
              <a:off x="4555375" y="1435900"/>
              <a:ext cx="80125" cy="79350"/>
            </a:xfrm>
            <a:custGeom>
              <a:avLst/>
              <a:gdLst/>
              <a:ahLst/>
              <a:cxnLst/>
              <a:rect l="l" t="t" r="r" b="b"/>
              <a:pathLst>
                <a:path w="3205" h="3174" extrusionOk="0">
                  <a:moveTo>
                    <a:pt x="1582" y="175"/>
                  </a:moveTo>
                  <a:cubicBezTo>
                    <a:pt x="2393" y="175"/>
                    <a:pt x="3040" y="771"/>
                    <a:pt x="3040" y="1582"/>
                  </a:cubicBezTo>
                  <a:cubicBezTo>
                    <a:pt x="3040" y="2352"/>
                    <a:pt x="2393" y="2999"/>
                    <a:pt x="1582" y="2999"/>
                  </a:cubicBezTo>
                  <a:cubicBezTo>
                    <a:pt x="812" y="2999"/>
                    <a:pt x="165" y="2352"/>
                    <a:pt x="165" y="1582"/>
                  </a:cubicBezTo>
                  <a:cubicBezTo>
                    <a:pt x="165" y="771"/>
                    <a:pt x="812" y="175"/>
                    <a:pt x="1582" y="175"/>
                  </a:cubicBezTo>
                  <a:close/>
                  <a:moveTo>
                    <a:pt x="1582" y="1"/>
                  </a:moveTo>
                  <a:cubicBezTo>
                    <a:pt x="730" y="1"/>
                    <a:pt x="0" y="689"/>
                    <a:pt x="0" y="1582"/>
                  </a:cubicBezTo>
                  <a:cubicBezTo>
                    <a:pt x="0" y="2445"/>
                    <a:pt x="730" y="3174"/>
                    <a:pt x="1582" y="3174"/>
                  </a:cubicBezTo>
                  <a:cubicBezTo>
                    <a:pt x="2475" y="3174"/>
                    <a:pt x="3204" y="2445"/>
                    <a:pt x="3204" y="1582"/>
                  </a:cubicBezTo>
                  <a:cubicBezTo>
                    <a:pt x="3204" y="689"/>
                    <a:pt x="2475" y="1"/>
                    <a:pt x="1582"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426;p53">
              <a:extLst>
                <a:ext uri="{FF2B5EF4-FFF2-40B4-BE49-F238E27FC236}">
                  <a16:creationId xmlns:a16="http://schemas.microsoft.com/office/drawing/2014/main" id="{A8F0D739-6531-7802-6BA4-A742EA18E53E}"/>
                </a:ext>
              </a:extLst>
            </p:cNvPr>
            <p:cNvSpPr/>
            <p:nvPr/>
          </p:nvSpPr>
          <p:spPr>
            <a:xfrm>
              <a:off x="4304050" y="1176100"/>
              <a:ext cx="80125" cy="79100"/>
            </a:xfrm>
            <a:custGeom>
              <a:avLst/>
              <a:gdLst/>
              <a:ahLst/>
              <a:cxnLst/>
              <a:rect l="l" t="t" r="r" b="b"/>
              <a:pathLst>
                <a:path w="3205" h="3164" extrusionOk="0">
                  <a:moveTo>
                    <a:pt x="1582" y="165"/>
                  </a:moveTo>
                  <a:cubicBezTo>
                    <a:pt x="2393" y="165"/>
                    <a:pt x="3030" y="812"/>
                    <a:pt x="3030" y="1582"/>
                  </a:cubicBezTo>
                  <a:cubicBezTo>
                    <a:pt x="3030" y="2352"/>
                    <a:pt x="2393" y="2989"/>
                    <a:pt x="1582" y="2989"/>
                  </a:cubicBezTo>
                  <a:cubicBezTo>
                    <a:pt x="812" y="2989"/>
                    <a:pt x="165" y="2352"/>
                    <a:pt x="165" y="1582"/>
                  </a:cubicBezTo>
                  <a:cubicBezTo>
                    <a:pt x="165" y="812"/>
                    <a:pt x="812" y="165"/>
                    <a:pt x="1582" y="165"/>
                  </a:cubicBezTo>
                  <a:close/>
                  <a:moveTo>
                    <a:pt x="1582" y="1"/>
                  </a:moveTo>
                  <a:cubicBezTo>
                    <a:pt x="719" y="1"/>
                    <a:pt x="0" y="679"/>
                    <a:pt x="0" y="1582"/>
                  </a:cubicBezTo>
                  <a:cubicBezTo>
                    <a:pt x="0" y="2476"/>
                    <a:pt x="719" y="3164"/>
                    <a:pt x="1582" y="3164"/>
                  </a:cubicBezTo>
                  <a:cubicBezTo>
                    <a:pt x="2475" y="3164"/>
                    <a:pt x="3204" y="2476"/>
                    <a:pt x="3204" y="1582"/>
                  </a:cubicBezTo>
                  <a:cubicBezTo>
                    <a:pt x="3204" y="679"/>
                    <a:pt x="2475" y="1"/>
                    <a:pt x="1582"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427;p53">
              <a:extLst>
                <a:ext uri="{FF2B5EF4-FFF2-40B4-BE49-F238E27FC236}">
                  <a16:creationId xmlns:a16="http://schemas.microsoft.com/office/drawing/2014/main" id="{15EAB80B-F114-41A8-661D-14857920D303}"/>
                </a:ext>
              </a:extLst>
            </p:cNvPr>
            <p:cNvSpPr/>
            <p:nvPr/>
          </p:nvSpPr>
          <p:spPr>
            <a:xfrm rot="-161529">
              <a:off x="4493574" y="1576183"/>
              <a:ext cx="58399" cy="89654"/>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77">
                                            <p:bg/>
                                          </p:spTgt>
                                        </p:tgtEl>
                                        <p:attrNameLst>
                                          <p:attrName>style.visibility</p:attrName>
                                        </p:attrNameLst>
                                      </p:cBhvr>
                                      <p:to>
                                        <p:strVal val="visible"/>
                                      </p:to>
                                    </p:set>
                                    <p:anim calcmode="lin" valueType="num">
                                      <p:cBhvr>
                                        <p:cTn id="7" dur="500" fill="hold"/>
                                        <p:tgtEl>
                                          <p:spTgt spid="1077">
                                            <p:bg/>
                                          </p:spTgt>
                                        </p:tgtEl>
                                        <p:attrNameLst>
                                          <p:attrName>ppt_w</p:attrName>
                                        </p:attrNameLst>
                                      </p:cBhvr>
                                      <p:tavLst>
                                        <p:tav tm="0">
                                          <p:val>
                                            <p:fltVal val="0"/>
                                          </p:val>
                                        </p:tav>
                                        <p:tav tm="100000">
                                          <p:val>
                                            <p:strVal val="#ppt_w"/>
                                          </p:val>
                                        </p:tav>
                                      </p:tavLst>
                                    </p:anim>
                                    <p:anim calcmode="lin" valueType="num">
                                      <p:cBhvr>
                                        <p:cTn id="8" dur="500" fill="hold"/>
                                        <p:tgtEl>
                                          <p:spTgt spid="1077">
                                            <p:bg/>
                                          </p:spTgt>
                                        </p:tgtEl>
                                        <p:attrNameLst>
                                          <p:attrName>ppt_h</p:attrName>
                                        </p:attrNameLst>
                                      </p:cBhvr>
                                      <p:tavLst>
                                        <p:tav tm="0">
                                          <p:val>
                                            <p:fltVal val="0"/>
                                          </p:val>
                                        </p:tav>
                                        <p:tav tm="100000">
                                          <p:val>
                                            <p:strVal val="#ppt_h"/>
                                          </p:val>
                                        </p:tav>
                                      </p:tavLst>
                                    </p:anim>
                                    <p:animEffect transition="in" filter="fade">
                                      <p:cBhvr>
                                        <p:cTn id="9" dur="500"/>
                                        <p:tgtEl>
                                          <p:spTgt spid="107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77">
                                            <p:txEl>
                                              <p:pRg st="0" end="0"/>
                                            </p:txEl>
                                          </p:spTgt>
                                        </p:tgtEl>
                                        <p:attrNameLst>
                                          <p:attrName>style.visibility</p:attrName>
                                        </p:attrNameLst>
                                      </p:cBhvr>
                                      <p:to>
                                        <p:strVal val="visible"/>
                                      </p:to>
                                    </p:set>
                                    <p:anim calcmode="lin" valueType="num">
                                      <p:cBhvr>
                                        <p:cTn id="14" dur="500" fill="hold"/>
                                        <p:tgtEl>
                                          <p:spTgt spid="107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7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77">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78">
                                            <p:bg/>
                                          </p:spTgt>
                                        </p:tgtEl>
                                        <p:attrNameLst>
                                          <p:attrName>style.visibility</p:attrName>
                                        </p:attrNameLst>
                                      </p:cBhvr>
                                      <p:to>
                                        <p:strVal val="visible"/>
                                      </p:to>
                                    </p:set>
                                    <p:anim calcmode="lin" valueType="num">
                                      <p:cBhvr>
                                        <p:cTn id="19" dur="500" fill="hold"/>
                                        <p:tgtEl>
                                          <p:spTgt spid="1078">
                                            <p:bg/>
                                          </p:spTgt>
                                        </p:tgtEl>
                                        <p:attrNameLst>
                                          <p:attrName>ppt_w</p:attrName>
                                        </p:attrNameLst>
                                      </p:cBhvr>
                                      <p:tavLst>
                                        <p:tav tm="0">
                                          <p:val>
                                            <p:fltVal val="0"/>
                                          </p:val>
                                        </p:tav>
                                        <p:tav tm="100000">
                                          <p:val>
                                            <p:strVal val="#ppt_w"/>
                                          </p:val>
                                        </p:tav>
                                      </p:tavLst>
                                    </p:anim>
                                    <p:anim calcmode="lin" valueType="num">
                                      <p:cBhvr>
                                        <p:cTn id="20" dur="500" fill="hold"/>
                                        <p:tgtEl>
                                          <p:spTgt spid="1078">
                                            <p:bg/>
                                          </p:spTgt>
                                        </p:tgtEl>
                                        <p:attrNameLst>
                                          <p:attrName>ppt_h</p:attrName>
                                        </p:attrNameLst>
                                      </p:cBhvr>
                                      <p:tavLst>
                                        <p:tav tm="0">
                                          <p:val>
                                            <p:fltVal val="0"/>
                                          </p:val>
                                        </p:tav>
                                        <p:tav tm="100000">
                                          <p:val>
                                            <p:strVal val="#ppt_h"/>
                                          </p:val>
                                        </p:tav>
                                      </p:tavLst>
                                    </p:anim>
                                    <p:animEffect transition="in" filter="fade">
                                      <p:cBhvr>
                                        <p:cTn id="21" dur="500"/>
                                        <p:tgtEl>
                                          <p:spTgt spid="1078">
                                            <p:bg/>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78">
                                            <p:txEl>
                                              <p:pRg st="0" end="0"/>
                                            </p:txEl>
                                          </p:spTgt>
                                        </p:tgtEl>
                                        <p:attrNameLst>
                                          <p:attrName>style.visibility</p:attrName>
                                        </p:attrNameLst>
                                      </p:cBhvr>
                                      <p:to>
                                        <p:strVal val="visible"/>
                                      </p:to>
                                    </p:set>
                                    <p:anim calcmode="lin" valueType="num">
                                      <p:cBhvr>
                                        <p:cTn id="26" dur="500" fill="hold"/>
                                        <p:tgtEl>
                                          <p:spTgt spid="107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07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078">
                                            <p:txEl>
                                              <p:pRg st="0" end="0"/>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79"/>
                                        </p:tgtEl>
                                        <p:attrNameLst>
                                          <p:attrName>style.visibility</p:attrName>
                                        </p:attrNameLst>
                                      </p:cBhvr>
                                      <p:to>
                                        <p:strVal val="visible"/>
                                      </p:to>
                                    </p:set>
                                    <p:anim calcmode="lin" valueType="num">
                                      <p:cBhvr>
                                        <p:cTn id="31" dur="500" fill="hold"/>
                                        <p:tgtEl>
                                          <p:spTgt spid="1079"/>
                                        </p:tgtEl>
                                        <p:attrNameLst>
                                          <p:attrName>ppt_w</p:attrName>
                                        </p:attrNameLst>
                                      </p:cBhvr>
                                      <p:tavLst>
                                        <p:tav tm="0">
                                          <p:val>
                                            <p:fltVal val="0"/>
                                          </p:val>
                                        </p:tav>
                                        <p:tav tm="100000">
                                          <p:val>
                                            <p:strVal val="#ppt_w"/>
                                          </p:val>
                                        </p:tav>
                                      </p:tavLst>
                                    </p:anim>
                                    <p:anim calcmode="lin" valueType="num">
                                      <p:cBhvr>
                                        <p:cTn id="32" dur="500" fill="hold"/>
                                        <p:tgtEl>
                                          <p:spTgt spid="1079"/>
                                        </p:tgtEl>
                                        <p:attrNameLst>
                                          <p:attrName>ppt_h</p:attrName>
                                        </p:attrNameLst>
                                      </p:cBhvr>
                                      <p:tavLst>
                                        <p:tav tm="0">
                                          <p:val>
                                            <p:fltVal val="0"/>
                                          </p:val>
                                        </p:tav>
                                        <p:tav tm="100000">
                                          <p:val>
                                            <p:strVal val="#ppt_h"/>
                                          </p:val>
                                        </p:tav>
                                      </p:tavLst>
                                    </p:anim>
                                    <p:animEffect transition="in" filter="fade">
                                      <p:cBhvr>
                                        <p:cTn id="33" dur="500"/>
                                        <p:tgtEl>
                                          <p:spTgt spid="107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80"/>
                                        </p:tgtEl>
                                        <p:attrNameLst>
                                          <p:attrName>style.visibility</p:attrName>
                                        </p:attrNameLst>
                                      </p:cBhvr>
                                      <p:to>
                                        <p:strVal val="visible"/>
                                      </p:to>
                                    </p:set>
                                    <p:anim calcmode="lin" valueType="num">
                                      <p:cBhvr>
                                        <p:cTn id="36" dur="500" fill="hold"/>
                                        <p:tgtEl>
                                          <p:spTgt spid="1080"/>
                                        </p:tgtEl>
                                        <p:attrNameLst>
                                          <p:attrName>ppt_w</p:attrName>
                                        </p:attrNameLst>
                                      </p:cBhvr>
                                      <p:tavLst>
                                        <p:tav tm="0">
                                          <p:val>
                                            <p:fltVal val="0"/>
                                          </p:val>
                                        </p:tav>
                                        <p:tav tm="100000">
                                          <p:val>
                                            <p:strVal val="#ppt_w"/>
                                          </p:val>
                                        </p:tav>
                                      </p:tavLst>
                                    </p:anim>
                                    <p:anim calcmode="lin" valueType="num">
                                      <p:cBhvr>
                                        <p:cTn id="37" dur="500" fill="hold"/>
                                        <p:tgtEl>
                                          <p:spTgt spid="1080"/>
                                        </p:tgtEl>
                                        <p:attrNameLst>
                                          <p:attrName>ppt_h</p:attrName>
                                        </p:attrNameLst>
                                      </p:cBhvr>
                                      <p:tavLst>
                                        <p:tav tm="0">
                                          <p:val>
                                            <p:fltVal val="0"/>
                                          </p:val>
                                        </p:tav>
                                        <p:tav tm="100000">
                                          <p:val>
                                            <p:strVal val="#ppt_h"/>
                                          </p:val>
                                        </p:tav>
                                      </p:tavLst>
                                    </p:anim>
                                    <p:animEffect transition="in" filter="fade">
                                      <p:cBhvr>
                                        <p:cTn id="38" dur="500"/>
                                        <p:tgtEl>
                                          <p:spTgt spid="108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81"/>
                                        </p:tgtEl>
                                        <p:attrNameLst>
                                          <p:attrName>style.visibility</p:attrName>
                                        </p:attrNameLst>
                                      </p:cBhvr>
                                      <p:to>
                                        <p:strVal val="visible"/>
                                      </p:to>
                                    </p:set>
                                    <p:anim calcmode="lin" valueType="num">
                                      <p:cBhvr>
                                        <p:cTn id="41" dur="500" fill="hold"/>
                                        <p:tgtEl>
                                          <p:spTgt spid="1081"/>
                                        </p:tgtEl>
                                        <p:attrNameLst>
                                          <p:attrName>ppt_w</p:attrName>
                                        </p:attrNameLst>
                                      </p:cBhvr>
                                      <p:tavLst>
                                        <p:tav tm="0">
                                          <p:val>
                                            <p:fltVal val="0"/>
                                          </p:val>
                                        </p:tav>
                                        <p:tav tm="100000">
                                          <p:val>
                                            <p:strVal val="#ppt_w"/>
                                          </p:val>
                                        </p:tav>
                                      </p:tavLst>
                                    </p:anim>
                                    <p:anim calcmode="lin" valueType="num">
                                      <p:cBhvr>
                                        <p:cTn id="42" dur="500" fill="hold"/>
                                        <p:tgtEl>
                                          <p:spTgt spid="1081"/>
                                        </p:tgtEl>
                                        <p:attrNameLst>
                                          <p:attrName>ppt_h</p:attrName>
                                        </p:attrNameLst>
                                      </p:cBhvr>
                                      <p:tavLst>
                                        <p:tav tm="0">
                                          <p:val>
                                            <p:fltVal val="0"/>
                                          </p:val>
                                        </p:tav>
                                        <p:tav tm="100000">
                                          <p:val>
                                            <p:strVal val="#ppt_h"/>
                                          </p:val>
                                        </p:tav>
                                      </p:tavLst>
                                    </p:anim>
                                    <p:animEffect transition="in" filter="fade">
                                      <p:cBhvr>
                                        <p:cTn id="43" dur="500"/>
                                        <p:tgtEl>
                                          <p:spTgt spid="1081"/>
                                        </p:tgtEl>
                                      </p:cBhvr>
                                    </p:animEffect>
                                  </p:childTnLst>
                                </p:cTn>
                              </p:par>
                              <p:par>
                                <p:cTn id="44" presetID="53" presetClass="entr" presetSubtype="16" fill="hold" nodeType="withEffect">
                                  <p:stCondLst>
                                    <p:cond delay="0"/>
                                  </p:stCondLst>
                                  <p:childTnLst>
                                    <p:set>
                                      <p:cBhvr>
                                        <p:cTn id="45" dur="1" fill="hold">
                                          <p:stCondLst>
                                            <p:cond delay="0"/>
                                          </p:stCondLst>
                                        </p:cTn>
                                        <p:tgtEl>
                                          <p:spTgt spid="1082"/>
                                        </p:tgtEl>
                                        <p:attrNameLst>
                                          <p:attrName>style.visibility</p:attrName>
                                        </p:attrNameLst>
                                      </p:cBhvr>
                                      <p:to>
                                        <p:strVal val="visible"/>
                                      </p:to>
                                    </p:set>
                                    <p:anim calcmode="lin" valueType="num">
                                      <p:cBhvr>
                                        <p:cTn id="46" dur="500" fill="hold"/>
                                        <p:tgtEl>
                                          <p:spTgt spid="1082"/>
                                        </p:tgtEl>
                                        <p:attrNameLst>
                                          <p:attrName>ppt_w</p:attrName>
                                        </p:attrNameLst>
                                      </p:cBhvr>
                                      <p:tavLst>
                                        <p:tav tm="0">
                                          <p:val>
                                            <p:fltVal val="0"/>
                                          </p:val>
                                        </p:tav>
                                        <p:tav tm="100000">
                                          <p:val>
                                            <p:strVal val="#ppt_w"/>
                                          </p:val>
                                        </p:tav>
                                      </p:tavLst>
                                    </p:anim>
                                    <p:anim calcmode="lin" valueType="num">
                                      <p:cBhvr>
                                        <p:cTn id="47" dur="500" fill="hold"/>
                                        <p:tgtEl>
                                          <p:spTgt spid="1082"/>
                                        </p:tgtEl>
                                        <p:attrNameLst>
                                          <p:attrName>ppt_h</p:attrName>
                                        </p:attrNameLst>
                                      </p:cBhvr>
                                      <p:tavLst>
                                        <p:tav tm="0">
                                          <p:val>
                                            <p:fltVal val="0"/>
                                          </p:val>
                                        </p:tav>
                                        <p:tav tm="100000">
                                          <p:val>
                                            <p:strVal val="#ppt_h"/>
                                          </p:val>
                                        </p:tav>
                                      </p:tavLst>
                                    </p:anim>
                                    <p:animEffect transition="in" filter="fade">
                                      <p:cBhvr>
                                        <p:cTn id="48" dur="500"/>
                                        <p:tgtEl>
                                          <p:spTgt spid="1082"/>
                                        </p:tgtEl>
                                      </p:cBhvr>
                                    </p:animEffect>
                                  </p:childTnLst>
                                </p:cTn>
                              </p:par>
                              <p:par>
                                <p:cTn id="49" presetID="53" presetClass="entr" presetSubtype="16" fill="hold" nodeType="withEffect">
                                  <p:stCondLst>
                                    <p:cond delay="0"/>
                                  </p:stCondLst>
                                  <p:childTnLst>
                                    <p:set>
                                      <p:cBhvr>
                                        <p:cTn id="50" dur="1" fill="hold">
                                          <p:stCondLst>
                                            <p:cond delay="0"/>
                                          </p:stCondLst>
                                        </p:cTn>
                                        <p:tgtEl>
                                          <p:spTgt spid="1134"/>
                                        </p:tgtEl>
                                        <p:attrNameLst>
                                          <p:attrName>style.visibility</p:attrName>
                                        </p:attrNameLst>
                                      </p:cBhvr>
                                      <p:to>
                                        <p:strVal val="visible"/>
                                      </p:to>
                                    </p:set>
                                    <p:anim calcmode="lin" valueType="num">
                                      <p:cBhvr>
                                        <p:cTn id="51" dur="500" fill="hold"/>
                                        <p:tgtEl>
                                          <p:spTgt spid="1134"/>
                                        </p:tgtEl>
                                        <p:attrNameLst>
                                          <p:attrName>ppt_w</p:attrName>
                                        </p:attrNameLst>
                                      </p:cBhvr>
                                      <p:tavLst>
                                        <p:tav tm="0">
                                          <p:val>
                                            <p:fltVal val="0"/>
                                          </p:val>
                                        </p:tav>
                                        <p:tav tm="100000">
                                          <p:val>
                                            <p:strVal val="#ppt_w"/>
                                          </p:val>
                                        </p:tav>
                                      </p:tavLst>
                                    </p:anim>
                                    <p:anim calcmode="lin" valueType="num">
                                      <p:cBhvr>
                                        <p:cTn id="52" dur="500" fill="hold"/>
                                        <p:tgtEl>
                                          <p:spTgt spid="1134"/>
                                        </p:tgtEl>
                                        <p:attrNameLst>
                                          <p:attrName>ppt_h</p:attrName>
                                        </p:attrNameLst>
                                      </p:cBhvr>
                                      <p:tavLst>
                                        <p:tav tm="0">
                                          <p:val>
                                            <p:fltVal val="0"/>
                                          </p:val>
                                        </p:tav>
                                        <p:tav tm="100000">
                                          <p:val>
                                            <p:strVal val="#ppt_h"/>
                                          </p:val>
                                        </p:tav>
                                      </p:tavLst>
                                    </p:anim>
                                    <p:animEffect transition="in" filter="fade">
                                      <p:cBhvr>
                                        <p:cTn id="53" dur="500"/>
                                        <p:tgtEl>
                                          <p:spTgt spid="113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49"/>
                                        </p:tgtEl>
                                        <p:attrNameLst>
                                          <p:attrName>style.visibility</p:attrName>
                                        </p:attrNameLst>
                                      </p:cBhvr>
                                      <p:to>
                                        <p:strVal val="visible"/>
                                      </p:to>
                                    </p:set>
                                    <p:anim calcmode="lin" valueType="num">
                                      <p:cBhvr>
                                        <p:cTn id="56" dur="500" fill="hold"/>
                                        <p:tgtEl>
                                          <p:spTgt spid="1149"/>
                                        </p:tgtEl>
                                        <p:attrNameLst>
                                          <p:attrName>ppt_w</p:attrName>
                                        </p:attrNameLst>
                                      </p:cBhvr>
                                      <p:tavLst>
                                        <p:tav tm="0">
                                          <p:val>
                                            <p:fltVal val="0"/>
                                          </p:val>
                                        </p:tav>
                                        <p:tav tm="100000">
                                          <p:val>
                                            <p:strVal val="#ppt_w"/>
                                          </p:val>
                                        </p:tav>
                                      </p:tavLst>
                                    </p:anim>
                                    <p:anim calcmode="lin" valueType="num">
                                      <p:cBhvr>
                                        <p:cTn id="57" dur="500" fill="hold"/>
                                        <p:tgtEl>
                                          <p:spTgt spid="1149"/>
                                        </p:tgtEl>
                                        <p:attrNameLst>
                                          <p:attrName>ppt_h</p:attrName>
                                        </p:attrNameLst>
                                      </p:cBhvr>
                                      <p:tavLst>
                                        <p:tav tm="0">
                                          <p:val>
                                            <p:fltVal val="0"/>
                                          </p:val>
                                        </p:tav>
                                        <p:tav tm="100000">
                                          <p:val>
                                            <p:strVal val="#ppt_h"/>
                                          </p:val>
                                        </p:tav>
                                      </p:tavLst>
                                    </p:anim>
                                    <p:animEffect transition="in" filter="fade">
                                      <p:cBhvr>
                                        <p:cTn id="58" dur="500"/>
                                        <p:tgtEl>
                                          <p:spTgt spid="114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150"/>
                                        </p:tgtEl>
                                        <p:attrNameLst>
                                          <p:attrName>style.visibility</p:attrName>
                                        </p:attrNameLst>
                                      </p:cBhvr>
                                      <p:to>
                                        <p:strVal val="visible"/>
                                      </p:to>
                                    </p:set>
                                    <p:anim calcmode="lin" valueType="num">
                                      <p:cBhvr>
                                        <p:cTn id="61" dur="500" fill="hold"/>
                                        <p:tgtEl>
                                          <p:spTgt spid="1150"/>
                                        </p:tgtEl>
                                        <p:attrNameLst>
                                          <p:attrName>ppt_w</p:attrName>
                                        </p:attrNameLst>
                                      </p:cBhvr>
                                      <p:tavLst>
                                        <p:tav tm="0">
                                          <p:val>
                                            <p:fltVal val="0"/>
                                          </p:val>
                                        </p:tav>
                                        <p:tav tm="100000">
                                          <p:val>
                                            <p:strVal val="#ppt_w"/>
                                          </p:val>
                                        </p:tav>
                                      </p:tavLst>
                                    </p:anim>
                                    <p:anim calcmode="lin" valueType="num">
                                      <p:cBhvr>
                                        <p:cTn id="62" dur="500" fill="hold"/>
                                        <p:tgtEl>
                                          <p:spTgt spid="1150"/>
                                        </p:tgtEl>
                                        <p:attrNameLst>
                                          <p:attrName>ppt_h</p:attrName>
                                        </p:attrNameLst>
                                      </p:cBhvr>
                                      <p:tavLst>
                                        <p:tav tm="0">
                                          <p:val>
                                            <p:fltVal val="0"/>
                                          </p:val>
                                        </p:tav>
                                        <p:tav tm="100000">
                                          <p:val>
                                            <p:strVal val="#ppt_h"/>
                                          </p:val>
                                        </p:tav>
                                      </p:tavLst>
                                    </p:anim>
                                    <p:animEffect transition="in" filter="fade">
                                      <p:cBhvr>
                                        <p:cTn id="63" dur="500"/>
                                        <p:tgtEl>
                                          <p:spTgt spid="1150"/>
                                        </p:tgtEl>
                                      </p:cBhvr>
                                    </p:animEffect>
                                  </p:childTnLst>
                                </p:cTn>
                              </p:par>
                              <p:par>
                                <p:cTn id="64" presetID="53" presetClass="entr" presetSubtype="16"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build="p" animBg="1"/>
      <p:bldP spid="1078" grpId="0" build="p" animBg="1"/>
      <p:bldP spid="1079" grpId="0" animBg="1"/>
      <p:bldP spid="1080" grpId="0" animBg="1"/>
      <p:bldP spid="1081" grpId="0" animBg="1"/>
      <p:bldP spid="1149" grpId="0" animBg="1"/>
      <p:bldP spid="11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sp>
        <p:nvSpPr>
          <p:cNvPr id="2323" name="Google Shape;2323;p69"/>
          <p:cNvSpPr txBox="1">
            <a:spLocks noGrp="1"/>
          </p:cNvSpPr>
          <p:nvPr>
            <p:ph type="title"/>
          </p:nvPr>
        </p:nvSpPr>
        <p:spPr>
          <a:xfrm>
            <a:off x="1413442" y="1854651"/>
            <a:ext cx="6455052" cy="2960400"/>
          </a:xfrm>
          <a:prstGeom prst="rect">
            <a:avLst/>
          </a:prstGeom>
          <a:solidFill>
            <a:schemeClr val="accent3"/>
          </a:solidFill>
        </p:spPr>
        <p:txBody>
          <a:bodyPr spcFirstLastPara="1" wrap="square" lIns="121900" tIns="121900" rIns="121900" bIns="121900" anchor="ctr" anchorCtr="0">
            <a:noAutofit/>
          </a:bodyPr>
          <a:lstStyle/>
          <a:p>
            <a:r>
              <a:rPr lang="en-US" b="1">
                <a:latin typeface="Times New Roman" panose="02020603050405020304" pitchFamily="18" charset="0"/>
                <a:cs typeface="Times New Roman" panose="02020603050405020304" pitchFamily="18" charset="0"/>
              </a:rPr>
              <a:t>H</a:t>
            </a:r>
            <a:r>
              <a:rPr lang="en" b="1">
                <a:latin typeface="Times New Roman" panose="02020603050405020304" pitchFamily="18" charset="0"/>
                <a:cs typeface="Times New Roman" panose="02020603050405020304" pitchFamily="18" charset="0"/>
              </a:rPr>
              <a:t>oạt động </a:t>
            </a:r>
            <a:br>
              <a:rPr lang="en" b="1">
                <a:latin typeface="Times New Roman" panose="02020603050405020304" pitchFamily="18" charset="0"/>
                <a:cs typeface="Times New Roman" panose="02020603050405020304" pitchFamily="18" charset="0"/>
              </a:rPr>
            </a:br>
            <a:r>
              <a:rPr lang="en" b="1">
                <a:latin typeface="Times New Roman" panose="02020603050405020304" pitchFamily="18" charset="0"/>
                <a:cs typeface="Times New Roman" panose="02020603050405020304" pitchFamily="18" charset="0"/>
              </a:rPr>
              <a:t>ôn tập</a:t>
            </a:r>
            <a:endParaRPr b="1">
              <a:latin typeface="Times New Roman" panose="02020603050405020304" pitchFamily="18" charset="0"/>
              <a:cs typeface="Times New Roman" panose="02020603050405020304" pitchFamily="18" charset="0"/>
            </a:endParaRPr>
          </a:p>
        </p:txBody>
      </p:sp>
      <p:grpSp>
        <p:nvGrpSpPr>
          <p:cNvPr id="2324" name="Google Shape;2324;p69"/>
          <p:cNvGrpSpPr/>
          <p:nvPr/>
        </p:nvGrpSpPr>
        <p:grpSpPr>
          <a:xfrm>
            <a:off x="7150799" y="1441423"/>
            <a:ext cx="4502485" cy="4427749"/>
            <a:chOff x="3229800" y="2766550"/>
            <a:chExt cx="2287172" cy="1900694"/>
          </a:xfrm>
        </p:grpSpPr>
        <p:sp>
          <p:nvSpPr>
            <p:cNvPr id="2325" name="Google Shape;2325;p69"/>
            <p:cNvSpPr/>
            <p:nvPr/>
          </p:nvSpPr>
          <p:spPr>
            <a:xfrm>
              <a:off x="3229800" y="2766550"/>
              <a:ext cx="2287172" cy="1900694"/>
            </a:xfrm>
            <a:custGeom>
              <a:avLst/>
              <a:gdLst/>
              <a:ahLst/>
              <a:cxnLst/>
              <a:rect l="l" t="t" r="r" b="b"/>
              <a:pathLst>
                <a:path w="37739" h="31362" extrusionOk="0">
                  <a:moveTo>
                    <a:pt x="8514" y="1"/>
                  </a:moveTo>
                  <a:cubicBezTo>
                    <a:pt x="7867" y="1"/>
                    <a:pt x="7271" y="134"/>
                    <a:pt x="6716" y="350"/>
                  </a:cubicBezTo>
                  <a:cubicBezTo>
                    <a:pt x="4488" y="1161"/>
                    <a:pt x="3081" y="3471"/>
                    <a:pt x="3379" y="5823"/>
                  </a:cubicBezTo>
                  <a:cubicBezTo>
                    <a:pt x="3543" y="6932"/>
                    <a:pt x="4016" y="7959"/>
                    <a:pt x="4786" y="8729"/>
                  </a:cubicBezTo>
                  <a:cubicBezTo>
                    <a:pt x="4786" y="8770"/>
                    <a:pt x="4745" y="8821"/>
                    <a:pt x="4745" y="8863"/>
                  </a:cubicBezTo>
                  <a:cubicBezTo>
                    <a:pt x="4149" y="8565"/>
                    <a:pt x="3595" y="8431"/>
                    <a:pt x="3081" y="8431"/>
                  </a:cubicBezTo>
                  <a:cubicBezTo>
                    <a:pt x="2691" y="8431"/>
                    <a:pt x="2352" y="8472"/>
                    <a:pt x="2003" y="8647"/>
                  </a:cubicBezTo>
                  <a:cubicBezTo>
                    <a:pt x="1284" y="8945"/>
                    <a:pt x="720" y="9592"/>
                    <a:pt x="381" y="10403"/>
                  </a:cubicBezTo>
                  <a:cubicBezTo>
                    <a:pt x="124" y="11132"/>
                    <a:pt x="124" y="11851"/>
                    <a:pt x="124" y="12364"/>
                  </a:cubicBezTo>
                  <a:cubicBezTo>
                    <a:pt x="165" y="13740"/>
                    <a:pt x="463" y="15147"/>
                    <a:pt x="1028" y="16431"/>
                  </a:cubicBezTo>
                  <a:cubicBezTo>
                    <a:pt x="596" y="16728"/>
                    <a:pt x="206" y="17160"/>
                    <a:pt x="83" y="17714"/>
                  </a:cubicBezTo>
                  <a:cubicBezTo>
                    <a:pt x="1" y="18063"/>
                    <a:pt x="1" y="18402"/>
                    <a:pt x="83" y="18833"/>
                  </a:cubicBezTo>
                  <a:cubicBezTo>
                    <a:pt x="257" y="19984"/>
                    <a:pt x="894" y="20887"/>
                    <a:pt x="1582" y="21657"/>
                  </a:cubicBezTo>
                  <a:cubicBezTo>
                    <a:pt x="298" y="23495"/>
                    <a:pt x="381" y="25293"/>
                    <a:pt x="381" y="25375"/>
                  </a:cubicBezTo>
                  <a:cubicBezTo>
                    <a:pt x="422" y="25457"/>
                    <a:pt x="422" y="25549"/>
                    <a:pt x="463" y="25672"/>
                  </a:cubicBezTo>
                  <a:cubicBezTo>
                    <a:pt x="853" y="26699"/>
                    <a:pt x="1962" y="27901"/>
                    <a:pt x="5002" y="27901"/>
                  </a:cubicBezTo>
                  <a:cubicBezTo>
                    <a:pt x="5854" y="27901"/>
                    <a:pt x="6799" y="27819"/>
                    <a:pt x="7826" y="27644"/>
                  </a:cubicBezTo>
                  <a:cubicBezTo>
                    <a:pt x="7959" y="27603"/>
                    <a:pt x="8082" y="27603"/>
                    <a:pt x="8164" y="27562"/>
                  </a:cubicBezTo>
                  <a:cubicBezTo>
                    <a:pt x="9664" y="28846"/>
                    <a:pt x="11337" y="29821"/>
                    <a:pt x="13176" y="30468"/>
                  </a:cubicBezTo>
                  <a:cubicBezTo>
                    <a:pt x="13299" y="30509"/>
                    <a:pt x="13391" y="30550"/>
                    <a:pt x="13514" y="30591"/>
                  </a:cubicBezTo>
                  <a:cubicBezTo>
                    <a:pt x="15055" y="31105"/>
                    <a:pt x="16636" y="31361"/>
                    <a:pt x="18269" y="31361"/>
                  </a:cubicBezTo>
                  <a:cubicBezTo>
                    <a:pt x="19891" y="31361"/>
                    <a:pt x="21473" y="31105"/>
                    <a:pt x="22972" y="30591"/>
                  </a:cubicBezTo>
                  <a:cubicBezTo>
                    <a:pt x="24215" y="30211"/>
                    <a:pt x="25365" y="29657"/>
                    <a:pt x="26443" y="28969"/>
                  </a:cubicBezTo>
                  <a:cubicBezTo>
                    <a:pt x="28024" y="27983"/>
                    <a:pt x="29390" y="26740"/>
                    <a:pt x="30499" y="25251"/>
                  </a:cubicBezTo>
                  <a:cubicBezTo>
                    <a:pt x="30499" y="25200"/>
                    <a:pt x="30550" y="25159"/>
                    <a:pt x="30550" y="25159"/>
                  </a:cubicBezTo>
                  <a:cubicBezTo>
                    <a:pt x="31526" y="23834"/>
                    <a:pt x="32296" y="22335"/>
                    <a:pt x="32810" y="20754"/>
                  </a:cubicBezTo>
                  <a:cubicBezTo>
                    <a:pt x="33118" y="19860"/>
                    <a:pt x="33323" y="18916"/>
                    <a:pt x="33456" y="17971"/>
                  </a:cubicBezTo>
                  <a:cubicBezTo>
                    <a:pt x="34144" y="17416"/>
                    <a:pt x="34822" y="16821"/>
                    <a:pt x="35510" y="16174"/>
                  </a:cubicBezTo>
                  <a:cubicBezTo>
                    <a:pt x="36455" y="15280"/>
                    <a:pt x="37348" y="14295"/>
                    <a:pt x="37605" y="12929"/>
                  </a:cubicBezTo>
                  <a:cubicBezTo>
                    <a:pt x="37739" y="12200"/>
                    <a:pt x="37564" y="11471"/>
                    <a:pt x="37225" y="10957"/>
                  </a:cubicBezTo>
                  <a:cubicBezTo>
                    <a:pt x="37482" y="10618"/>
                    <a:pt x="37605" y="10228"/>
                    <a:pt x="37605" y="9756"/>
                  </a:cubicBezTo>
                  <a:lnTo>
                    <a:pt x="37605" y="5823"/>
                  </a:lnTo>
                  <a:cubicBezTo>
                    <a:pt x="37605" y="4663"/>
                    <a:pt x="36660" y="3728"/>
                    <a:pt x="35551" y="3728"/>
                  </a:cubicBezTo>
                  <a:lnTo>
                    <a:pt x="27377" y="3728"/>
                  </a:lnTo>
                  <a:cubicBezTo>
                    <a:pt x="24728" y="1757"/>
                    <a:pt x="21565" y="730"/>
                    <a:pt x="18269" y="730"/>
                  </a:cubicBezTo>
                  <a:cubicBezTo>
                    <a:pt x="16256" y="730"/>
                    <a:pt x="14285" y="1120"/>
                    <a:pt x="12446" y="1890"/>
                  </a:cubicBezTo>
                  <a:cubicBezTo>
                    <a:pt x="11461" y="730"/>
                    <a:pt x="10054" y="1"/>
                    <a:pt x="85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69"/>
            <p:cNvSpPr/>
            <p:nvPr/>
          </p:nvSpPr>
          <p:spPr>
            <a:xfrm>
              <a:off x="3473132" y="2872974"/>
              <a:ext cx="1732697" cy="1732030"/>
            </a:xfrm>
            <a:custGeom>
              <a:avLst/>
              <a:gdLst/>
              <a:ahLst/>
              <a:cxnLst/>
              <a:rect l="l" t="t" r="r" b="b"/>
              <a:pathLst>
                <a:path w="28590" h="28579" extrusionOk="0">
                  <a:moveTo>
                    <a:pt x="14295" y="1"/>
                  </a:moveTo>
                  <a:cubicBezTo>
                    <a:pt x="6419" y="1"/>
                    <a:pt x="1" y="6377"/>
                    <a:pt x="1" y="14295"/>
                  </a:cubicBezTo>
                  <a:cubicBezTo>
                    <a:pt x="1" y="15578"/>
                    <a:pt x="175" y="16821"/>
                    <a:pt x="514" y="17971"/>
                  </a:cubicBezTo>
                  <a:cubicBezTo>
                    <a:pt x="648" y="18443"/>
                    <a:pt x="771" y="18916"/>
                    <a:pt x="946" y="19337"/>
                  </a:cubicBezTo>
                  <a:cubicBezTo>
                    <a:pt x="1120" y="19809"/>
                    <a:pt x="1325" y="20240"/>
                    <a:pt x="1541" y="20672"/>
                  </a:cubicBezTo>
                  <a:cubicBezTo>
                    <a:pt x="1634" y="20836"/>
                    <a:pt x="1716" y="21010"/>
                    <a:pt x="1798" y="21185"/>
                  </a:cubicBezTo>
                  <a:cubicBezTo>
                    <a:pt x="2311" y="22161"/>
                    <a:pt x="2958" y="23023"/>
                    <a:pt x="3687" y="23834"/>
                  </a:cubicBezTo>
                  <a:cubicBezTo>
                    <a:pt x="3944" y="24132"/>
                    <a:pt x="4242" y="24430"/>
                    <a:pt x="4540" y="24687"/>
                  </a:cubicBezTo>
                  <a:cubicBezTo>
                    <a:pt x="5946" y="26063"/>
                    <a:pt x="7661" y="27090"/>
                    <a:pt x="9541" y="27767"/>
                  </a:cubicBezTo>
                  <a:cubicBezTo>
                    <a:pt x="9674" y="27808"/>
                    <a:pt x="9756" y="27808"/>
                    <a:pt x="9890" y="27860"/>
                  </a:cubicBezTo>
                  <a:cubicBezTo>
                    <a:pt x="11255" y="28322"/>
                    <a:pt x="12755" y="28578"/>
                    <a:pt x="14295" y="28578"/>
                  </a:cubicBezTo>
                  <a:cubicBezTo>
                    <a:pt x="15835" y="28578"/>
                    <a:pt x="17335" y="28322"/>
                    <a:pt x="18700" y="27860"/>
                  </a:cubicBezTo>
                  <a:cubicBezTo>
                    <a:pt x="19861" y="27511"/>
                    <a:pt x="20929" y="26997"/>
                    <a:pt x="21914" y="26360"/>
                  </a:cubicBezTo>
                  <a:cubicBezTo>
                    <a:pt x="23403" y="25416"/>
                    <a:pt x="24687" y="24266"/>
                    <a:pt x="25714" y="22849"/>
                  </a:cubicBezTo>
                  <a:cubicBezTo>
                    <a:pt x="25714" y="22849"/>
                    <a:pt x="25765" y="22807"/>
                    <a:pt x="25765" y="22766"/>
                  </a:cubicBezTo>
                  <a:cubicBezTo>
                    <a:pt x="26700" y="21565"/>
                    <a:pt x="27388" y="20199"/>
                    <a:pt x="27901" y="18700"/>
                  </a:cubicBezTo>
                  <a:cubicBezTo>
                    <a:pt x="28332" y="17334"/>
                    <a:pt x="28589" y="15835"/>
                    <a:pt x="28589" y="14295"/>
                  </a:cubicBezTo>
                  <a:cubicBezTo>
                    <a:pt x="28589" y="6377"/>
                    <a:pt x="22171" y="1"/>
                    <a:pt x="1429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69"/>
            <p:cNvSpPr/>
            <p:nvPr/>
          </p:nvSpPr>
          <p:spPr>
            <a:xfrm>
              <a:off x="4661189" y="3441881"/>
              <a:ext cx="796047" cy="644716"/>
            </a:xfrm>
            <a:custGeom>
              <a:avLst/>
              <a:gdLst/>
              <a:ahLst/>
              <a:cxnLst/>
              <a:rect l="l" t="t" r="r" b="b"/>
              <a:pathLst>
                <a:path w="13135" h="10638" extrusionOk="0">
                  <a:moveTo>
                    <a:pt x="11984" y="0"/>
                  </a:moveTo>
                  <a:cubicBezTo>
                    <a:pt x="11796" y="0"/>
                    <a:pt x="11605" y="32"/>
                    <a:pt x="11420" y="71"/>
                  </a:cubicBezTo>
                  <a:cubicBezTo>
                    <a:pt x="9582" y="410"/>
                    <a:pt x="8041" y="1652"/>
                    <a:pt x="6624" y="2895"/>
                  </a:cubicBezTo>
                  <a:cubicBezTo>
                    <a:pt x="6717" y="2597"/>
                    <a:pt x="6799" y="2299"/>
                    <a:pt x="6799" y="1991"/>
                  </a:cubicBezTo>
                  <a:cubicBezTo>
                    <a:pt x="6799" y="1694"/>
                    <a:pt x="6799" y="1355"/>
                    <a:pt x="6676" y="1016"/>
                  </a:cubicBezTo>
                  <a:cubicBezTo>
                    <a:pt x="6501" y="708"/>
                    <a:pt x="6244" y="451"/>
                    <a:pt x="5906" y="410"/>
                  </a:cubicBezTo>
                  <a:cubicBezTo>
                    <a:pt x="5853" y="403"/>
                    <a:pt x="5801" y="400"/>
                    <a:pt x="5749" y="400"/>
                  </a:cubicBezTo>
                  <a:cubicBezTo>
                    <a:pt x="5496" y="400"/>
                    <a:pt x="5249" y="481"/>
                    <a:pt x="5002" y="626"/>
                  </a:cubicBezTo>
                  <a:cubicBezTo>
                    <a:pt x="3718" y="1221"/>
                    <a:pt x="2609" y="2248"/>
                    <a:pt x="1880" y="3532"/>
                  </a:cubicBezTo>
                  <a:cubicBezTo>
                    <a:pt x="1069" y="4990"/>
                    <a:pt x="555" y="6828"/>
                    <a:pt x="206" y="8461"/>
                  </a:cubicBezTo>
                  <a:cubicBezTo>
                    <a:pt x="83" y="9015"/>
                    <a:pt x="1" y="9652"/>
                    <a:pt x="165" y="10165"/>
                  </a:cubicBezTo>
                  <a:cubicBezTo>
                    <a:pt x="206" y="10340"/>
                    <a:pt x="299" y="10463"/>
                    <a:pt x="422" y="10555"/>
                  </a:cubicBezTo>
                  <a:cubicBezTo>
                    <a:pt x="555" y="10638"/>
                    <a:pt x="720" y="10638"/>
                    <a:pt x="894" y="10638"/>
                  </a:cubicBezTo>
                  <a:cubicBezTo>
                    <a:pt x="1747" y="10555"/>
                    <a:pt x="2517" y="10206"/>
                    <a:pt x="3246" y="9867"/>
                  </a:cubicBezTo>
                  <a:cubicBezTo>
                    <a:pt x="6162" y="8409"/>
                    <a:pt x="8853" y="6530"/>
                    <a:pt x="11245" y="4302"/>
                  </a:cubicBezTo>
                  <a:cubicBezTo>
                    <a:pt x="12015" y="3532"/>
                    <a:pt x="12837" y="2679"/>
                    <a:pt x="13001" y="1611"/>
                  </a:cubicBezTo>
                  <a:cubicBezTo>
                    <a:pt x="13135" y="1057"/>
                    <a:pt x="13001" y="451"/>
                    <a:pt x="12580" y="153"/>
                  </a:cubicBezTo>
                  <a:cubicBezTo>
                    <a:pt x="12396" y="40"/>
                    <a:pt x="12193" y="0"/>
                    <a:pt x="11984"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69"/>
            <p:cNvSpPr/>
            <p:nvPr/>
          </p:nvSpPr>
          <p:spPr>
            <a:xfrm>
              <a:off x="3297012" y="3339578"/>
              <a:ext cx="806653" cy="949802"/>
            </a:xfrm>
            <a:custGeom>
              <a:avLst/>
              <a:gdLst/>
              <a:ahLst/>
              <a:cxnLst/>
              <a:rect l="l" t="t" r="r" b="b"/>
              <a:pathLst>
                <a:path w="13310" h="15672" extrusionOk="0">
                  <a:moveTo>
                    <a:pt x="2041" y="0"/>
                  </a:moveTo>
                  <a:cubicBezTo>
                    <a:pt x="1812" y="0"/>
                    <a:pt x="1586" y="42"/>
                    <a:pt x="1366" y="137"/>
                  </a:cubicBezTo>
                  <a:cubicBezTo>
                    <a:pt x="853" y="342"/>
                    <a:pt x="514" y="773"/>
                    <a:pt x="299" y="1287"/>
                  </a:cubicBezTo>
                  <a:cubicBezTo>
                    <a:pt x="124" y="1800"/>
                    <a:pt x="83" y="2355"/>
                    <a:pt x="83" y="2868"/>
                  </a:cubicBezTo>
                  <a:cubicBezTo>
                    <a:pt x="124" y="4583"/>
                    <a:pt x="637" y="6247"/>
                    <a:pt x="1541" y="7705"/>
                  </a:cubicBezTo>
                  <a:cubicBezTo>
                    <a:pt x="1429" y="7664"/>
                    <a:pt x="1312" y="7645"/>
                    <a:pt x="1195" y="7645"/>
                  </a:cubicBezTo>
                  <a:cubicBezTo>
                    <a:pt x="690" y="7645"/>
                    <a:pt x="183" y="7999"/>
                    <a:pt x="42" y="8516"/>
                  </a:cubicBezTo>
                  <a:cubicBezTo>
                    <a:pt x="1" y="8732"/>
                    <a:pt x="1" y="8988"/>
                    <a:pt x="42" y="9204"/>
                  </a:cubicBezTo>
                  <a:cubicBezTo>
                    <a:pt x="257" y="10446"/>
                    <a:pt x="1151" y="11432"/>
                    <a:pt x="2054" y="12326"/>
                  </a:cubicBezTo>
                  <a:cubicBezTo>
                    <a:pt x="3164" y="13435"/>
                    <a:pt x="4488" y="14513"/>
                    <a:pt x="5946" y="15067"/>
                  </a:cubicBezTo>
                  <a:cubicBezTo>
                    <a:pt x="6793" y="15422"/>
                    <a:pt x="7727" y="15671"/>
                    <a:pt x="8651" y="15671"/>
                  </a:cubicBezTo>
                  <a:cubicBezTo>
                    <a:pt x="9172" y="15671"/>
                    <a:pt x="9691" y="15592"/>
                    <a:pt x="10187" y="15406"/>
                  </a:cubicBezTo>
                  <a:cubicBezTo>
                    <a:pt x="11933" y="14718"/>
                    <a:pt x="13011" y="12880"/>
                    <a:pt x="13135" y="11042"/>
                  </a:cubicBezTo>
                  <a:cubicBezTo>
                    <a:pt x="13309" y="9204"/>
                    <a:pt x="12703" y="7366"/>
                    <a:pt x="11984" y="5651"/>
                  </a:cubicBezTo>
                  <a:cubicBezTo>
                    <a:pt x="11553" y="4665"/>
                    <a:pt x="10999" y="3638"/>
                    <a:pt x="9972" y="3382"/>
                  </a:cubicBezTo>
                  <a:cubicBezTo>
                    <a:pt x="9821" y="3338"/>
                    <a:pt x="9665" y="3317"/>
                    <a:pt x="9508" y="3317"/>
                  </a:cubicBezTo>
                  <a:cubicBezTo>
                    <a:pt x="8603" y="3317"/>
                    <a:pt x="7683" y="4011"/>
                    <a:pt x="7569" y="4922"/>
                  </a:cubicBezTo>
                  <a:cubicBezTo>
                    <a:pt x="6717" y="3340"/>
                    <a:pt x="5515" y="1975"/>
                    <a:pt x="4067" y="855"/>
                  </a:cubicBezTo>
                  <a:cubicBezTo>
                    <a:pt x="3484" y="404"/>
                    <a:pt x="2753" y="0"/>
                    <a:pt x="2041"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69"/>
            <p:cNvSpPr/>
            <p:nvPr/>
          </p:nvSpPr>
          <p:spPr>
            <a:xfrm>
              <a:off x="3445920" y="3508366"/>
              <a:ext cx="1718212" cy="816592"/>
            </a:xfrm>
            <a:custGeom>
              <a:avLst/>
              <a:gdLst/>
              <a:ahLst/>
              <a:cxnLst/>
              <a:rect l="l" t="t" r="r" b="b"/>
              <a:pathLst>
                <a:path w="28351" h="13474" extrusionOk="0">
                  <a:moveTo>
                    <a:pt x="11530" y="1"/>
                  </a:moveTo>
                  <a:cubicBezTo>
                    <a:pt x="11530" y="1"/>
                    <a:pt x="11366" y="42"/>
                    <a:pt x="11016" y="217"/>
                  </a:cubicBezTo>
                  <a:cubicBezTo>
                    <a:pt x="9527" y="812"/>
                    <a:pt x="4906" y="2907"/>
                    <a:pt x="2637" y="5515"/>
                  </a:cubicBezTo>
                  <a:cubicBezTo>
                    <a:pt x="1867" y="6419"/>
                    <a:pt x="1353" y="7056"/>
                    <a:pt x="963" y="7487"/>
                  </a:cubicBezTo>
                  <a:cubicBezTo>
                    <a:pt x="0" y="8652"/>
                    <a:pt x="22" y="8688"/>
                    <a:pt x="28" y="8688"/>
                  </a:cubicBezTo>
                  <a:cubicBezTo>
                    <a:pt x="28" y="8688"/>
                    <a:pt x="29" y="8688"/>
                    <a:pt x="29" y="8688"/>
                  </a:cubicBezTo>
                  <a:cubicBezTo>
                    <a:pt x="29" y="8688"/>
                    <a:pt x="70" y="8729"/>
                    <a:pt x="111" y="8770"/>
                  </a:cubicBezTo>
                  <a:cubicBezTo>
                    <a:pt x="285" y="8986"/>
                    <a:pt x="707" y="9500"/>
                    <a:pt x="1477" y="10136"/>
                  </a:cubicBezTo>
                  <a:cubicBezTo>
                    <a:pt x="1692" y="10311"/>
                    <a:pt x="1949" y="10526"/>
                    <a:pt x="2247" y="10701"/>
                  </a:cubicBezTo>
                  <a:cubicBezTo>
                    <a:pt x="2976" y="11214"/>
                    <a:pt x="3921" y="11728"/>
                    <a:pt x="5071" y="12190"/>
                  </a:cubicBezTo>
                  <a:cubicBezTo>
                    <a:pt x="6190" y="12621"/>
                    <a:pt x="7474" y="12960"/>
                    <a:pt x="9014" y="13217"/>
                  </a:cubicBezTo>
                  <a:cubicBezTo>
                    <a:pt x="9651" y="13309"/>
                    <a:pt x="10339" y="13391"/>
                    <a:pt x="11068" y="13432"/>
                  </a:cubicBezTo>
                  <a:lnTo>
                    <a:pt x="11879" y="13432"/>
                  </a:lnTo>
                  <a:cubicBezTo>
                    <a:pt x="11920" y="13432"/>
                    <a:pt x="12002" y="13432"/>
                    <a:pt x="12043" y="13474"/>
                  </a:cubicBezTo>
                  <a:lnTo>
                    <a:pt x="12475" y="13474"/>
                  </a:lnTo>
                  <a:cubicBezTo>
                    <a:pt x="13163" y="13474"/>
                    <a:pt x="13840" y="13432"/>
                    <a:pt x="14569" y="13391"/>
                  </a:cubicBezTo>
                  <a:cubicBezTo>
                    <a:pt x="16972" y="13268"/>
                    <a:pt x="19108" y="13094"/>
                    <a:pt x="20946" y="12878"/>
                  </a:cubicBezTo>
                  <a:cubicBezTo>
                    <a:pt x="23041" y="12703"/>
                    <a:pt x="24756" y="12498"/>
                    <a:pt x="26163" y="12323"/>
                  </a:cubicBezTo>
                  <a:lnTo>
                    <a:pt x="26214" y="12282"/>
                  </a:lnTo>
                  <a:cubicBezTo>
                    <a:pt x="27149" y="11081"/>
                    <a:pt x="27837" y="9715"/>
                    <a:pt x="28350" y="8216"/>
                  </a:cubicBezTo>
                  <a:cubicBezTo>
                    <a:pt x="26420" y="5310"/>
                    <a:pt x="23472" y="1500"/>
                    <a:pt x="20392" y="258"/>
                  </a:cubicBezTo>
                  <a:cubicBezTo>
                    <a:pt x="20310" y="217"/>
                    <a:pt x="20258" y="176"/>
                    <a:pt x="20176" y="176"/>
                  </a:cubicBezTo>
                  <a:lnTo>
                    <a:pt x="11530"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69"/>
            <p:cNvSpPr/>
            <p:nvPr/>
          </p:nvSpPr>
          <p:spPr>
            <a:xfrm>
              <a:off x="4702279" y="3920364"/>
              <a:ext cx="140119" cy="334903"/>
            </a:xfrm>
            <a:custGeom>
              <a:avLst/>
              <a:gdLst/>
              <a:ahLst/>
              <a:cxnLst/>
              <a:rect l="l" t="t" r="r" b="b"/>
              <a:pathLst>
                <a:path w="2312" h="5526" extrusionOk="0">
                  <a:moveTo>
                    <a:pt x="42" y="1"/>
                  </a:moveTo>
                  <a:cubicBezTo>
                    <a:pt x="1" y="52"/>
                    <a:pt x="1" y="52"/>
                    <a:pt x="1" y="93"/>
                  </a:cubicBezTo>
                  <a:cubicBezTo>
                    <a:pt x="42" y="93"/>
                    <a:pt x="1716" y="2784"/>
                    <a:pt x="2229" y="5484"/>
                  </a:cubicBezTo>
                  <a:lnTo>
                    <a:pt x="2270" y="5525"/>
                  </a:lnTo>
                  <a:lnTo>
                    <a:pt x="2311" y="5525"/>
                  </a:lnTo>
                  <a:lnTo>
                    <a:pt x="2311" y="5484"/>
                  </a:lnTo>
                  <a:cubicBezTo>
                    <a:pt x="1798" y="2743"/>
                    <a:pt x="93" y="52"/>
                    <a:pt x="93" y="52"/>
                  </a:cubicBezTo>
                  <a:cubicBezTo>
                    <a:pt x="93" y="1"/>
                    <a:pt x="42" y="1"/>
                    <a:pt x="4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69"/>
            <p:cNvSpPr/>
            <p:nvPr/>
          </p:nvSpPr>
          <p:spPr>
            <a:xfrm>
              <a:off x="3696586" y="4247090"/>
              <a:ext cx="1334946" cy="357933"/>
            </a:xfrm>
            <a:custGeom>
              <a:avLst/>
              <a:gdLst/>
              <a:ahLst/>
              <a:cxnLst/>
              <a:rect l="l" t="t" r="r" b="b"/>
              <a:pathLst>
                <a:path w="22027" h="5906" extrusionOk="0">
                  <a:moveTo>
                    <a:pt x="0" y="1"/>
                  </a:moveTo>
                  <a:lnTo>
                    <a:pt x="0" y="2188"/>
                  </a:lnTo>
                  <a:cubicBezTo>
                    <a:pt x="339" y="2147"/>
                    <a:pt x="596" y="2106"/>
                    <a:pt x="853" y="2014"/>
                  </a:cubicBezTo>
                  <a:cubicBezTo>
                    <a:pt x="2259" y="3390"/>
                    <a:pt x="3974" y="4417"/>
                    <a:pt x="5854" y="5094"/>
                  </a:cubicBezTo>
                  <a:cubicBezTo>
                    <a:pt x="5987" y="5135"/>
                    <a:pt x="6069" y="5135"/>
                    <a:pt x="6203" y="5187"/>
                  </a:cubicBezTo>
                  <a:cubicBezTo>
                    <a:pt x="7568" y="5649"/>
                    <a:pt x="9068" y="5905"/>
                    <a:pt x="10608" y="5905"/>
                  </a:cubicBezTo>
                  <a:cubicBezTo>
                    <a:pt x="12148" y="5905"/>
                    <a:pt x="13648" y="5649"/>
                    <a:pt x="15013" y="5187"/>
                  </a:cubicBezTo>
                  <a:cubicBezTo>
                    <a:pt x="16174" y="4838"/>
                    <a:pt x="17242" y="4324"/>
                    <a:pt x="18227" y="3687"/>
                  </a:cubicBezTo>
                  <a:cubicBezTo>
                    <a:pt x="19716" y="2743"/>
                    <a:pt x="21000" y="1593"/>
                    <a:pt x="22027" y="176"/>
                  </a:cubicBezTo>
                  <a:lnTo>
                    <a:pt x="2202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69"/>
            <p:cNvSpPr/>
            <p:nvPr/>
          </p:nvSpPr>
          <p:spPr>
            <a:xfrm>
              <a:off x="4051312" y="4281332"/>
              <a:ext cx="749987" cy="280116"/>
            </a:xfrm>
            <a:custGeom>
              <a:avLst/>
              <a:gdLst/>
              <a:ahLst/>
              <a:cxnLst/>
              <a:rect l="l" t="t" r="r" b="b"/>
              <a:pathLst>
                <a:path w="12375" h="4622" extrusionOk="0">
                  <a:moveTo>
                    <a:pt x="2444" y="1"/>
                  </a:moveTo>
                  <a:lnTo>
                    <a:pt x="2403" y="83"/>
                  </a:lnTo>
                  <a:lnTo>
                    <a:pt x="2362" y="124"/>
                  </a:lnTo>
                  <a:lnTo>
                    <a:pt x="2270" y="340"/>
                  </a:lnTo>
                  <a:lnTo>
                    <a:pt x="2188" y="463"/>
                  </a:lnTo>
                  <a:lnTo>
                    <a:pt x="2054" y="720"/>
                  </a:lnTo>
                  <a:lnTo>
                    <a:pt x="1972" y="935"/>
                  </a:lnTo>
                  <a:lnTo>
                    <a:pt x="1890" y="1069"/>
                  </a:lnTo>
                  <a:lnTo>
                    <a:pt x="1674" y="1449"/>
                  </a:lnTo>
                  <a:lnTo>
                    <a:pt x="93" y="4365"/>
                  </a:lnTo>
                  <a:lnTo>
                    <a:pt x="1" y="4529"/>
                  </a:lnTo>
                  <a:cubicBezTo>
                    <a:pt x="134" y="4570"/>
                    <a:pt x="216" y="4570"/>
                    <a:pt x="350" y="4622"/>
                  </a:cubicBezTo>
                  <a:lnTo>
                    <a:pt x="9160" y="4622"/>
                  </a:lnTo>
                  <a:cubicBezTo>
                    <a:pt x="10321" y="4273"/>
                    <a:pt x="11389" y="3759"/>
                    <a:pt x="12374" y="3122"/>
                  </a:cubicBezTo>
                  <a:lnTo>
                    <a:pt x="10957" y="124"/>
                  </a:lnTo>
                  <a:lnTo>
                    <a:pt x="1087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69"/>
            <p:cNvSpPr/>
            <p:nvPr/>
          </p:nvSpPr>
          <p:spPr>
            <a:xfrm>
              <a:off x="4676764" y="3340609"/>
              <a:ext cx="134482" cy="157270"/>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69"/>
            <p:cNvSpPr/>
            <p:nvPr/>
          </p:nvSpPr>
          <p:spPr>
            <a:xfrm>
              <a:off x="4697310" y="3386427"/>
              <a:ext cx="67272" cy="46726"/>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69"/>
            <p:cNvSpPr/>
            <p:nvPr/>
          </p:nvSpPr>
          <p:spPr>
            <a:xfrm>
              <a:off x="3994706" y="3325033"/>
              <a:ext cx="134482" cy="157270"/>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69"/>
            <p:cNvSpPr/>
            <p:nvPr/>
          </p:nvSpPr>
          <p:spPr>
            <a:xfrm>
              <a:off x="4043858" y="3378972"/>
              <a:ext cx="67272" cy="51696"/>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69"/>
            <p:cNvSpPr/>
            <p:nvPr/>
          </p:nvSpPr>
          <p:spPr>
            <a:xfrm>
              <a:off x="4079918" y="2989701"/>
              <a:ext cx="679685" cy="683200"/>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69"/>
            <p:cNvSpPr/>
            <p:nvPr/>
          </p:nvSpPr>
          <p:spPr>
            <a:xfrm>
              <a:off x="4225554" y="3401942"/>
              <a:ext cx="59211" cy="62302"/>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69"/>
            <p:cNvSpPr/>
            <p:nvPr/>
          </p:nvSpPr>
          <p:spPr>
            <a:xfrm>
              <a:off x="4528644" y="3404487"/>
              <a:ext cx="59817" cy="59757"/>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69"/>
            <p:cNvSpPr/>
            <p:nvPr/>
          </p:nvSpPr>
          <p:spPr>
            <a:xfrm>
              <a:off x="4430341" y="3443638"/>
              <a:ext cx="46726" cy="67332"/>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69"/>
            <p:cNvSpPr/>
            <p:nvPr/>
          </p:nvSpPr>
          <p:spPr>
            <a:xfrm>
              <a:off x="4388644" y="3493699"/>
              <a:ext cx="20606" cy="14727"/>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69"/>
            <p:cNvSpPr/>
            <p:nvPr/>
          </p:nvSpPr>
          <p:spPr>
            <a:xfrm>
              <a:off x="4378038" y="3518972"/>
              <a:ext cx="83453" cy="20606"/>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69"/>
            <p:cNvSpPr/>
            <p:nvPr/>
          </p:nvSpPr>
          <p:spPr>
            <a:xfrm>
              <a:off x="4199433" y="3289275"/>
              <a:ext cx="59817" cy="48060"/>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69"/>
            <p:cNvSpPr/>
            <p:nvPr/>
          </p:nvSpPr>
          <p:spPr>
            <a:xfrm>
              <a:off x="4554765" y="3294669"/>
              <a:ext cx="62302" cy="46181"/>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69"/>
            <p:cNvSpPr/>
            <p:nvPr/>
          </p:nvSpPr>
          <p:spPr>
            <a:xfrm>
              <a:off x="4051312" y="2895398"/>
              <a:ext cx="721381" cy="464901"/>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69"/>
            <p:cNvSpPr/>
            <p:nvPr/>
          </p:nvSpPr>
          <p:spPr>
            <a:xfrm>
              <a:off x="3921858" y="3925213"/>
              <a:ext cx="93392" cy="60605"/>
            </a:xfrm>
            <a:custGeom>
              <a:avLst/>
              <a:gdLst/>
              <a:ahLst/>
              <a:cxnLst/>
              <a:rect l="l" t="t" r="r" b="b"/>
              <a:pathLst>
                <a:path w="1541" h="1000" extrusionOk="0">
                  <a:moveTo>
                    <a:pt x="1001" y="1"/>
                  </a:moveTo>
                  <a:cubicBezTo>
                    <a:pt x="900" y="1"/>
                    <a:pt x="783" y="28"/>
                    <a:pt x="648" y="95"/>
                  </a:cubicBezTo>
                  <a:cubicBezTo>
                    <a:pt x="1" y="393"/>
                    <a:pt x="432" y="999"/>
                    <a:pt x="432" y="999"/>
                  </a:cubicBezTo>
                  <a:lnTo>
                    <a:pt x="1541" y="434"/>
                  </a:lnTo>
                  <a:cubicBezTo>
                    <a:pt x="1541" y="434"/>
                    <a:pt x="1403" y="1"/>
                    <a:pt x="1001"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69"/>
            <p:cNvSpPr/>
            <p:nvPr/>
          </p:nvSpPr>
          <p:spPr>
            <a:xfrm>
              <a:off x="3947979" y="3951515"/>
              <a:ext cx="264601" cy="485446"/>
            </a:xfrm>
            <a:custGeom>
              <a:avLst/>
              <a:gdLst/>
              <a:ahLst/>
              <a:cxnLst/>
              <a:rect l="l" t="t" r="r" b="b"/>
              <a:pathLst>
                <a:path w="4366" h="8010" extrusionOk="0">
                  <a:moveTo>
                    <a:pt x="1110" y="0"/>
                  </a:moveTo>
                  <a:lnTo>
                    <a:pt x="1" y="565"/>
                  </a:lnTo>
                  <a:lnTo>
                    <a:pt x="381" y="1284"/>
                  </a:lnTo>
                  <a:lnTo>
                    <a:pt x="2948" y="6418"/>
                  </a:lnTo>
                  <a:lnTo>
                    <a:pt x="2989" y="6470"/>
                  </a:lnTo>
                  <a:lnTo>
                    <a:pt x="4365" y="8010"/>
                  </a:lnTo>
                  <a:lnTo>
                    <a:pt x="4067" y="6038"/>
                  </a:lnTo>
                  <a:lnTo>
                    <a:pt x="4067" y="5956"/>
                  </a:lnTo>
                  <a:lnTo>
                    <a:pt x="1449" y="688"/>
                  </a:lnTo>
                  <a:lnTo>
                    <a:pt x="111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69"/>
            <p:cNvSpPr/>
            <p:nvPr/>
          </p:nvSpPr>
          <p:spPr>
            <a:xfrm>
              <a:off x="3981615" y="4016849"/>
              <a:ext cx="147573" cy="300661"/>
            </a:xfrm>
            <a:custGeom>
              <a:avLst/>
              <a:gdLst/>
              <a:ahLst/>
              <a:cxnLst/>
              <a:rect l="l" t="t" r="r" b="b"/>
              <a:pathLst>
                <a:path w="2435" h="4961" extrusionOk="0">
                  <a:moveTo>
                    <a:pt x="0" y="1"/>
                  </a:moveTo>
                  <a:lnTo>
                    <a:pt x="2434" y="4960"/>
                  </a:lnTo>
                  <a:lnTo>
                    <a:pt x="41"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69"/>
            <p:cNvSpPr/>
            <p:nvPr/>
          </p:nvSpPr>
          <p:spPr>
            <a:xfrm>
              <a:off x="4015191" y="3998182"/>
              <a:ext cx="150664" cy="301267"/>
            </a:xfrm>
            <a:custGeom>
              <a:avLst/>
              <a:gdLst/>
              <a:ahLst/>
              <a:cxnLst/>
              <a:rect l="l" t="t" r="r" b="b"/>
              <a:pathLst>
                <a:path w="2486" h="4971" extrusionOk="0">
                  <a:moveTo>
                    <a:pt x="42" y="0"/>
                  </a:moveTo>
                  <a:lnTo>
                    <a:pt x="1" y="52"/>
                  </a:lnTo>
                  <a:lnTo>
                    <a:pt x="2486" y="4971"/>
                  </a:lnTo>
                  <a:lnTo>
                    <a:pt x="42" y="52"/>
                  </a:lnTo>
                  <a:lnTo>
                    <a:pt x="4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69"/>
            <p:cNvSpPr/>
            <p:nvPr/>
          </p:nvSpPr>
          <p:spPr>
            <a:xfrm>
              <a:off x="4126645" y="4299393"/>
              <a:ext cx="85938" cy="137573"/>
            </a:xfrm>
            <a:custGeom>
              <a:avLst/>
              <a:gdLst/>
              <a:ahLst/>
              <a:cxnLst/>
              <a:rect l="l" t="t" r="r" b="b"/>
              <a:pathLst>
                <a:path w="1418" h="2270" extrusionOk="0">
                  <a:moveTo>
                    <a:pt x="647" y="1"/>
                  </a:moveTo>
                  <a:lnTo>
                    <a:pt x="647" y="596"/>
                  </a:lnTo>
                  <a:lnTo>
                    <a:pt x="41" y="298"/>
                  </a:lnTo>
                  <a:lnTo>
                    <a:pt x="0" y="678"/>
                  </a:lnTo>
                  <a:lnTo>
                    <a:pt x="41" y="730"/>
                  </a:lnTo>
                  <a:lnTo>
                    <a:pt x="904" y="1664"/>
                  </a:lnTo>
                  <a:lnTo>
                    <a:pt x="1417" y="2270"/>
                  </a:lnTo>
                  <a:lnTo>
                    <a:pt x="1325" y="1500"/>
                  </a:lnTo>
                  <a:lnTo>
                    <a:pt x="1119" y="298"/>
                  </a:lnTo>
                  <a:lnTo>
                    <a:pt x="1119" y="216"/>
                  </a:lnTo>
                  <a:lnTo>
                    <a:pt x="647"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69"/>
            <p:cNvSpPr/>
            <p:nvPr/>
          </p:nvSpPr>
          <p:spPr>
            <a:xfrm>
              <a:off x="4181372" y="4384665"/>
              <a:ext cx="31212" cy="52302"/>
            </a:xfrm>
            <a:custGeom>
              <a:avLst/>
              <a:gdLst/>
              <a:ahLst/>
              <a:cxnLst/>
              <a:rect l="l" t="t" r="r" b="b"/>
              <a:pathLst>
                <a:path w="515" h="863" extrusionOk="0">
                  <a:moveTo>
                    <a:pt x="257" y="0"/>
                  </a:moveTo>
                  <a:cubicBezTo>
                    <a:pt x="124" y="0"/>
                    <a:pt x="42" y="134"/>
                    <a:pt x="1" y="257"/>
                  </a:cubicBezTo>
                  <a:lnTo>
                    <a:pt x="514" y="863"/>
                  </a:lnTo>
                  <a:lnTo>
                    <a:pt x="422" y="93"/>
                  </a:lnTo>
                  <a:lnTo>
                    <a:pt x="381" y="41"/>
                  </a:lnTo>
                  <a:cubicBezTo>
                    <a:pt x="340" y="41"/>
                    <a:pt x="298" y="0"/>
                    <a:pt x="25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69"/>
            <p:cNvSpPr/>
            <p:nvPr/>
          </p:nvSpPr>
          <p:spPr>
            <a:xfrm>
              <a:off x="3947979" y="3951515"/>
              <a:ext cx="87817" cy="77817"/>
            </a:xfrm>
            <a:custGeom>
              <a:avLst/>
              <a:gdLst/>
              <a:ahLst/>
              <a:cxnLst/>
              <a:rect l="l" t="t" r="r" b="b"/>
              <a:pathLst>
                <a:path w="1449" h="1284" extrusionOk="0">
                  <a:moveTo>
                    <a:pt x="1110" y="0"/>
                  </a:moveTo>
                  <a:lnTo>
                    <a:pt x="1" y="565"/>
                  </a:lnTo>
                  <a:lnTo>
                    <a:pt x="124" y="822"/>
                  </a:lnTo>
                  <a:lnTo>
                    <a:pt x="217" y="986"/>
                  </a:lnTo>
                  <a:lnTo>
                    <a:pt x="381" y="1284"/>
                  </a:lnTo>
                  <a:lnTo>
                    <a:pt x="1449" y="688"/>
                  </a:lnTo>
                  <a:lnTo>
                    <a:pt x="1326" y="432"/>
                  </a:lnTo>
                  <a:lnTo>
                    <a:pt x="1243" y="257"/>
                  </a:lnTo>
                  <a:lnTo>
                    <a:pt x="1110"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69"/>
            <p:cNvSpPr/>
            <p:nvPr/>
          </p:nvSpPr>
          <p:spPr>
            <a:xfrm>
              <a:off x="3955494" y="3967091"/>
              <a:ext cx="67878" cy="34242"/>
            </a:xfrm>
            <a:custGeom>
              <a:avLst/>
              <a:gdLst/>
              <a:ahLst/>
              <a:cxnLst/>
              <a:rect l="l" t="t" r="r" b="b"/>
              <a:pathLst>
                <a:path w="1120" h="565" extrusionOk="0">
                  <a:moveTo>
                    <a:pt x="1119" y="0"/>
                  </a:moveTo>
                  <a:lnTo>
                    <a:pt x="1119" y="0"/>
                  </a:lnTo>
                  <a:lnTo>
                    <a:pt x="0" y="565"/>
                  </a:lnTo>
                  <a:lnTo>
                    <a:pt x="0" y="56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69"/>
            <p:cNvSpPr/>
            <p:nvPr/>
          </p:nvSpPr>
          <p:spPr>
            <a:xfrm>
              <a:off x="3961070" y="3977637"/>
              <a:ext cx="67272" cy="33696"/>
            </a:xfrm>
            <a:custGeom>
              <a:avLst/>
              <a:gdLst/>
              <a:ahLst/>
              <a:cxnLst/>
              <a:rect l="l" t="t" r="r" b="b"/>
              <a:pathLst>
                <a:path w="1110" h="556" extrusionOk="0">
                  <a:moveTo>
                    <a:pt x="1110" y="1"/>
                  </a:moveTo>
                  <a:lnTo>
                    <a:pt x="1110" y="1"/>
                  </a:lnTo>
                  <a:lnTo>
                    <a:pt x="1" y="555"/>
                  </a:lnTo>
                  <a:lnTo>
                    <a:pt x="1" y="55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69"/>
            <p:cNvSpPr/>
            <p:nvPr/>
          </p:nvSpPr>
          <p:spPr>
            <a:xfrm>
              <a:off x="3310103" y="4039879"/>
              <a:ext cx="894348" cy="369206"/>
            </a:xfrm>
            <a:custGeom>
              <a:avLst/>
              <a:gdLst/>
              <a:ahLst/>
              <a:cxnLst/>
              <a:rect l="l" t="t" r="r" b="b"/>
              <a:pathLst>
                <a:path w="14757" h="6092" extrusionOk="0">
                  <a:moveTo>
                    <a:pt x="12149" y="3302"/>
                  </a:moveTo>
                  <a:cubicBezTo>
                    <a:pt x="12220" y="3315"/>
                    <a:pt x="12357" y="3355"/>
                    <a:pt x="12487" y="3420"/>
                  </a:cubicBezTo>
                  <a:cubicBezTo>
                    <a:pt x="12580" y="3420"/>
                    <a:pt x="12662" y="3471"/>
                    <a:pt x="12744" y="3471"/>
                  </a:cubicBezTo>
                  <a:cubicBezTo>
                    <a:pt x="12795" y="3512"/>
                    <a:pt x="12877" y="3553"/>
                    <a:pt x="12919" y="3553"/>
                  </a:cubicBezTo>
                  <a:cubicBezTo>
                    <a:pt x="12960" y="3553"/>
                    <a:pt x="13001" y="3595"/>
                    <a:pt x="13052" y="3595"/>
                  </a:cubicBezTo>
                  <a:cubicBezTo>
                    <a:pt x="13134" y="3636"/>
                    <a:pt x="13216" y="3677"/>
                    <a:pt x="13257" y="3677"/>
                  </a:cubicBezTo>
                  <a:cubicBezTo>
                    <a:pt x="13309" y="3728"/>
                    <a:pt x="13432" y="3892"/>
                    <a:pt x="13565" y="4067"/>
                  </a:cubicBezTo>
                  <a:cubicBezTo>
                    <a:pt x="13648" y="4190"/>
                    <a:pt x="13730" y="4324"/>
                    <a:pt x="13822" y="4447"/>
                  </a:cubicBezTo>
                  <a:lnTo>
                    <a:pt x="13822" y="4498"/>
                  </a:lnTo>
                  <a:cubicBezTo>
                    <a:pt x="13863" y="4539"/>
                    <a:pt x="13904" y="4621"/>
                    <a:pt x="13945" y="4662"/>
                  </a:cubicBezTo>
                  <a:cubicBezTo>
                    <a:pt x="13986" y="4755"/>
                    <a:pt x="14028" y="4796"/>
                    <a:pt x="14079" y="4837"/>
                  </a:cubicBezTo>
                  <a:lnTo>
                    <a:pt x="14079" y="4878"/>
                  </a:lnTo>
                  <a:cubicBezTo>
                    <a:pt x="14120" y="4919"/>
                    <a:pt x="14120" y="4960"/>
                    <a:pt x="14120" y="4960"/>
                  </a:cubicBezTo>
                  <a:lnTo>
                    <a:pt x="14079" y="4919"/>
                  </a:lnTo>
                  <a:lnTo>
                    <a:pt x="13945" y="4796"/>
                  </a:lnTo>
                  <a:cubicBezTo>
                    <a:pt x="13904" y="4755"/>
                    <a:pt x="13863" y="4704"/>
                    <a:pt x="13822" y="4662"/>
                  </a:cubicBezTo>
                  <a:cubicBezTo>
                    <a:pt x="13771" y="4621"/>
                    <a:pt x="13730" y="4580"/>
                    <a:pt x="13689" y="4539"/>
                  </a:cubicBezTo>
                  <a:lnTo>
                    <a:pt x="13648" y="4539"/>
                  </a:lnTo>
                  <a:cubicBezTo>
                    <a:pt x="13565" y="4447"/>
                    <a:pt x="13473" y="4365"/>
                    <a:pt x="13391" y="4283"/>
                  </a:cubicBezTo>
                  <a:cubicBezTo>
                    <a:pt x="13309" y="4241"/>
                    <a:pt x="13257" y="4190"/>
                    <a:pt x="13216" y="4149"/>
                  </a:cubicBezTo>
                  <a:cubicBezTo>
                    <a:pt x="13175" y="4149"/>
                    <a:pt x="13093" y="4067"/>
                    <a:pt x="13001" y="4026"/>
                  </a:cubicBezTo>
                  <a:lnTo>
                    <a:pt x="12960" y="3985"/>
                  </a:lnTo>
                  <a:cubicBezTo>
                    <a:pt x="12703" y="3810"/>
                    <a:pt x="12446" y="3553"/>
                    <a:pt x="12282" y="3420"/>
                  </a:cubicBezTo>
                  <a:cubicBezTo>
                    <a:pt x="12231" y="3379"/>
                    <a:pt x="12231" y="3379"/>
                    <a:pt x="12189" y="3338"/>
                  </a:cubicBezTo>
                  <a:cubicBezTo>
                    <a:pt x="12169" y="3317"/>
                    <a:pt x="12159" y="3307"/>
                    <a:pt x="12149" y="3302"/>
                  </a:cubicBezTo>
                  <a:close/>
                  <a:moveTo>
                    <a:pt x="2311" y="0"/>
                  </a:moveTo>
                  <a:cubicBezTo>
                    <a:pt x="0" y="1931"/>
                    <a:pt x="165" y="4283"/>
                    <a:pt x="165" y="4283"/>
                  </a:cubicBezTo>
                  <a:cubicBezTo>
                    <a:pt x="623" y="5516"/>
                    <a:pt x="2150" y="5872"/>
                    <a:pt x="3731" y="5872"/>
                  </a:cubicBezTo>
                  <a:cubicBezTo>
                    <a:pt x="4664" y="5872"/>
                    <a:pt x="5615" y="5748"/>
                    <a:pt x="6377" y="5607"/>
                  </a:cubicBezTo>
                  <a:cubicBezTo>
                    <a:pt x="6716" y="5566"/>
                    <a:pt x="6973" y="5525"/>
                    <a:pt x="7230" y="5433"/>
                  </a:cubicBezTo>
                  <a:cubicBezTo>
                    <a:pt x="7661" y="5350"/>
                    <a:pt x="7959" y="5268"/>
                    <a:pt x="7959" y="5268"/>
                  </a:cubicBezTo>
                  <a:cubicBezTo>
                    <a:pt x="7959" y="5268"/>
                    <a:pt x="8472" y="5525"/>
                    <a:pt x="10608" y="5987"/>
                  </a:cubicBezTo>
                  <a:cubicBezTo>
                    <a:pt x="10913" y="6060"/>
                    <a:pt x="11204" y="6091"/>
                    <a:pt x="11479" y="6091"/>
                  </a:cubicBezTo>
                  <a:cubicBezTo>
                    <a:pt x="12521" y="6091"/>
                    <a:pt x="13332" y="5643"/>
                    <a:pt x="13771" y="5309"/>
                  </a:cubicBezTo>
                  <a:cubicBezTo>
                    <a:pt x="13945" y="5217"/>
                    <a:pt x="14028" y="5094"/>
                    <a:pt x="14120" y="5053"/>
                  </a:cubicBezTo>
                  <a:cubicBezTo>
                    <a:pt x="14161" y="5012"/>
                    <a:pt x="14202" y="4960"/>
                    <a:pt x="14202" y="4960"/>
                  </a:cubicBezTo>
                  <a:cubicBezTo>
                    <a:pt x="14202" y="4960"/>
                    <a:pt x="14233" y="5061"/>
                    <a:pt x="14382" y="5061"/>
                  </a:cubicBezTo>
                  <a:cubicBezTo>
                    <a:pt x="14404" y="5061"/>
                    <a:pt x="14430" y="5058"/>
                    <a:pt x="14459" y="5053"/>
                  </a:cubicBezTo>
                  <a:cubicBezTo>
                    <a:pt x="14500" y="5053"/>
                    <a:pt x="14541" y="5053"/>
                    <a:pt x="14592" y="5012"/>
                  </a:cubicBezTo>
                  <a:cubicBezTo>
                    <a:pt x="14633" y="5012"/>
                    <a:pt x="14633" y="5012"/>
                    <a:pt x="14674" y="4960"/>
                  </a:cubicBezTo>
                  <a:cubicBezTo>
                    <a:pt x="14716" y="4919"/>
                    <a:pt x="14757" y="4837"/>
                    <a:pt x="14716" y="4704"/>
                  </a:cubicBezTo>
                  <a:cubicBezTo>
                    <a:pt x="14716" y="4539"/>
                    <a:pt x="14674" y="4324"/>
                    <a:pt x="14633" y="4067"/>
                  </a:cubicBezTo>
                  <a:cubicBezTo>
                    <a:pt x="14592" y="3851"/>
                    <a:pt x="14500" y="3595"/>
                    <a:pt x="14418" y="3420"/>
                  </a:cubicBezTo>
                  <a:cubicBezTo>
                    <a:pt x="14336" y="3163"/>
                    <a:pt x="14243" y="2958"/>
                    <a:pt x="14243" y="2865"/>
                  </a:cubicBezTo>
                  <a:cubicBezTo>
                    <a:pt x="14202" y="2865"/>
                    <a:pt x="14202" y="2824"/>
                    <a:pt x="14161" y="2742"/>
                  </a:cubicBezTo>
                  <a:cubicBezTo>
                    <a:pt x="14079" y="2609"/>
                    <a:pt x="13904" y="2444"/>
                    <a:pt x="13648" y="2311"/>
                  </a:cubicBezTo>
                  <a:cubicBezTo>
                    <a:pt x="13565" y="2270"/>
                    <a:pt x="13514" y="2229"/>
                    <a:pt x="13432" y="2188"/>
                  </a:cubicBezTo>
                  <a:cubicBezTo>
                    <a:pt x="13309" y="2095"/>
                    <a:pt x="13134" y="2054"/>
                    <a:pt x="12960" y="1972"/>
                  </a:cubicBezTo>
                  <a:cubicBezTo>
                    <a:pt x="12877" y="1972"/>
                    <a:pt x="12795" y="1931"/>
                    <a:pt x="12703" y="1880"/>
                  </a:cubicBezTo>
                  <a:cubicBezTo>
                    <a:pt x="12539" y="1839"/>
                    <a:pt x="12364" y="1797"/>
                    <a:pt x="12148" y="1797"/>
                  </a:cubicBezTo>
                  <a:lnTo>
                    <a:pt x="11892" y="1797"/>
                  </a:lnTo>
                  <a:cubicBezTo>
                    <a:pt x="11163" y="1797"/>
                    <a:pt x="10485" y="1931"/>
                    <a:pt x="10310" y="1972"/>
                  </a:cubicBezTo>
                  <a:lnTo>
                    <a:pt x="8554" y="1797"/>
                  </a:lnTo>
                  <a:cubicBezTo>
                    <a:pt x="6839" y="647"/>
                    <a:pt x="4878" y="257"/>
                    <a:pt x="3636" y="83"/>
                  </a:cubicBezTo>
                  <a:cubicBezTo>
                    <a:pt x="2948" y="0"/>
                    <a:pt x="2475" y="0"/>
                    <a:pt x="2352"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69"/>
            <p:cNvSpPr/>
            <p:nvPr/>
          </p:nvSpPr>
          <p:spPr>
            <a:xfrm>
              <a:off x="3986585" y="4234666"/>
              <a:ext cx="179270" cy="131998"/>
            </a:xfrm>
            <a:custGeom>
              <a:avLst/>
              <a:gdLst/>
              <a:ahLst/>
              <a:cxnLst/>
              <a:rect l="l" t="t" r="r" b="b"/>
              <a:pathLst>
                <a:path w="2958" h="2178" extrusionOk="0">
                  <a:moveTo>
                    <a:pt x="863" y="1"/>
                  </a:moveTo>
                  <a:cubicBezTo>
                    <a:pt x="812" y="42"/>
                    <a:pt x="863" y="42"/>
                    <a:pt x="863" y="83"/>
                  </a:cubicBezTo>
                  <a:lnTo>
                    <a:pt x="2824" y="1664"/>
                  </a:lnTo>
                  <a:cubicBezTo>
                    <a:pt x="2866" y="1664"/>
                    <a:pt x="2866" y="1705"/>
                    <a:pt x="2866" y="1746"/>
                  </a:cubicBezTo>
                  <a:cubicBezTo>
                    <a:pt x="2866" y="1798"/>
                    <a:pt x="2866" y="1839"/>
                    <a:pt x="2824" y="1839"/>
                  </a:cubicBezTo>
                  <a:cubicBezTo>
                    <a:pt x="2616" y="2025"/>
                    <a:pt x="2431" y="2084"/>
                    <a:pt x="2236" y="2084"/>
                  </a:cubicBezTo>
                  <a:cubicBezTo>
                    <a:pt x="2077" y="2084"/>
                    <a:pt x="1910" y="2045"/>
                    <a:pt x="1715" y="2003"/>
                  </a:cubicBezTo>
                  <a:cubicBezTo>
                    <a:pt x="1202" y="1880"/>
                    <a:pt x="93" y="1151"/>
                    <a:pt x="93" y="1151"/>
                  </a:cubicBezTo>
                  <a:lnTo>
                    <a:pt x="1" y="1151"/>
                  </a:lnTo>
                  <a:cubicBezTo>
                    <a:pt x="1" y="1192"/>
                    <a:pt x="1" y="1192"/>
                    <a:pt x="42" y="1233"/>
                  </a:cubicBezTo>
                  <a:cubicBezTo>
                    <a:pt x="93" y="1233"/>
                    <a:pt x="1161" y="1962"/>
                    <a:pt x="1674" y="2095"/>
                  </a:cubicBezTo>
                  <a:cubicBezTo>
                    <a:pt x="1890" y="2136"/>
                    <a:pt x="2054" y="2178"/>
                    <a:pt x="2229" y="2178"/>
                  </a:cubicBezTo>
                  <a:cubicBezTo>
                    <a:pt x="2445" y="2178"/>
                    <a:pt x="2660" y="2095"/>
                    <a:pt x="2917" y="1921"/>
                  </a:cubicBezTo>
                  <a:cubicBezTo>
                    <a:pt x="2958" y="1880"/>
                    <a:pt x="2958" y="1839"/>
                    <a:pt x="2958" y="1746"/>
                  </a:cubicBezTo>
                  <a:cubicBezTo>
                    <a:pt x="2958" y="1705"/>
                    <a:pt x="2958" y="1623"/>
                    <a:pt x="2917" y="1582"/>
                  </a:cubicBezTo>
                  <a:lnTo>
                    <a:pt x="904"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69"/>
            <p:cNvSpPr/>
            <p:nvPr/>
          </p:nvSpPr>
          <p:spPr>
            <a:xfrm>
              <a:off x="3473132" y="4115151"/>
              <a:ext cx="739442" cy="233450"/>
            </a:xfrm>
            <a:custGeom>
              <a:avLst/>
              <a:gdLst/>
              <a:ahLst/>
              <a:cxnLst/>
              <a:rect l="l" t="t" r="r" b="b"/>
              <a:pathLst>
                <a:path w="12201" h="3852" extrusionOk="0">
                  <a:moveTo>
                    <a:pt x="42" y="1"/>
                  </a:moveTo>
                  <a:cubicBezTo>
                    <a:pt x="1" y="1"/>
                    <a:pt x="1" y="1"/>
                    <a:pt x="1" y="42"/>
                  </a:cubicBezTo>
                  <a:cubicBezTo>
                    <a:pt x="1" y="42"/>
                    <a:pt x="1" y="83"/>
                    <a:pt x="42" y="83"/>
                  </a:cubicBezTo>
                  <a:lnTo>
                    <a:pt x="5946" y="638"/>
                  </a:lnTo>
                  <a:lnTo>
                    <a:pt x="7620" y="771"/>
                  </a:lnTo>
                  <a:cubicBezTo>
                    <a:pt x="7620" y="771"/>
                    <a:pt x="8569" y="604"/>
                    <a:pt x="9205" y="604"/>
                  </a:cubicBezTo>
                  <a:cubicBezTo>
                    <a:pt x="9358" y="604"/>
                    <a:pt x="9492" y="614"/>
                    <a:pt x="9592" y="638"/>
                  </a:cubicBezTo>
                  <a:cubicBezTo>
                    <a:pt x="10105" y="730"/>
                    <a:pt x="11214" y="1110"/>
                    <a:pt x="11430" y="1500"/>
                  </a:cubicBezTo>
                  <a:cubicBezTo>
                    <a:pt x="11553" y="1757"/>
                    <a:pt x="12067" y="3256"/>
                    <a:pt x="11943" y="3677"/>
                  </a:cubicBezTo>
                  <a:cubicBezTo>
                    <a:pt x="11902" y="3718"/>
                    <a:pt x="11902" y="3770"/>
                    <a:pt x="11851" y="3770"/>
                  </a:cubicBezTo>
                  <a:cubicBezTo>
                    <a:pt x="11833" y="3776"/>
                    <a:pt x="11814" y="3779"/>
                    <a:pt x="11794" y="3779"/>
                  </a:cubicBezTo>
                  <a:cubicBezTo>
                    <a:pt x="11449" y="3779"/>
                    <a:pt x="10905" y="2802"/>
                    <a:pt x="10701" y="2394"/>
                  </a:cubicBezTo>
                  <a:lnTo>
                    <a:pt x="9458" y="2055"/>
                  </a:lnTo>
                  <a:lnTo>
                    <a:pt x="9417" y="2055"/>
                  </a:lnTo>
                  <a:lnTo>
                    <a:pt x="9417" y="2137"/>
                  </a:lnTo>
                  <a:lnTo>
                    <a:pt x="10619" y="2486"/>
                  </a:lnTo>
                  <a:cubicBezTo>
                    <a:pt x="10742" y="2691"/>
                    <a:pt x="11338" y="3852"/>
                    <a:pt x="11810" y="3852"/>
                  </a:cubicBezTo>
                  <a:lnTo>
                    <a:pt x="11851" y="3852"/>
                  </a:lnTo>
                  <a:cubicBezTo>
                    <a:pt x="11943" y="3811"/>
                    <a:pt x="11984" y="3770"/>
                    <a:pt x="11984" y="3677"/>
                  </a:cubicBezTo>
                  <a:cubicBezTo>
                    <a:pt x="12200" y="3205"/>
                    <a:pt x="11594" y="1716"/>
                    <a:pt x="11471" y="1459"/>
                  </a:cubicBezTo>
                  <a:cubicBezTo>
                    <a:pt x="11255" y="1028"/>
                    <a:pt x="10105" y="638"/>
                    <a:pt x="9592" y="555"/>
                  </a:cubicBezTo>
                  <a:cubicBezTo>
                    <a:pt x="9492" y="532"/>
                    <a:pt x="9361" y="522"/>
                    <a:pt x="9212" y="522"/>
                  </a:cubicBezTo>
                  <a:cubicBezTo>
                    <a:pt x="8594" y="522"/>
                    <a:pt x="7687" y="689"/>
                    <a:pt x="7620" y="689"/>
                  </a:cubicBezTo>
                  <a:lnTo>
                    <a:pt x="5998" y="555"/>
                  </a:lnTo>
                  <a:lnTo>
                    <a:pt x="4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69"/>
            <p:cNvSpPr/>
            <p:nvPr/>
          </p:nvSpPr>
          <p:spPr>
            <a:xfrm>
              <a:off x="3947979" y="4347453"/>
              <a:ext cx="204845" cy="37272"/>
            </a:xfrm>
            <a:custGeom>
              <a:avLst/>
              <a:gdLst/>
              <a:ahLst/>
              <a:cxnLst/>
              <a:rect l="l" t="t" r="r" b="b"/>
              <a:pathLst>
                <a:path w="3380" h="615" extrusionOk="0">
                  <a:moveTo>
                    <a:pt x="54" y="1"/>
                  </a:moveTo>
                  <a:cubicBezTo>
                    <a:pt x="42" y="1"/>
                    <a:pt x="42" y="19"/>
                    <a:pt x="42" y="19"/>
                  </a:cubicBezTo>
                  <a:cubicBezTo>
                    <a:pt x="1" y="19"/>
                    <a:pt x="1" y="60"/>
                    <a:pt x="42" y="60"/>
                  </a:cubicBezTo>
                  <a:cubicBezTo>
                    <a:pt x="83" y="101"/>
                    <a:pt x="935" y="614"/>
                    <a:pt x="1757" y="614"/>
                  </a:cubicBezTo>
                  <a:lnTo>
                    <a:pt x="1880" y="614"/>
                  </a:lnTo>
                  <a:cubicBezTo>
                    <a:pt x="2650" y="614"/>
                    <a:pt x="2989" y="532"/>
                    <a:pt x="3338" y="193"/>
                  </a:cubicBezTo>
                  <a:cubicBezTo>
                    <a:pt x="3379" y="193"/>
                    <a:pt x="3379" y="142"/>
                    <a:pt x="3379" y="142"/>
                  </a:cubicBezTo>
                  <a:cubicBezTo>
                    <a:pt x="3359" y="121"/>
                    <a:pt x="3349" y="111"/>
                    <a:pt x="3338" y="111"/>
                  </a:cubicBezTo>
                  <a:cubicBezTo>
                    <a:pt x="3328" y="111"/>
                    <a:pt x="3318" y="121"/>
                    <a:pt x="3297" y="142"/>
                  </a:cubicBezTo>
                  <a:cubicBezTo>
                    <a:pt x="2907" y="450"/>
                    <a:pt x="2609" y="532"/>
                    <a:pt x="1757" y="532"/>
                  </a:cubicBezTo>
                  <a:cubicBezTo>
                    <a:pt x="935" y="532"/>
                    <a:pt x="83" y="19"/>
                    <a:pt x="83" y="19"/>
                  </a:cubicBezTo>
                  <a:cubicBezTo>
                    <a:pt x="69" y="5"/>
                    <a:pt x="60" y="1"/>
                    <a:pt x="5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69"/>
            <p:cNvSpPr/>
            <p:nvPr/>
          </p:nvSpPr>
          <p:spPr>
            <a:xfrm>
              <a:off x="3826040" y="4001273"/>
              <a:ext cx="113937" cy="150058"/>
            </a:xfrm>
            <a:custGeom>
              <a:avLst/>
              <a:gdLst/>
              <a:ahLst/>
              <a:cxnLst/>
              <a:rect l="l" t="t" r="r" b="b"/>
              <a:pathLst>
                <a:path w="1880" h="2476" extrusionOk="0">
                  <a:moveTo>
                    <a:pt x="1797" y="1"/>
                  </a:moveTo>
                  <a:lnTo>
                    <a:pt x="0" y="2393"/>
                  </a:lnTo>
                  <a:lnTo>
                    <a:pt x="0" y="2434"/>
                  </a:lnTo>
                  <a:lnTo>
                    <a:pt x="41" y="2476"/>
                  </a:lnTo>
                  <a:lnTo>
                    <a:pt x="82" y="2434"/>
                  </a:lnTo>
                  <a:lnTo>
                    <a:pt x="1838" y="42"/>
                  </a:lnTo>
                  <a:cubicBezTo>
                    <a:pt x="1879" y="42"/>
                    <a:pt x="1838" y="1"/>
                    <a:pt x="1838"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69"/>
            <p:cNvSpPr/>
            <p:nvPr/>
          </p:nvSpPr>
          <p:spPr>
            <a:xfrm>
              <a:off x="4803734" y="3054731"/>
              <a:ext cx="645443" cy="367812"/>
            </a:xfrm>
            <a:custGeom>
              <a:avLst/>
              <a:gdLst/>
              <a:ahLst/>
              <a:cxnLst/>
              <a:rect l="l" t="t" r="r" b="b"/>
              <a:pathLst>
                <a:path w="10650" h="6069" extrusionOk="0">
                  <a:moveTo>
                    <a:pt x="1027" y="0"/>
                  </a:moveTo>
                  <a:cubicBezTo>
                    <a:pt x="422" y="0"/>
                    <a:pt x="1" y="472"/>
                    <a:pt x="1" y="1068"/>
                  </a:cubicBezTo>
                  <a:lnTo>
                    <a:pt x="1" y="5001"/>
                  </a:lnTo>
                  <a:cubicBezTo>
                    <a:pt x="1" y="5607"/>
                    <a:pt x="422" y="6069"/>
                    <a:pt x="1027" y="6069"/>
                  </a:cubicBezTo>
                  <a:lnTo>
                    <a:pt x="9622" y="6069"/>
                  </a:lnTo>
                  <a:cubicBezTo>
                    <a:pt x="10177" y="6069"/>
                    <a:pt x="10649" y="5607"/>
                    <a:pt x="10649" y="5001"/>
                  </a:cubicBezTo>
                  <a:lnTo>
                    <a:pt x="10649" y="1068"/>
                  </a:lnTo>
                  <a:cubicBezTo>
                    <a:pt x="10649" y="472"/>
                    <a:pt x="10177" y="0"/>
                    <a:pt x="962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69"/>
            <p:cNvSpPr/>
            <p:nvPr/>
          </p:nvSpPr>
          <p:spPr>
            <a:xfrm>
              <a:off x="4889006" y="3394487"/>
              <a:ext cx="155634" cy="98423"/>
            </a:xfrm>
            <a:custGeom>
              <a:avLst/>
              <a:gdLst/>
              <a:ahLst/>
              <a:cxnLst/>
              <a:rect l="l" t="t" r="r" b="b"/>
              <a:pathLst>
                <a:path w="2568" h="1624" extrusionOk="0">
                  <a:moveTo>
                    <a:pt x="1243" y="1"/>
                  </a:moveTo>
                  <a:lnTo>
                    <a:pt x="0" y="1623"/>
                  </a:lnTo>
                  <a:lnTo>
                    <a:pt x="2568" y="206"/>
                  </a:lnTo>
                  <a:lnTo>
                    <a:pt x="124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69"/>
            <p:cNvSpPr/>
            <p:nvPr/>
          </p:nvSpPr>
          <p:spPr>
            <a:xfrm>
              <a:off x="3483738" y="2829156"/>
              <a:ext cx="533991" cy="602111"/>
            </a:xfrm>
            <a:custGeom>
              <a:avLst/>
              <a:gdLst/>
              <a:ahLst/>
              <a:cxnLst/>
              <a:rect l="l" t="t" r="r" b="b"/>
              <a:pathLst>
                <a:path w="8811" h="9935" extrusionOk="0">
                  <a:moveTo>
                    <a:pt x="4323" y="0"/>
                  </a:moveTo>
                  <a:cubicBezTo>
                    <a:pt x="3855" y="0"/>
                    <a:pt x="3377" y="81"/>
                    <a:pt x="2906" y="251"/>
                  </a:cubicBezTo>
                  <a:cubicBezTo>
                    <a:pt x="1150" y="939"/>
                    <a:pt x="0" y="2777"/>
                    <a:pt x="257" y="4656"/>
                  </a:cubicBezTo>
                  <a:cubicBezTo>
                    <a:pt x="546" y="6780"/>
                    <a:pt x="2374" y="8255"/>
                    <a:pt x="4397" y="8255"/>
                  </a:cubicBezTo>
                  <a:cubicBezTo>
                    <a:pt x="4458" y="8255"/>
                    <a:pt x="4519" y="8253"/>
                    <a:pt x="4580" y="8251"/>
                  </a:cubicBezTo>
                  <a:lnTo>
                    <a:pt x="4837" y="9370"/>
                  </a:lnTo>
                  <a:lnTo>
                    <a:pt x="4837" y="9411"/>
                  </a:lnTo>
                  <a:cubicBezTo>
                    <a:pt x="4878" y="9493"/>
                    <a:pt x="4919" y="9585"/>
                    <a:pt x="4960" y="9668"/>
                  </a:cubicBezTo>
                  <a:cubicBezTo>
                    <a:pt x="5001" y="9668"/>
                    <a:pt x="5001" y="9709"/>
                    <a:pt x="5001" y="9709"/>
                  </a:cubicBezTo>
                  <a:cubicBezTo>
                    <a:pt x="5180" y="9854"/>
                    <a:pt x="5387" y="9935"/>
                    <a:pt x="5599" y="9935"/>
                  </a:cubicBezTo>
                  <a:cubicBezTo>
                    <a:pt x="5643" y="9935"/>
                    <a:pt x="5687" y="9931"/>
                    <a:pt x="5730" y="9924"/>
                  </a:cubicBezTo>
                  <a:lnTo>
                    <a:pt x="6121" y="9842"/>
                  </a:lnTo>
                  <a:cubicBezTo>
                    <a:pt x="6336" y="9750"/>
                    <a:pt x="6542" y="9585"/>
                    <a:pt x="6634" y="9370"/>
                  </a:cubicBezTo>
                  <a:lnTo>
                    <a:pt x="6634" y="9277"/>
                  </a:lnTo>
                  <a:cubicBezTo>
                    <a:pt x="6675" y="9154"/>
                    <a:pt x="6675" y="9021"/>
                    <a:pt x="6634" y="8897"/>
                  </a:cubicBezTo>
                  <a:lnTo>
                    <a:pt x="6377" y="7737"/>
                  </a:lnTo>
                  <a:cubicBezTo>
                    <a:pt x="7959" y="6844"/>
                    <a:pt x="8811" y="5006"/>
                    <a:pt x="8339" y="3167"/>
                  </a:cubicBezTo>
                  <a:cubicBezTo>
                    <a:pt x="7895" y="1279"/>
                    <a:pt x="6190" y="0"/>
                    <a:pt x="4323"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69"/>
            <p:cNvSpPr/>
            <p:nvPr/>
          </p:nvSpPr>
          <p:spPr>
            <a:xfrm>
              <a:off x="3667920" y="3032973"/>
              <a:ext cx="204845" cy="314904"/>
            </a:xfrm>
            <a:custGeom>
              <a:avLst/>
              <a:gdLst/>
              <a:ahLst/>
              <a:cxnLst/>
              <a:rect l="l" t="t" r="r" b="b"/>
              <a:pathLst>
                <a:path w="3380" h="5196" extrusionOk="0">
                  <a:moveTo>
                    <a:pt x="2096" y="1088"/>
                  </a:moveTo>
                  <a:cubicBezTo>
                    <a:pt x="2219" y="1468"/>
                    <a:pt x="2352" y="1858"/>
                    <a:pt x="2270" y="2238"/>
                  </a:cubicBezTo>
                  <a:cubicBezTo>
                    <a:pt x="2270" y="2279"/>
                    <a:pt x="2219" y="2320"/>
                    <a:pt x="2178" y="2372"/>
                  </a:cubicBezTo>
                  <a:lnTo>
                    <a:pt x="2137" y="2372"/>
                  </a:lnTo>
                  <a:lnTo>
                    <a:pt x="2096" y="2320"/>
                  </a:lnTo>
                  <a:cubicBezTo>
                    <a:pt x="1880" y="1981"/>
                    <a:pt x="1921" y="1643"/>
                    <a:pt x="1962" y="1427"/>
                  </a:cubicBezTo>
                  <a:cubicBezTo>
                    <a:pt x="2014" y="1293"/>
                    <a:pt x="2055" y="1170"/>
                    <a:pt x="2096" y="1088"/>
                  </a:cubicBezTo>
                  <a:close/>
                  <a:moveTo>
                    <a:pt x="853" y="1899"/>
                  </a:moveTo>
                  <a:cubicBezTo>
                    <a:pt x="987" y="1981"/>
                    <a:pt x="1069" y="2115"/>
                    <a:pt x="1151" y="2238"/>
                  </a:cubicBezTo>
                  <a:cubicBezTo>
                    <a:pt x="1285" y="2413"/>
                    <a:pt x="1408" y="2752"/>
                    <a:pt x="1326" y="2793"/>
                  </a:cubicBezTo>
                  <a:cubicBezTo>
                    <a:pt x="1316" y="2796"/>
                    <a:pt x="1306" y="2797"/>
                    <a:pt x="1297" y="2797"/>
                  </a:cubicBezTo>
                  <a:cubicBezTo>
                    <a:pt x="1174" y="2797"/>
                    <a:pt x="1063" y="2565"/>
                    <a:pt x="987" y="2413"/>
                  </a:cubicBezTo>
                  <a:lnTo>
                    <a:pt x="853" y="1899"/>
                  </a:lnTo>
                  <a:close/>
                  <a:moveTo>
                    <a:pt x="1196" y="0"/>
                  </a:moveTo>
                  <a:cubicBezTo>
                    <a:pt x="1167" y="0"/>
                    <a:pt x="1138" y="3"/>
                    <a:pt x="1110" y="10"/>
                  </a:cubicBezTo>
                  <a:cubicBezTo>
                    <a:pt x="987" y="102"/>
                    <a:pt x="853" y="226"/>
                    <a:pt x="812" y="523"/>
                  </a:cubicBezTo>
                  <a:cubicBezTo>
                    <a:pt x="730" y="914"/>
                    <a:pt x="730" y="1345"/>
                    <a:pt x="771" y="1766"/>
                  </a:cubicBezTo>
                  <a:cubicBezTo>
                    <a:pt x="730" y="1766"/>
                    <a:pt x="679" y="1725"/>
                    <a:pt x="638" y="1684"/>
                  </a:cubicBezTo>
                  <a:cubicBezTo>
                    <a:pt x="519" y="1624"/>
                    <a:pt x="416" y="1581"/>
                    <a:pt x="322" y="1581"/>
                  </a:cubicBezTo>
                  <a:cubicBezTo>
                    <a:pt x="286" y="1581"/>
                    <a:pt x="251" y="1587"/>
                    <a:pt x="217" y="1602"/>
                  </a:cubicBezTo>
                  <a:cubicBezTo>
                    <a:pt x="83" y="1643"/>
                    <a:pt x="42" y="1807"/>
                    <a:pt x="1" y="1940"/>
                  </a:cubicBezTo>
                  <a:cubicBezTo>
                    <a:pt x="1" y="2064"/>
                    <a:pt x="42" y="2197"/>
                    <a:pt x="124" y="2320"/>
                  </a:cubicBezTo>
                  <a:cubicBezTo>
                    <a:pt x="422" y="3049"/>
                    <a:pt x="935" y="3604"/>
                    <a:pt x="1449" y="4169"/>
                  </a:cubicBezTo>
                  <a:cubicBezTo>
                    <a:pt x="1541" y="4292"/>
                    <a:pt x="1582" y="4374"/>
                    <a:pt x="1664" y="4467"/>
                  </a:cubicBezTo>
                  <a:cubicBezTo>
                    <a:pt x="1880" y="4682"/>
                    <a:pt x="2055" y="4888"/>
                    <a:pt x="2137" y="5144"/>
                  </a:cubicBezTo>
                  <a:lnTo>
                    <a:pt x="2137" y="5196"/>
                  </a:lnTo>
                  <a:lnTo>
                    <a:pt x="2178" y="5196"/>
                  </a:lnTo>
                  <a:lnTo>
                    <a:pt x="2178" y="5144"/>
                  </a:lnTo>
                  <a:cubicBezTo>
                    <a:pt x="2096" y="4888"/>
                    <a:pt x="1921" y="4631"/>
                    <a:pt x="1706" y="4425"/>
                  </a:cubicBezTo>
                  <a:cubicBezTo>
                    <a:pt x="1623" y="4333"/>
                    <a:pt x="1541" y="4251"/>
                    <a:pt x="1500" y="4169"/>
                  </a:cubicBezTo>
                  <a:cubicBezTo>
                    <a:pt x="987" y="3604"/>
                    <a:pt x="473" y="3008"/>
                    <a:pt x="165" y="2320"/>
                  </a:cubicBezTo>
                  <a:cubicBezTo>
                    <a:pt x="124" y="2197"/>
                    <a:pt x="42" y="2064"/>
                    <a:pt x="83" y="1940"/>
                  </a:cubicBezTo>
                  <a:cubicBezTo>
                    <a:pt x="83" y="1858"/>
                    <a:pt x="124" y="1684"/>
                    <a:pt x="258" y="1643"/>
                  </a:cubicBezTo>
                  <a:cubicBezTo>
                    <a:pt x="280" y="1632"/>
                    <a:pt x="305" y="1626"/>
                    <a:pt x="334" y="1626"/>
                  </a:cubicBezTo>
                  <a:cubicBezTo>
                    <a:pt x="414" y="1626"/>
                    <a:pt x="517" y="1665"/>
                    <a:pt x="638" y="1725"/>
                  </a:cubicBezTo>
                  <a:cubicBezTo>
                    <a:pt x="679" y="1766"/>
                    <a:pt x="730" y="1807"/>
                    <a:pt x="812" y="1858"/>
                  </a:cubicBezTo>
                  <a:cubicBezTo>
                    <a:pt x="812" y="2064"/>
                    <a:pt x="894" y="2238"/>
                    <a:pt x="935" y="2454"/>
                  </a:cubicBezTo>
                  <a:cubicBezTo>
                    <a:pt x="1018" y="2648"/>
                    <a:pt x="1160" y="2841"/>
                    <a:pt x="1284" y="2841"/>
                  </a:cubicBezTo>
                  <a:cubicBezTo>
                    <a:pt x="1298" y="2841"/>
                    <a:pt x="1312" y="2839"/>
                    <a:pt x="1326" y="2834"/>
                  </a:cubicBezTo>
                  <a:lnTo>
                    <a:pt x="1367" y="2834"/>
                  </a:lnTo>
                  <a:cubicBezTo>
                    <a:pt x="1500" y="2752"/>
                    <a:pt x="1326" y="2372"/>
                    <a:pt x="1192" y="2197"/>
                  </a:cubicBezTo>
                  <a:cubicBezTo>
                    <a:pt x="1110" y="2064"/>
                    <a:pt x="987" y="1940"/>
                    <a:pt x="853" y="1807"/>
                  </a:cubicBezTo>
                  <a:cubicBezTo>
                    <a:pt x="771" y="1386"/>
                    <a:pt x="771" y="955"/>
                    <a:pt x="853" y="523"/>
                  </a:cubicBezTo>
                  <a:cubicBezTo>
                    <a:pt x="894" y="267"/>
                    <a:pt x="987" y="143"/>
                    <a:pt x="1151" y="61"/>
                  </a:cubicBezTo>
                  <a:cubicBezTo>
                    <a:pt x="1178" y="55"/>
                    <a:pt x="1206" y="52"/>
                    <a:pt x="1232" y="52"/>
                  </a:cubicBezTo>
                  <a:cubicBezTo>
                    <a:pt x="1418" y="52"/>
                    <a:pt x="1588" y="190"/>
                    <a:pt x="1623" y="226"/>
                  </a:cubicBezTo>
                  <a:cubicBezTo>
                    <a:pt x="1839" y="441"/>
                    <a:pt x="1962" y="739"/>
                    <a:pt x="2096" y="996"/>
                  </a:cubicBezTo>
                  <a:cubicBezTo>
                    <a:pt x="2014" y="1129"/>
                    <a:pt x="1962" y="1293"/>
                    <a:pt x="1921" y="1427"/>
                  </a:cubicBezTo>
                  <a:cubicBezTo>
                    <a:pt x="1880" y="1766"/>
                    <a:pt x="1921" y="2115"/>
                    <a:pt x="2055" y="2320"/>
                  </a:cubicBezTo>
                  <a:cubicBezTo>
                    <a:pt x="2096" y="2372"/>
                    <a:pt x="2096" y="2413"/>
                    <a:pt x="2137" y="2413"/>
                  </a:cubicBezTo>
                  <a:lnTo>
                    <a:pt x="2219" y="2413"/>
                  </a:lnTo>
                  <a:cubicBezTo>
                    <a:pt x="2270" y="2372"/>
                    <a:pt x="2311" y="2279"/>
                    <a:pt x="2311" y="2238"/>
                  </a:cubicBezTo>
                  <a:cubicBezTo>
                    <a:pt x="2394" y="1858"/>
                    <a:pt x="2311" y="1427"/>
                    <a:pt x="2137" y="1088"/>
                  </a:cubicBezTo>
                  <a:lnTo>
                    <a:pt x="2137" y="996"/>
                  </a:lnTo>
                  <a:lnTo>
                    <a:pt x="2394" y="616"/>
                  </a:lnTo>
                  <a:cubicBezTo>
                    <a:pt x="2476" y="523"/>
                    <a:pt x="2568" y="441"/>
                    <a:pt x="2691" y="400"/>
                  </a:cubicBezTo>
                  <a:cubicBezTo>
                    <a:pt x="2720" y="395"/>
                    <a:pt x="2748" y="392"/>
                    <a:pt x="2775" y="392"/>
                  </a:cubicBezTo>
                  <a:cubicBezTo>
                    <a:pt x="2952" y="392"/>
                    <a:pt x="3093" y="500"/>
                    <a:pt x="3164" y="616"/>
                  </a:cubicBezTo>
                  <a:cubicBezTo>
                    <a:pt x="3297" y="780"/>
                    <a:pt x="3338" y="1037"/>
                    <a:pt x="3338" y="1211"/>
                  </a:cubicBezTo>
                  <a:cubicBezTo>
                    <a:pt x="3338" y="1766"/>
                    <a:pt x="3246" y="2320"/>
                    <a:pt x="3123" y="2885"/>
                  </a:cubicBezTo>
                  <a:cubicBezTo>
                    <a:pt x="2989" y="3522"/>
                    <a:pt x="2866" y="4251"/>
                    <a:pt x="2948" y="4939"/>
                  </a:cubicBezTo>
                  <a:cubicBezTo>
                    <a:pt x="2948" y="4980"/>
                    <a:pt x="2989" y="5021"/>
                    <a:pt x="2989" y="5062"/>
                  </a:cubicBezTo>
                  <a:lnTo>
                    <a:pt x="3041" y="5021"/>
                  </a:lnTo>
                  <a:cubicBezTo>
                    <a:pt x="3041" y="4980"/>
                    <a:pt x="3041" y="4939"/>
                    <a:pt x="2989" y="4888"/>
                  </a:cubicBezTo>
                  <a:cubicBezTo>
                    <a:pt x="2907" y="4251"/>
                    <a:pt x="3041" y="3522"/>
                    <a:pt x="3164" y="2885"/>
                  </a:cubicBezTo>
                  <a:cubicBezTo>
                    <a:pt x="3297" y="2320"/>
                    <a:pt x="3379" y="1766"/>
                    <a:pt x="3379" y="1211"/>
                  </a:cubicBezTo>
                  <a:cubicBezTo>
                    <a:pt x="3379" y="996"/>
                    <a:pt x="3338" y="780"/>
                    <a:pt x="3205" y="616"/>
                  </a:cubicBezTo>
                  <a:cubicBezTo>
                    <a:pt x="3133" y="464"/>
                    <a:pt x="2961" y="351"/>
                    <a:pt x="2776" y="351"/>
                  </a:cubicBezTo>
                  <a:cubicBezTo>
                    <a:pt x="2748" y="351"/>
                    <a:pt x="2720" y="354"/>
                    <a:pt x="2691" y="359"/>
                  </a:cubicBezTo>
                  <a:cubicBezTo>
                    <a:pt x="2527" y="400"/>
                    <a:pt x="2435" y="482"/>
                    <a:pt x="2352" y="575"/>
                  </a:cubicBezTo>
                  <a:lnTo>
                    <a:pt x="2096" y="955"/>
                  </a:lnTo>
                  <a:cubicBezTo>
                    <a:pt x="2014" y="698"/>
                    <a:pt x="1880" y="400"/>
                    <a:pt x="1664" y="226"/>
                  </a:cubicBezTo>
                  <a:cubicBezTo>
                    <a:pt x="1526" y="87"/>
                    <a:pt x="1352" y="0"/>
                    <a:pt x="119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69"/>
            <p:cNvSpPr/>
            <p:nvPr/>
          </p:nvSpPr>
          <p:spPr>
            <a:xfrm>
              <a:off x="3766283" y="3319215"/>
              <a:ext cx="122058" cy="112059"/>
            </a:xfrm>
            <a:custGeom>
              <a:avLst/>
              <a:gdLst/>
              <a:ahLst/>
              <a:cxnLst/>
              <a:rect l="l" t="t" r="r" b="b"/>
              <a:pathLst>
                <a:path w="2014" h="1849" extrusionOk="0">
                  <a:moveTo>
                    <a:pt x="1797" y="0"/>
                  </a:moveTo>
                  <a:cubicBezTo>
                    <a:pt x="1756" y="41"/>
                    <a:pt x="1715" y="41"/>
                    <a:pt x="1674" y="41"/>
                  </a:cubicBezTo>
                  <a:cubicBezTo>
                    <a:pt x="1582" y="82"/>
                    <a:pt x="1500" y="123"/>
                    <a:pt x="1366" y="165"/>
                  </a:cubicBezTo>
                  <a:lnTo>
                    <a:pt x="1325" y="216"/>
                  </a:lnTo>
                  <a:cubicBezTo>
                    <a:pt x="1068" y="298"/>
                    <a:pt x="812" y="380"/>
                    <a:pt x="555" y="421"/>
                  </a:cubicBezTo>
                  <a:lnTo>
                    <a:pt x="514" y="421"/>
                  </a:lnTo>
                  <a:cubicBezTo>
                    <a:pt x="339" y="473"/>
                    <a:pt x="175" y="473"/>
                    <a:pt x="0" y="514"/>
                  </a:cubicBezTo>
                  <a:lnTo>
                    <a:pt x="175" y="1284"/>
                  </a:lnTo>
                  <a:lnTo>
                    <a:pt x="175" y="1325"/>
                  </a:lnTo>
                  <a:cubicBezTo>
                    <a:pt x="216" y="1407"/>
                    <a:pt x="257" y="1499"/>
                    <a:pt x="298" y="1582"/>
                  </a:cubicBezTo>
                  <a:cubicBezTo>
                    <a:pt x="339" y="1582"/>
                    <a:pt x="339" y="1623"/>
                    <a:pt x="339" y="1623"/>
                  </a:cubicBezTo>
                  <a:cubicBezTo>
                    <a:pt x="518" y="1768"/>
                    <a:pt x="725" y="1849"/>
                    <a:pt x="937" y="1849"/>
                  </a:cubicBezTo>
                  <a:cubicBezTo>
                    <a:pt x="981" y="1849"/>
                    <a:pt x="1025" y="1845"/>
                    <a:pt x="1068" y="1838"/>
                  </a:cubicBezTo>
                  <a:lnTo>
                    <a:pt x="1459" y="1756"/>
                  </a:lnTo>
                  <a:cubicBezTo>
                    <a:pt x="1674" y="1664"/>
                    <a:pt x="1880" y="1499"/>
                    <a:pt x="1972" y="1284"/>
                  </a:cubicBezTo>
                  <a:lnTo>
                    <a:pt x="1972" y="1191"/>
                  </a:lnTo>
                  <a:cubicBezTo>
                    <a:pt x="2013" y="1068"/>
                    <a:pt x="2013" y="935"/>
                    <a:pt x="1972" y="811"/>
                  </a:cubicBezTo>
                  <a:lnTo>
                    <a:pt x="1797"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69"/>
            <p:cNvSpPr/>
            <p:nvPr/>
          </p:nvSpPr>
          <p:spPr>
            <a:xfrm>
              <a:off x="3768768" y="3329154"/>
              <a:ext cx="108968" cy="41757"/>
            </a:xfrm>
            <a:custGeom>
              <a:avLst/>
              <a:gdLst/>
              <a:ahLst/>
              <a:cxnLst/>
              <a:rect l="l" t="t" r="r" b="b"/>
              <a:pathLst>
                <a:path w="1798" h="689" extrusionOk="0">
                  <a:moveTo>
                    <a:pt x="1798" y="1"/>
                  </a:moveTo>
                  <a:cubicBezTo>
                    <a:pt x="1582" y="216"/>
                    <a:pt x="1325" y="350"/>
                    <a:pt x="1027" y="473"/>
                  </a:cubicBezTo>
                  <a:cubicBezTo>
                    <a:pt x="730" y="565"/>
                    <a:pt x="432" y="606"/>
                    <a:pt x="0" y="647"/>
                  </a:cubicBezTo>
                  <a:lnTo>
                    <a:pt x="42" y="689"/>
                  </a:lnTo>
                  <a:cubicBezTo>
                    <a:pt x="298" y="689"/>
                    <a:pt x="514" y="647"/>
                    <a:pt x="730" y="606"/>
                  </a:cubicBezTo>
                  <a:cubicBezTo>
                    <a:pt x="863" y="565"/>
                    <a:pt x="945" y="514"/>
                    <a:pt x="1027" y="514"/>
                  </a:cubicBezTo>
                  <a:cubicBezTo>
                    <a:pt x="1325" y="391"/>
                    <a:pt x="1582" y="257"/>
                    <a:pt x="1798" y="93"/>
                  </a:cubicBezTo>
                  <a:lnTo>
                    <a:pt x="179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69"/>
            <p:cNvSpPr/>
            <p:nvPr/>
          </p:nvSpPr>
          <p:spPr>
            <a:xfrm>
              <a:off x="3776828" y="3357760"/>
              <a:ext cx="109028" cy="41757"/>
            </a:xfrm>
            <a:custGeom>
              <a:avLst/>
              <a:gdLst/>
              <a:ahLst/>
              <a:cxnLst/>
              <a:rect l="l" t="t" r="r" b="b"/>
              <a:pathLst>
                <a:path w="1799" h="689" extrusionOk="0">
                  <a:moveTo>
                    <a:pt x="1757" y="1"/>
                  </a:moveTo>
                  <a:cubicBezTo>
                    <a:pt x="1285" y="391"/>
                    <a:pt x="638" y="648"/>
                    <a:pt x="1" y="648"/>
                  </a:cubicBezTo>
                  <a:lnTo>
                    <a:pt x="1" y="689"/>
                  </a:lnTo>
                  <a:cubicBezTo>
                    <a:pt x="217" y="689"/>
                    <a:pt x="422" y="648"/>
                    <a:pt x="638" y="607"/>
                  </a:cubicBezTo>
                  <a:cubicBezTo>
                    <a:pt x="1069" y="514"/>
                    <a:pt x="1449" y="299"/>
                    <a:pt x="1798" y="42"/>
                  </a:cubicBezTo>
                  <a:lnTo>
                    <a:pt x="175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69"/>
            <p:cNvSpPr/>
            <p:nvPr/>
          </p:nvSpPr>
          <p:spPr>
            <a:xfrm>
              <a:off x="3784343" y="3391396"/>
              <a:ext cx="101513" cy="27151"/>
            </a:xfrm>
            <a:custGeom>
              <a:avLst/>
              <a:gdLst/>
              <a:ahLst/>
              <a:cxnLst/>
              <a:rect l="l" t="t" r="r" b="b"/>
              <a:pathLst>
                <a:path w="1675" h="448" extrusionOk="0">
                  <a:moveTo>
                    <a:pt x="0" y="391"/>
                  </a:moveTo>
                  <a:cubicBezTo>
                    <a:pt x="5" y="391"/>
                    <a:pt x="11" y="392"/>
                    <a:pt x="16" y="393"/>
                  </a:cubicBezTo>
                  <a:lnTo>
                    <a:pt x="16" y="393"/>
                  </a:lnTo>
                  <a:cubicBezTo>
                    <a:pt x="11" y="391"/>
                    <a:pt x="6" y="391"/>
                    <a:pt x="0" y="391"/>
                  </a:cubicBezTo>
                  <a:close/>
                  <a:moveTo>
                    <a:pt x="1674" y="0"/>
                  </a:moveTo>
                  <a:cubicBezTo>
                    <a:pt x="1458" y="134"/>
                    <a:pt x="1202" y="216"/>
                    <a:pt x="904" y="308"/>
                  </a:cubicBezTo>
                  <a:cubicBezTo>
                    <a:pt x="648" y="369"/>
                    <a:pt x="420" y="407"/>
                    <a:pt x="216" y="407"/>
                  </a:cubicBezTo>
                  <a:cubicBezTo>
                    <a:pt x="146" y="407"/>
                    <a:pt x="80" y="402"/>
                    <a:pt x="16" y="393"/>
                  </a:cubicBezTo>
                  <a:lnTo>
                    <a:pt x="16" y="393"/>
                  </a:lnTo>
                  <a:cubicBezTo>
                    <a:pt x="41" y="402"/>
                    <a:pt x="41" y="432"/>
                    <a:pt x="41" y="432"/>
                  </a:cubicBezTo>
                  <a:cubicBezTo>
                    <a:pt x="110" y="443"/>
                    <a:pt x="183" y="448"/>
                    <a:pt x="258" y="448"/>
                  </a:cubicBezTo>
                  <a:cubicBezTo>
                    <a:pt x="465" y="448"/>
                    <a:pt x="697" y="410"/>
                    <a:pt x="945" y="350"/>
                  </a:cubicBezTo>
                  <a:cubicBezTo>
                    <a:pt x="1202" y="308"/>
                    <a:pt x="1458" y="175"/>
                    <a:pt x="1674" y="93"/>
                  </a:cubicBezTo>
                  <a:lnTo>
                    <a:pt x="1674"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69"/>
            <p:cNvSpPr/>
            <p:nvPr/>
          </p:nvSpPr>
          <p:spPr>
            <a:xfrm>
              <a:off x="3839131" y="2877459"/>
              <a:ext cx="75332" cy="101998"/>
            </a:xfrm>
            <a:custGeom>
              <a:avLst/>
              <a:gdLst/>
              <a:ahLst/>
              <a:cxnLst/>
              <a:rect l="l" t="t" r="r" b="b"/>
              <a:pathLst>
                <a:path w="1243" h="1683" extrusionOk="0">
                  <a:moveTo>
                    <a:pt x="278" y="1"/>
                  </a:moveTo>
                  <a:cubicBezTo>
                    <a:pt x="0" y="1"/>
                    <a:pt x="2" y="536"/>
                    <a:pt x="41" y="738"/>
                  </a:cubicBezTo>
                  <a:cubicBezTo>
                    <a:pt x="82" y="953"/>
                    <a:pt x="216" y="1169"/>
                    <a:pt x="339" y="1344"/>
                  </a:cubicBezTo>
                  <a:cubicBezTo>
                    <a:pt x="472" y="1467"/>
                    <a:pt x="595" y="1600"/>
                    <a:pt x="770" y="1641"/>
                  </a:cubicBezTo>
                  <a:cubicBezTo>
                    <a:pt x="852" y="1641"/>
                    <a:pt x="893" y="1682"/>
                    <a:pt x="986" y="1682"/>
                  </a:cubicBezTo>
                  <a:cubicBezTo>
                    <a:pt x="1068" y="1641"/>
                    <a:pt x="1150" y="1549"/>
                    <a:pt x="1191" y="1467"/>
                  </a:cubicBezTo>
                  <a:cubicBezTo>
                    <a:pt x="1242" y="1385"/>
                    <a:pt x="1242" y="1251"/>
                    <a:pt x="1242" y="1169"/>
                  </a:cubicBezTo>
                  <a:cubicBezTo>
                    <a:pt x="1150" y="738"/>
                    <a:pt x="852" y="440"/>
                    <a:pt x="554" y="142"/>
                  </a:cubicBezTo>
                  <a:cubicBezTo>
                    <a:pt x="472" y="101"/>
                    <a:pt x="421" y="60"/>
                    <a:pt x="339" y="9"/>
                  </a:cubicBezTo>
                  <a:cubicBezTo>
                    <a:pt x="317" y="3"/>
                    <a:pt x="297" y="1"/>
                    <a:pt x="2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69"/>
            <p:cNvSpPr/>
            <p:nvPr/>
          </p:nvSpPr>
          <p:spPr>
            <a:xfrm>
              <a:off x="3895737" y="2981761"/>
              <a:ext cx="68544" cy="54969"/>
            </a:xfrm>
            <a:custGeom>
              <a:avLst/>
              <a:gdLst/>
              <a:ahLst/>
              <a:cxnLst/>
              <a:rect l="l" t="t" r="r" b="b"/>
              <a:pathLst>
                <a:path w="1131" h="907" extrusionOk="0">
                  <a:moveTo>
                    <a:pt x="602" y="0"/>
                  </a:moveTo>
                  <a:cubicBezTo>
                    <a:pt x="548" y="0"/>
                    <a:pt x="491" y="14"/>
                    <a:pt x="432" y="44"/>
                  </a:cubicBezTo>
                  <a:cubicBezTo>
                    <a:pt x="0" y="259"/>
                    <a:pt x="257" y="906"/>
                    <a:pt x="688" y="906"/>
                  </a:cubicBezTo>
                  <a:cubicBezTo>
                    <a:pt x="770" y="906"/>
                    <a:pt x="822" y="906"/>
                    <a:pt x="863" y="855"/>
                  </a:cubicBezTo>
                  <a:cubicBezTo>
                    <a:pt x="904" y="855"/>
                    <a:pt x="945" y="814"/>
                    <a:pt x="945" y="773"/>
                  </a:cubicBezTo>
                  <a:cubicBezTo>
                    <a:pt x="1131" y="516"/>
                    <a:pt x="936" y="0"/>
                    <a:pt x="6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69"/>
            <p:cNvSpPr/>
            <p:nvPr/>
          </p:nvSpPr>
          <p:spPr>
            <a:xfrm>
              <a:off x="3460102" y="3510911"/>
              <a:ext cx="236541" cy="238359"/>
            </a:xfrm>
            <a:custGeom>
              <a:avLst/>
              <a:gdLst/>
              <a:ahLst/>
              <a:cxnLst/>
              <a:rect l="l" t="t" r="r" b="b"/>
              <a:pathLst>
                <a:path w="3903" h="3933" extrusionOk="0">
                  <a:moveTo>
                    <a:pt x="1797" y="0"/>
                  </a:moveTo>
                  <a:lnTo>
                    <a:pt x="1592" y="1622"/>
                  </a:lnTo>
                  <a:lnTo>
                    <a:pt x="0" y="2013"/>
                  </a:lnTo>
                  <a:lnTo>
                    <a:pt x="1335" y="2352"/>
                  </a:lnTo>
                  <a:lnTo>
                    <a:pt x="1202" y="3933"/>
                  </a:lnTo>
                  <a:lnTo>
                    <a:pt x="1972" y="2608"/>
                  </a:lnTo>
                  <a:lnTo>
                    <a:pt x="3040" y="3635"/>
                  </a:lnTo>
                  <a:lnTo>
                    <a:pt x="2701" y="2187"/>
                  </a:lnTo>
                  <a:lnTo>
                    <a:pt x="3902" y="1325"/>
                  </a:lnTo>
                  <a:lnTo>
                    <a:pt x="3902" y="1325"/>
                  </a:lnTo>
                  <a:lnTo>
                    <a:pt x="2362" y="1499"/>
                  </a:lnTo>
                  <a:lnTo>
                    <a:pt x="17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69"/>
            <p:cNvSpPr/>
            <p:nvPr/>
          </p:nvSpPr>
          <p:spPr>
            <a:xfrm>
              <a:off x="4899551" y="3648426"/>
              <a:ext cx="235935" cy="238420"/>
            </a:xfrm>
            <a:custGeom>
              <a:avLst/>
              <a:gdLst/>
              <a:ahLst/>
              <a:cxnLst/>
              <a:rect l="l" t="t" r="r" b="b"/>
              <a:pathLst>
                <a:path w="3893" h="3934" extrusionOk="0">
                  <a:moveTo>
                    <a:pt x="1798" y="0"/>
                  </a:moveTo>
                  <a:lnTo>
                    <a:pt x="1582" y="1623"/>
                  </a:lnTo>
                  <a:lnTo>
                    <a:pt x="1" y="2054"/>
                  </a:lnTo>
                  <a:lnTo>
                    <a:pt x="1326" y="2393"/>
                  </a:lnTo>
                  <a:lnTo>
                    <a:pt x="1151" y="3933"/>
                  </a:lnTo>
                  <a:lnTo>
                    <a:pt x="1973" y="2609"/>
                  </a:lnTo>
                  <a:lnTo>
                    <a:pt x="2999" y="3636"/>
                  </a:lnTo>
                  <a:lnTo>
                    <a:pt x="2650" y="2229"/>
                  </a:lnTo>
                  <a:lnTo>
                    <a:pt x="3893" y="1325"/>
                  </a:lnTo>
                  <a:lnTo>
                    <a:pt x="2311" y="1500"/>
                  </a:lnTo>
                  <a:lnTo>
                    <a:pt x="179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69"/>
            <p:cNvSpPr/>
            <p:nvPr/>
          </p:nvSpPr>
          <p:spPr>
            <a:xfrm>
              <a:off x="3924343" y="3479760"/>
              <a:ext cx="52363" cy="51696"/>
            </a:xfrm>
            <a:custGeom>
              <a:avLst/>
              <a:gdLst/>
              <a:ahLst/>
              <a:cxnLst/>
              <a:rect l="l" t="t" r="r" b="b"/>
              <a:pathLst>
                <a:path w="864" h="853" extrusionOk="0">
                  <a:moveTo>
                    <a:pt x="432" y="1"/>
                  </a:moveTo>
                  <a:cubicBezTo>
                    <a:pt x="216" y="1"/>
                    <a:pt x="1" y="175"/>
                    <a:pt x="1" y="432"/>
                  </a:cubicBezTo>
                  <a:cubicBezTo>
                    <a:pt x="1" y="648"/>
                    <a:pt x="216" y="853"/>
                    <a:pt x="432" y="853"/>
                  </a:cubicBezTo>
                  <a:cubicBezTo>
                    <a:pt x="689" y="853"/>
                    <a:pt x="863" y="648"/>
                    <a:pt x="863" y="432"/>
                  </a:cubicBezTo>
                  <a:cubicBezTo>
                    <a:pt x="863" y="175"/>
                    <a:pt x="689" y="1"/>
                    <a:pt x="432"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69"/>
            <p:cNvSpPr/>
            <p:nvPr/>
          </p:nvSpPr>
          <p:spPr>
            <a:xfrm>
              <a:off x="4051312" y="2974428"/>
              <a:ext cx="52363" cy="54181"/>
            </a:xfrm>
            <a:custGeom>
              <a:avLst/>
              <a:gdLst/>
              <a:ahLst/>
              <a:cxnLst/>
              <a:rect l="l" t="t" r="r" b="b"/>
              <a:pathLst>
                <a:path w="864" h="894" extrusionOk="0">
                  <a:moveTo>
                    <a:pt x="432" y="0"/>
                  </a:moveTo>
                  <a:cubicBezTo>
                    <a:pt x="216" y="0"/>
                    <a:pt x="1" y="206"/>
                    <a:pt x="1" y="462"/>
                  </a:cubicBezTo>
                  <a:cubicBezTo>
                    <a:pt x="1" y="678"/>
                    <a:pt x="216" y="894"/>
                    <a:pt x="432" y="894"/>
                  </a:cubicBezTo>
                  <a:cubicBezTo>
                    <a:pt x="689" y="894"/>
                    <a:pt x="863" y="678"/>
                    <a:pt x="863" y="462"/>
                  </a:cubicBezTo>
                  <a:cubicBezTo>
                    <a:pt x="863" y="206"/>
                    <a:pt x="689" y="0"/>
                    <a:pt x="432"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69"/>
            <p:cNvSpPr/>
            <p:nvPr/>
          </p:nvSpPr>
          <p:spPr>
            <a:xfrm>
              <a:off x="4793128" y="3482244"/>
              <a:ext cx="54848" cy="52363"/>
            </a:xfrm>
            <a:custGeom>
              <a:avLst/>
              <a:gdLst/>
              <a:ahLst/>
              <a:cxnLst/>
              <a:rect l="l" t="t" r="r" b="b"/>
              <a:pathLst>
                <a:path w="905" h="864" extrusionOk="0">
                  <a:moveTo>
                    <a:pt x="473" y="1"/>
                  </a:moveTo>
                  <a:cubicBezTo>
                    <a:pt x="217" y="1"/>
                    <a:pt x="1" y="216"/>
                    <a:pt x="1" y="432"/>
                  </a:cubicBezTo>
                  <a:cubicBezTo>
                    <a:pt x="1" y="689"/>
                    <a:pt x="217" y="863"/>
                    <a:pt x="473" y="863"/>
                  </a:cubicBezTo>
                  <a:cubicBezTo>
                    <a:pt x="689" y="863"/>
                    <a:pt x="905" y="689"/>
                    <a:pt x="905" y="432"/>
                  </a:cubicBezTo>
                  <a:cubicBezTo>
                    <a:pt x="905" y="216"/>
                    <a:pt x="689" y="1"/>
                    <a:pt x="473"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69"/>
            <p:cNvSpPr/>
            <p:nvPr/>
          </p:nvSpPr>
          <p:spPr>
            <a:xfrm>
              <a:off x="4873375" y="3143263"/>
              <a:ext cx="124992" cy="166419"/>
            </a:xfrm>
            <a:custGeom>
              <a:avLst/>
              <a:gdLst/>
              <a:ahLst/>
              <a:cxnLst/>
              <a:rect l="l" t="t" r="r" b="b"/>
              <a:pathLst>
                <a:path w="1798" h="2394" extrusionOk="0">
                  <a:moveTo>
                    <a:pt x="986" y="812"/>
                  </a:moveTo>
                  <a:lnTo>
                    <a:pt x="1120" y="1367"/>
                  </a:lnTo>
                  <a:lnTo>
                    <a:pt x="812" y="1325"/>
                  </a:lnTo>
                  <a:lnTo>
                    <a:pt x="986" y="812"/>
                  </a:lnTo>
                  <a:close/>
                  <a:moveTo>
                    <a:pt x="945" y="1"/>
                  </a:moveTo>
                  <a:cubicBezTo>
                    <a:pt x="863" y="1"/>
                    <a:pt x="812" y="42"/>
                    <a:pt x="771" y="124"/>
                  </a:cubicBezTo>
                  <a:lnTo>
                    <a:pt x="41" y="2096"/>
                  </a:lnTo>
                  <a:lnTo>
                    <a:pt x="0" y="2137"/>
                  </a:lnTo>
                  <a:cubicBezTo>
                    <a:pt x="0" y="2219"/>
                    <a:pt x="93" y="2270"/>
                    <a:pt x="134" y="2270"/>
                  </a:cubicBezTo>
                  <a:lnTo>
                    <a:pt x="350" y="2311"/>
                  </a:lnTo>
                  <a:cubicBezTo>
                    <a:pt x="432" y="2311"/>
                    <a:pt x="473" y="2270"/>
                    <a:pt x="514" y="2178"/>
                  </a:cubicBezTo>
                  <a:lnTo>
                    <a:pt x="647" y="1798"/>
                  </a:lnTo>
                  <a:lnTo>
                    <a:pt x="1202" y="1839"/>
                  </a:lnTo>
                  <a:lnTo>
                    <a:pt x="1325" y="2219"/>
                  </a:lnTo>
                  <a:cubicBezTo>
                    <a:pt x="1325" y="2311"/>
                    <a:pt x="1376" y="2352"/>
                    <a:pt x="1459" y="2352"/>
                  </a:cubicBezTo>
                  <a:lnTo>
                    <a:pt x="1674" y="2393"/>
                  </a:lnTo>
                  <a:cubicBezTo>
                    <a:pt x="1715" y="2393"/>
                    <a:pt x="1797" y="2311"/>
                    <a:pt x="1797" y="2270"/>
                  </a:cubicBezTo>
                  <a:lnTo>
                    <a:pt x="1797" y="2219"/>
                  </a:lnTo>
                  <a:lnTo>
                    <a:pt x="1284" y="165"/>
                  </a:lnTo>
                  <a:cubicBezTo>
                    <a:pt x="1284" y="83"/>
                    <a:pt x="1243" y="42"/>
                    <a:pt x="1161" y="42"/>
                  </a:cubicBezTo>
                  <a:lnTo>
                    <a:pt x="94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69"/>
            <p:cNvSpPr/>
            <p:nvPr/>
          </p:nvSpPr>
          <p:spPr>
            <a:xfrm>
              <a:off x="5081786" y="3154733"/>
              <a:ext cx="107196" cy="164472"/>
            </a:xfrm>
            <a:custGeom>
              <a:avLst/>
              <a:gdLst/>
              <a:ahLst/>
              <a:cxnLst/>
              <a:rect l="l" t="t" r="r" b="b"/>
              <a:pathLst>
                <a:path w="1542" h="2366" extrusionOk="0">
                  <a:moveTo>
                    <a:pt x="771" y="513"/>
                  </a:moveTo>
                  <a:cubicBezTo>
                    <a:pt x="894" y="513"/>
                    <a:pt x="987" y="647"/>
                    <a:pt x="987" y="729"/>
                  </a:cubicBezTo>
                  <a:cubicBezTo>
                    <a:pt x="987" y="863"/>
                    <a:pt x="853" y="945"/>
                    <a:pt x="771" y="945"/>
                  </a:cubicBezTo>
                  <a:lnTo>
                    <a:pt x="555" y="904"/>
                  </a:lnTo>
                  <a:lnTo>
                    <a:pt x="596" y="513"/>
                  </a:lnTo>
                  <a:close/>
                  <a:moveTo>
                    <a:pt x="812" y="1376"/>
                  </a:moveTo>
                  <a:cubicBezTo>
                    <a:pt x="987" y="1417"/>
                    <a:pt x="1069" y="1499"/>
                    <a:pt x="1069" y="1633"/>
                  </a:cubicBezTo>
                  <a:cubicBezTo>
                    <a:pt x="1028" y="1797"/>
                    <a:pt x="946" y="1890"/>
                    <a:pt x="812" y="1890"/>
                  </a:cubicBezTo>
                  <a:lnTo>
                    <a:pt x="514" y="1848"/>
                  </a:lnTo>
                  <a:lnTo>
                    <a:pt x="555" y="1376"/>
                  </a:lnTo>
                  <a:close/>
                  <a:moveTo>
                    <a:pt x="340" y="0"/>
                  </a:moveTo>
                  <a:cubicBezTo>
                    <a:pt x="299" y="0"/>
                    <a:pt x="258" y="51"/>
                    <a:pt x="217" y="92"/>
                  </a:cubicBezTo>
                  <a:cubicBezTo>
                    <a:pt x="175" y="92"/>
                    <a:pt x="124" y="175"/>
                    <a:pt x="124" y="216"/>
                  </a:cubicBezTo>
                  <a:lnTo>
                    <a:pt x="1" y="2105"/>
                  </a:lnTo>
                  <a:cubicBezTo>
                    <a:pt x="1" y="2228"/>
                    <a:pt x="83" y="2311"/>
                    <a:pt x="175" y="2311"/>
                  </a:cubicBezTo>
                  <a:lnTo>
                    <a:pt x="771" y="2362"/>
                  </a:lnTo>
                  <a:cubicBezTo>
                    <a:pt x="794" y="2364"/>
                    <a:pt x="817" y="2365"/>
                    <a:pt x="840" y="2365"/>
                  </a:cubicBezTo>
                  <a:cubicBezTo>
                    <a:pt x="1234" y="2365"/>
                    <a:pt x="1502" y="2033"/>
                    <a:pt x="1541" y="1674"/>
                  </a:cubicBezTo>
                  <a:cubicBezTo>
                    <a:pt x="1541" y="1458"/>
                    <a:pt x="1459" y="1243"/>
                    <a:pt x="1285" y="1119"/>
                  </a:cubicBezTo>
                  <a:cubicBezTo>
                    <a:pt x="1408" y="1027"/>
                    <a:pt x="1459" y="904"/>
                    <a:pt x="1459" y="770"/>
                  </a:cubicBezTo>
                  <a:cubicBezTo>
                    <a:pt x="1500" y="390"/>
                    <a:pt x="1202" y="92"/>
                    <a:pt x="853" y="51"/>
                  </a:cubicBezTo>
                  <a:lnTo>
                    <a:pt x="340"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69"/>
            <p:cNvSpPr/>
            <p:nvPr/>
          </p:nvSpPr>
          <p:spPr>
            <a:xfrm>
              <a:off x="5272400" y="3169470"/>
              <a:ext cx="107126" cy="164542"/>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 name="Google Shape;1242;p51">
            <a:extLst>
              <a:ext uri="{FF2B5EF4-FFF2-40B4-BE49-F238E27FC236}">
                <a16:creationId xmlns:a16="http://schemas.microsoft.com/office/drawing/2014/main" id="{DD3C73EB-4A8C-BBA3-CFFA-D920EAFD06EF}"/>
              </a:ext>
            </a:extLst>
          </p:cNvPr>
          <p:cNvGrpSpPr/>
          <p:nvPr/>
        </p:nvGrpSpPr>
        <p:grpSpPr>
          <a:xfrm>
            <a:off x="1936610" y="780193"/>
            <a:ext cx="2039767" cy="1037873"/>
            <a:chOff x="3690516" y="902025"/>
            <a:chExt cx="1871575" cy="952294"/>
          </a:xfrm>
        </p:grpSpPr>
        <p:grpSp>
          <p:nvGrpSpPr>
            <p:cNvPr id="3" name="Google Shape;1243;p51">
              <a:extLst>
                <a:ext uri="{FF2B5EF4-FFF2-40B4-BE49-F238E27FC236}">
                  <a16:creationId xmlns:a16="http://schemas.microsoft.com/office/drawing/2014/main" id="{245B1D3F-7101-C4EE-5783-9F01707956C7}"/>
                </a:ext>
              </a:extLst>
            </p:cNvPr>
            <p:cNvGrpSpPr/>
            <p:nvPr/>
          </p:nvGrpSpPr>
          <p:grpSpPr>
            <a:xfrm>
              <a:off x="3690516" y="902025"/>
              <a:ext cx="1871575" cy="952294"/>
              <a:chOff x="3668622" y="601925"/>
              <a:chExt cx="1871575" cy="952294"/>
            </a:xfrm>
          </p:grpSpPr>
          <p:sp>
            <p:nvSpPr>
              <p:cNvPr id="46" name="Google Shape;1244;p51">
                <a:extLst>
                  <a:ext uri="{FF2B5EF4-FFF2-40B4-BE49-F238E27FC236}">
                    <a16:creationId xmlns:a16="http://schemas.microsoft.com/office/drawing/2014/main" id="{AECD5D82-7CA5-0062-35D1-A398990C57B4}"/>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45;p51">
                <a:extLst>
                  <a:ext uri="{FF2B5EF4-FFF2-40B4-BE49-F238E27FC236}">
                    <a16:creationId xmlns:a16="http://schemas.microsoft.com/office/drawing/2014/main" id="{D1EE4848-4E82-FF1C-43B0-08E2BAC0F54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1246;p51">
              <a:extLst>
                <a:ext uri="{FF2B5EF4-FFF2-40B4-BE49-F238E27FC236}">
                  <a16:creationId xmlns:a16="http://schemas.microsoft.com/office/drawing/2014/main" id="{41BD5133-4467-1A78-89E5-72282168DDF7}"/>
                </a:ext>
              </a:extLst>
            </p:cNvPr>
            <p:cNvGrpSpPr/>
            <p:nvPr/>
          </p:nvGrpSpPr>
          <p:grpSpPr>
            <a:xfrm>
              <a:off x="3690516" y="902025"/>
              <a:ext cx="1871575" cy="952294"/>
              <a:chOff x="3668622" y="601925"/>
              <a:chExt cx="1871575" cy="952294"/>
            </a:xfrm>
          </p:grpSpPr>
          <p:sp>
            <p:nvSpPr>
              <p:cNvPr id="5" name="Google Shape;1247;p51">
                <a:extLst>
                  <a:ext uri="{FF2B5EF4-FFF2-40B4-BE49-F238E27FC236}">
                    <a16:creationId xmlns:a16="http://schemas.microsoft.com/office/drawing/2014/main" id="{A529DDD8-7B91-0EE0-21EA-53D7C3944CE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248;p51">
                <a:extLst>
                  <a:ext uri="{FF2B5EF4-FFF2-40B4-BE49-F238E27FC236}">
                    <a16:creationId xmlns:a16="http://schemas.microsoft.com/office/drawing/2014/main" id="{BAEB1E16-FD4A-EA1C-9B26-A3790FC10F7E}"/>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249;p51">
                <a:extLst>
                  <a:ext uri="{FF2B5EF4-FFF2-40B4-BE49-F238E27FC236}">
                    <a16:creationId xmlns:a16="http://schemas.microsoft.com/office/drawing/2014/main" id="{20ECC343-7F4F-BE18-4126-F38E627DEA74}"/>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50;p51">
                <a:extLst>
                  <a:ext uri="{FF2B5EF4-FFF2-40B4-BE49-F238E27FC236}">
                    <a16:creationId xmlns:a16="http://schemas.microsoft.com/office/drawing/2014/main" id="{0D7665DD-3337-3738-3886-76EF235B4A9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51;p51">
                <a:extLst>
                  <a:ext uri="{FF2B5EF4-FFF2-40B4-BE49-F238E27FC236}">
                    <a16:creationId xmlns:a16="http://schemas.microsoft.com/office/drawing/2014/main" id="{76A9B34A-A850-53D4-BB56-2BCA2E02BE89}"/>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2;p51">
                <a:extLst>
                  <a:ext uri="{FF2B5EF4-FFF2-40B4-BE49-F238E27FC236}">
                    <a16:creationId xmlns:a16="http://schemas.microsoft.com/office/drawing/2014/main" id="{0377A00E-97A9-5B80-9ACE-82977C617756}"/>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3;p51">
                <a:extLst>
                  <a:ext uri="{FF2B5EF4-FFF2-40B4-BE49-F238E27FC236}">
                    <a16:creationId xmlns:a16="http://schemas.microsoft.com/office/drawing/2014/main" id="{9D66DA00-2CE3-8BDD-0937-3D5293A5852D}"/>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4;p51">
                <a:extLst>
                  <a:ext uri="{FF2B5EF4-FFF2-40B4-BE49-F238E27FC236}">
                    <a16:creationId xmlns:a16="http://schemas.microsoft.com/office/drawing/2014/main" id="{A1CD32F7-3503-7C16-BF20-66DB3921C41B}"/>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5;p51">
                <a:extLst>
                  <a:ext uri="{FF2B5EF4-FFF2-40B4-BE49-F238E27FC236}">
                    <a16:creationId xmlns:a16="http://schemas.microsoft.com/office/drawing/2014/main" id="{FF15EED6-18DD-E318-C3D3-3B11BEFB3F72}"/>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6;p51">
                <a:extLst>
                  <a:ext uri="{FF2B5EF4-FFF2-40B4-BE49-F238E27FC236}">
                    <a16:creationId xmlns:a16="http://schemas.microsoft.com/office/drawing/2014/main" id="{E19246EF-6F39-7ECF-42C6-2A7107D38918}"/>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7;p51">
                <a:extLst>
                  <a:ext uri="{FF2B5EF4-FFF2-40B4-BE49-F238E27FC236}">
                    <a16:creationId xmlns:a16="http://schemas.microsoft.com/office/drawing/2014/main" id="{773C71B1-A2D9-8697-8E96-2D045EDC5A0C}"/>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8;p51">
                <a:extLst>
                  <a:ext uri="{FF2B5EF4-FFF2-40B4-BE49-F238E27FC236}">
                    <a16:creationId xmlns:a16="http://schemas.microsoft.com/office/drawing/2014/main" id="{F8E48CE2-F30B-C169-838C-2C0F098F4DB6}"/>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9;p51">
                <a:extLst>
                  <a:ext uri="{FF2B5EF4-FFF2-40B4-BE49-F238E27FC236}">
                    <a16:creationId xmlns:a16="http://schemas.microsoft.com/office/drawing/2014/main" id="{6B7F0DDC-4D00-2AD3-FB75-103EDE3B6C68}"/>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60;p51">
                <a:extLst>
                  <a:ext uri="{FF2B5EF4-FFF2-40B4-BE49-F238E27FC236}">
                    <a16:creationId xmlns:a16="http://schemas.microsoft.com/office/drawing/2014/main" id="{C8B24163-5CC8-94A0-AEE5-EB4D64A6B601}"/>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61;p51">
                <a:extLst>
                  <a:ext uri="{FF2B5EF4-FFF2-40B4-BE49-F238E27FC236}">
                    <a16:creationId xmlns:a16="http://schemas.microsoft.com/office/drawing/2014/main" id="{27C55BB5-DF1D-84A7-24AD-AEBC2736BF87}"/>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2;p51">
                <a:extLst>
                  <a:ext uri="{FF2B5EF4-FFF2-40B4-BE49-F238E27FC236}">
                    <a16:creationId xmlns:a16="http://schemas.microsoft.com/office/drawing/2014/main" id="{7551365B-9D59-AD49-DC0D-791076A0372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3;p51">
                <a:extLst>
                  <a:ext uri="{FF2B5EF4-FFF2-40B4-BE49-F238E27FC236}">
                    <a16:creationId xmlns:a16="http://schemas.microsoft.com/office/drawing/2014/main" id="{0B95F02E-AD01-9B8E-C993-84CA32711A30}"/>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4;p51">
                <a:extLst>
                  <a:ext uri="{FF2B5EF4-FFF2-40B4-BE49-F238E27FC236}">
                    <a16:creationId xmlns:a16="http://schemas.microsoft.com/office/drawing/2014/main" id="{91F23BA1-2C66-AA6F-0E3D-FE836D24F9FD}"/>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5;p51">
                <a:extLst>
                  <a:ext uri="{FF2B5EF4-FFF2-40B4-BE49-F238E27FC236}">
                    <a16:creationId xmlns:a16="http://schemas.microsoft.com/office/drawing/2014/main" id="{09A65F4D-B0F4-C300-D0FF-7D1DBF46F667}"/>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6;p51">
                <a:extLst>
                  <a:ext uri="{FF2B5EF4-FFF2-40B4-BE49-F238E27FC236}">
                    <a16:creationId xmlns:a16="http://schemas.microsoft.com/office/drawing/2014/main" id="{D15C2575-1F16-F983-6E3B-7EA2D83F94FC}"/>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7;p51">
                <a:extLst>
                  <a:ext uri="{FF2B5EF4-FFF2-40B4-BE49-F238E27FC236}">
                    <a16:creationId xmlns:a16="http://schemas.microsoft.com/office/drawing/2014/main" id="{5E858715-5B03-082E-71AD-BD85112F81D4}"/>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8;p51">
                <a:extLst>
                  <a:ext uri="{FF2B5EF4-FFF2-40B4-BE49-F238E27FC236}">
                    <a16:creationId xmlns:a16="http://schemas.microsoft.com/office/drawing/2014/main" id="{34D1714A-DC49-4C53-434F-70D98726E65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9;p51">
                <a:extLst>
                  <a:ext uri="{FF2B5EF4-FFF2-40B4-BE49-F238E27FC236}">
                    <a16:creationId xmlns:a16="http://schemas.microsoft.com/office/drawing/2014/main" id="{1A8805EF-62DF-4577-CBC1-9E6BF5EA4E8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70;p51">
                <a:extLst>
                  <a:ext uri="{FF2B5EF4-FFF2-40B4-BE49-F238E27FC236}">
                    <a16:creationId xmlns:a16="http://schemas.microsoft.com/office/drawing/2014/main" id="{A0E8DCB2-6319-0BD6-B34F-39999827F323}"/>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71;p51">
                <a:extLst>
                  <a:ext uri="{FF2B5EF4-FFF2-40B4-BE49-F238E27FC236}">
                    <a16:creationId xmlns:a16="http://schemas.microsoft.com/office/drawing/2014/main" id="{8C842E6A-013E-8794-181B-F716AEB8E9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2;p51">
                <a:extLst>
                  <a:ext uri="{FF2B5EF4-FFF2-40B4-BE49-F238E27FC236}">
                    <a16:creationId xmlns:a16="http://schemas.microsoft.com/office/drawing/2014/main" id="{94286E1E-39FD-6739-B9FA-CC9CD2F4FA2F}"/>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3;p51">
                <a:extLst>
                  <a:ext uri="{FF2B5EF4-FFF2-40B4-BE49-F238E27FC236}">
                    <a16:creationId xmlns:a16="http://schemas.microsoft.com/office/drawing/2014/main" id="{A9A2EFC8-554C-9A65-D39D-CE0A620A6D4E}"/>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4;p51">
                <a:extLst>
                  <a:ext uri="{FF2B5EF4-FFF2-40B4-BE49-F238E27FC236}">
                    <a16:creationId xmlns:a16="http://schemas.microsoft.com/office/drawing/2014/main" id="{306400B3-8542-7FBC-271F-3D049574F005}"/>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5;p51">
                <a:extLst>
                  <a:ext uri="{FF2B5EF4-FFF2-40B4-BE49-F238E27FC236}">
                    <a16:creationId xmlns:a16="http://schemas.microsoft.com/office/drawing/2014/main" id="{0AF82CD1-ADC6-4368-85AE-8F6884BBFD02}"/>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6;p51">
                <a:extLst>
                  <a:ext uri="{FF2B5EF4-FFF2-40B4-BE49-F238E27FC236}">
                    <a16:creationId xmlns:a16="http://schemas.microsoft.com/office/drawing/2014/main" id="{779F8ED0-5EC5-CD90-A932-83451EAC3BF7}"/>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7;p51">
                <a:extLst>
                  <a:ext uri="{FF2B5EF4-FFF2-40B4-BE49-F238E27FC236}">
                    <a16:creationId xmlns:a16="http://schemas.microsoft.com/office/drawing/2014/main" id="{C5A4795C-B6D0-8708-D01B-9A1E8817F90C}"/>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8;p51">
                <a:extLst>
                  <a:ext uri="{FF2B5EF4-FFF2-40B4-BE49-F238E27FC236}">
                    <a16:creationId xmlns:a16="http://schemas.microsoft.com/office/drawing/2014/main" id="{876B9789-F19F-5D91-C72C-C5D909CE639A}"/>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9;p51">
                <a:extLst>
                  <a:ext uri="{FF2B5EF4-FFF2-40B4-BE49-F238E27FC236}">
                    <a16:creationId xmlns:a16="http://schemas.microsoft.com/office/drawing/2014/main" id="{104689FB-3CC4-C4A5-7947-D87E761C265B}"/>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80;p51">
                <a:extLst>
                  <a:ext uri="{FF2B5EF4-FFF2-40B4-BE49-F238E27FC236}">
                    <a16:creationId xmlns:a16="http://schemas.microsoft.com/office/drawing/2014/main" id="{30B71FD2-B77E-877E-8BF8-DB2BD59D0052}"/>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81;p51">
                <a:extLst>
                  <a:ext uri="{FF2B5EF4-FFF2-40B4-BE49-F238E27FC236}">
                    <a16:creationId xmlns:a16="http://schemas.microsoft.com/office/drawing/2014/main" id="{70D6D4BC-D305-DBEE-A32B-D209AF7507CD}"/>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2;p51">
                <a:extLst>
                  <a:ext uri="{FF2B5EF4-FFF2-40B4-BE49-F238E27FC236}">
                    <a16:creationId xmlns:a16="http://schemas.microsoft.com/office/drawing/2014/main" id="{3CF553BF-520F-94F9-4C78-F1CD47DB7BDA}"/>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3;p51">
                <a:extLst>
                  <a:ext uri="{FF2B5EF4-FFF2-40B4-BE49-F238E27FC236}">
                    <a16:creationId xmlns:a16="http://schemas.microsoft.com/office/drawing/2014/main" id="{C9BA8044-C0F0-E491-D8CF-2F35B2BBC739}"/>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4;p51">
                <a:extLst>
                  <a:ext uri="{FF2B5EF4-FFF2-40B4-BE49-F238E27FC236}">
                    <a16:creationId xmlns:a16="http://schemas.microsoft.com/office/drawing/2014/main" id="{DA22F40B-1825-49EB-EA87-50C5402AF086}"/>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5;p51">
                <a:extLst>
                  <a:ext uri="{FF2B5EF4-FFF2-40B4-BE49-F238E27FC236}">
                    <a16:creationId xmlns:a16="http://schemas.microsoft.com/office/drawing/2014/main" id="{2BDE0842-FBC4-D42E-5A05-9A48DC900B7B}"/>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6;p51">
                <a:extLst>
                  <a:ext uri="{FF2B5EF4-FFF2-40B4-BE49-F238E27FC236}">
                    <a16:creationId xmlns:a16="http://schemas.microsoft.com/office/drawing/2014/main" id="{BB584F6B-7B3C-550B-120C-56A7B0F3B978}"/>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7;p51">
                <a:extLst>
                  <a:ext uri="{FF2B5EF4-FFF2-40B4-BE49-F238E27FC236}">
                    <a16:creationId xmlns:a16="http://schemas.microsoft.com/office/drawing/2014/main" id="{F31BC1A1-4334-74D5-5ACD-AAF0D8454776}"/>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8" name="Google Shape;1288;p51">
            <a:extLst>
              <a:ext uri="{FF2B5EF4-FFF2-40B4-BE49-F238E27FC236}">
                <a16:creationId xmlns:a16="http://schemas.microsoft.com/office/drawing/2014/main" id="{7F2D5067-2D78-A48D-42A4-CF58A99BC3B6}"/>
              </a:ext>
            </a:extLst>
          </p:cNvPr>
          <p:cNvGrpSpPr/>
          <p:nvPr/>
        </p:nvGrpSpPr>
        <p:grpSpPr>
          <a:xfrm rot="541442">
            <a:off x="72564" y="1341630"/>
            <a:ext cx="2147809" cy="2928476"/>
            <a:chOff x="1290475" y="2139165"/>
            <a:chExt cx="1625875" cy="2216834"/>
          </a:xfrm>
        </p:grpSpPr>
        <p:sp>
          <p:nvSpPr>
            <p:cNvPr id="49" name="Google Shape;1289;p51">
              <a:extLst>
                <a:ext uri="{FF2B5EF4-FFF2-40B4-BE49-F238E27FC236}">
                  <a16:creationId xmlns:a16="http://schemas.microsoft.com/office/drawing/2014/main" id="{1864A127-48C2-81AE-C754-3895E8A277BF}"/>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90;p51">
              <a:extLst>
                <a:ext uri="{FF2B5EF4-FFF2-40B4-BE49-F238E27FC236}">
                  <a16:creationId xmlns:a16="http://schemas.microsoft.com/office/drawing/2014/main" id="{903851C2-FDE5-518D-7CD1-1AFFC78D20B9}"/>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91;p51">
              <a:extLst>
                <a:ext uri="{FF2B5EF4-FFF2-40B4-BE49-F238E27FC236}">
                  <a16:creationId xmlns:a16="http://schemas.microsoft.com/office/drawing/2014/main" id="{DC73F33A-5D3F-12AE-1E56-03D49131CB2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2;p51">
              <a:extLst>
                <a:ext uri="{FF2B5EF4-FFF2-40B4-BE49-F238E27FC236}">
                  <a16:creationId xmlns:a16="http://schemas.microsoft.com/office/drawing/2014/main" id="{69A70A2B-C053-7B12-F293-518B65A153BD}"/>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440684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23"/>
                                        </p:tgtEl>
                                        <p:attrNameLst>
                                          <p:attrName>style.visibility</p:attrName>
                                        </p:attrNameLst>
                                      </p:cBhvr>
                                      <p:to>
                                        <p:strVal val="visible"/>
                                      </p:to>
                                    </p:set>
                                    <p:anim calcmode="lin" valueType="num">
                                      <p:cBhvr>
                                        <p:cTn id="19" dur="1000" fill="hold"/>
                                        <p:tgtEl>
                                          <p:spTgt spid="2323"/>
                                        </p:tgtEl>
                                        <p:attrNameLst>
                                          <p:attrName>ppt_w</p:attrName>
                                        </p:attrNameLst>
                                      </p:cBhvr>
                                      <p:tavLst>
                                        <p:tav tm="0">
                                          <p:val>
                                            <p:fltVal val="0"/>
                                          </p:val>
                                        </p:tav>
                                        <p:tav tm="100000">
                                          <p:val>
                                            <p:strVal val="#ppt_w"/>
                                          </p:val>
                                        </p:tav>
                                      </p:tavLst>
                                    </p:anim>
                                    <p:anim calcmode="lin" valueType="num">
                                      <p:cBhvr>
                                        <p:cTn id="20" dur="1000" fill="hold"/>
                                        <p:tgtEl>
                                          <p:spTgt spid="2323"/>
                                        </p:tgtEl>
                                        <p:attrNameLst>
                                          <p:attrName>ppt_h</p:attrName>
                                        </p:attrNameLst>
                                      </p:cBhvr>
                                      <p:tavLst>
                                        <p:tav tm="0">
                                          <p:val>
                                            <p:fltVal val="0"/>
                                          </p:val>
                                        </p:tav>
                                        <p:tav tm="100000">
                                          <p:val>
                                            <p:strVal val="#ppt_h"/>
                                          </p:val>
                                        </p:tav>
                                      </p:tavLst>
                                    </p:anim>
                                    <p:anim calcmode="lin" valueType="num">
                                      <p:cBhvr>
                                        <p:cTn id="21" dur="1000" fill="hold"/>
                                        <p:tgtEl>
                                          <p:spTgt spid="2323"/>
                                        </p:tgtEl>
                                        <p:attrNameLst>
                                          <p:attrName>style.rotation</p:attrName>
                                        </p:attrNameLst>
                                      </p:cBhvr>
                                      <p:tavLst>
                                        <p:tav tm="0">
                                          <p:val>
                                            <p:fltVal val="90"/>
                                          </p:val>
                                        </p:tav>
                                        <p:tav tm="100000">
                                          <p:val>
                                            <p:fltVal val="0"/>
                                          </p:val>
                                        </p:tav>
                                      </p:tavLst>
                                    </p:anim>
                                    <p:animEffect transition="in" filter="fade">
                                      <p:cBhvr>
                                        <p:cTn id="22" dur="1000"/>
                                        <p:tgtEl>
                                          <p:spTgt spid="2323"/>
                                        </p:tgtEl>
                                      </p:cBhvr>
                                    </p:animEffect>
                                  </p:childTnLst>
                                </p:cTn>
                              </p:par>
                              <p:par>
                                <p:cTn id="23" presetID="31" presetClass="entr" presetSubtype="0" fill="hold" nodeType="withEffect">
                                  <p:stCondLst>
                                    <p:cond delay="0"/>
                                  </p:stCondLst>
                                  <p:childTnLst>
                                    <p:set>
                                      <p:cBhvr>
                                        <p:cTn id="24" dur="1" fill="hold">
                                          <p:stCondLst>
                                            <p:cond delay="0"/>
                                          </p:stCondLst>
                                        </p:cTn>
                                        <p:tgtEl>
                                          <p:spTgt spid="2324"/>
                                        </p:tgtEl>
                                        <p:attrNameLst>
                                          <p:attrName>style.visibility</p:attrName>
                                        </p:attrNameLst>
                                      </p:cBhvr>
                                      <p:to>
                                        <p:strVal val="visible"/>
                                      </p:to>
                                    </p:set>
                                    <p:anim calcmode="lin" valueType="num">
                                      <p:cBhvr>
                                        <p:cTn id="25" dur="1000" fill="hold"/>
                                        <p:tgtEl>
                                          <p:spTgt spid="2324"/>
                                        </p:tgtEl>
                                        <p:attrNameLst>
                                          <p:attrName>ppt_w</p:attrName>
                                        </p:attrNameLst>
                                      </p:cBhvr>
                                      <p:tavLst>
                                        <p:tav tm="0">
                                          <p:val>
                                            <p:fltVal val="0"/>
                                          </p:val>
                                        </p:tav>
                                        <p:tav tm="100000">
                                          <p:val>
                                            <p:strVal val="#ppt_w"/>
                                          </p:val>
                                        </p:tav>
                                      </p:tavLst>
                                    </p:anim>
                                    <p:anim calcmode="lin" valueType="num">
                                      <p:cBhvr>
                                        <p:cTn id="26" dur="1000" fill="hold"/>
                                        <p:tgtEl>
                                          <p:spTgt spid="2324"/>
                                        </p:tgtEl>
                                        <p:attrNameLst>
                                          <p:attrName>ppt_h</p:attrName>
                                        </p:attrNameLst>
                                      </p:cBhvr>
                                      <p:tavLst>
                                        <p:tav tm="0">
                                          <p:val>
                                            <p:fltVal val="0"/>
                                          </p:val>
                                        </p:tav>
                                        <p:tav tm="100000">
                                          <p:val>
                                            <p:strVal val="#ppt_h"/>
                                          </p:val>
                                        </p:tav>
                                      </p:tavLst>
                                    </p:anim>
                                    <p:anim calcmode="lin" valueType="num">
                                      <p:cBhvr>
                                        <p:cTn id="27" dur="1000" fill="hold"/>
                                        <p:tgtEl>
                                          <p:spTgt spid="2324"/>
                                        </p:tgtEl>
                                        <p:attrNameLst>
                                          <p:attrName>style.rotation</p:attrName>
                                        </p:attrNameLst>
                                      </p:cBhvr>
                                      <p:tavLst>
                                        <p:tav tm="0">
                                          <p:val>
                                            <p:fltVal val="90"/>
                                          </p:val>
                                        </p:tav>
                                        <p:tav tm="100000">
                                          <p:val>
                                            <p:fltVal val="0"/>
                                          </p:val>
                                        </p:tav>
                                      </p:tavLst>
                                    </p:anim>
                                    <p:animEffect transition="in" filter="fade">
                                      <p:cBhvr>
                                        <p:cTn id="28" dur="1000"/>
                                        <p:tgtEl>
                                          <p:spTgt spid="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53"/>
          <p:cNvSpPr/>
          <p:nvPr/>
        </p:nvSpPr>
        <p:spPr>
          <a:xfrm>
            <a:off x="1181724" y="1206953"/>
            <a:ext cx="1839600" cy="18396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endParaRPr sz="1867" b="1" kern="0">
              <a:solidFill>
                <a:srgbClr val="000000"/>
              </a:solidFill>
              <a:latin typeface="Times New Roman" panose="02020603050405020304" pitchFamily="18" charset="0"/>
              <a:cs typeface="Times New Roman" panose="02020603050405020304" pitchFamily="18" charset="0"/>
              <a:sym typeface="Arial"/>
            </a:endParaRPr>
          </a:p>
        </p:txBody>
      </p:sp>
      <p:sp>
        <p:nvSpPr>
          <p:cNvPr id="1374" name="Google Shape;1374;p53"/>
          <p:cNvSpPr txBox="1">
            <a:spLocks noGrp="1"/>
          </p:cNvSpPr>
          <p:nvPr>
            <p:ph type="title"/>
          </p:nvPr>
        </p:nvSpPr>
        <p:spPr>
          <a:xfrm>
            <a:off x="3236600" y="1187317"/>
            <a:ext cx="5844800" cy="1792000"/>
          </a:xfrm>
          <a:prstGeom prst="rect">
            <a:avLst/>
          </a:prstGeom>
        </p:spPr>
        <p:txBody>
          <a:bodyPr spcFirstLastPara="1" wrap="square" lIns="121900" tIns="121900" rIns="121900" bIns="121900" anchor="ctr" anchorCtr="0">
            <a:noAutofit/>
          </a:bodyPr>
          <a:lstStyle/>
          <a:p>
            <a:r>
              <a:rPr lang="en" sz="9600" b="1">
                <a:latin typeface="Times New Roman" panose="02020603050405020304" pitchFamily="18" charset="0"/>
                <a:cs typeface="Times New Roman" panose="02020603050405020304" pitchFamily="18" charset="0"/>
              </a:rPr>
              <a:t>Câu 1</a:t>
            </a:r>
            <a:endParaRPr sz="9600" b="1">
              <a:latin typeface="Times New Roman" panose="02020603050405020304" pitchFamily="18" charset="0"/>
              <a:cs typeface="Times New Roman" panose="02020603050405020304" pitchFamily="18" charset="0"/>
            </a:endParaRPr>
          </a:p>
        </p:txBody>
      </p:sp>
      <p:sp>
        <p:nvSpPr>
          <p:cNvPr id="1376" name="Google Shape;1376;p53"/>
          <p:cNvSpPr txBox="1">
            <a:spLocks noGrp="1"/>
          </p:cNvSpPr>
          <p:nvPr>
            <p:ph type="title" idx="2"/>
          </p:nvPr>
        </p:nvSpPr>
        <p:spPr>
          <a:xfrm>
            <a:off x="1227472" y="1522117"/>
            <a:ext cx="1789600" cy="11224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01</a:t>
            </a:r>
            <a:endParaRPr b="1">
              <a:latin typeface="Times New Roman" panose="02020603050405020304" pitchFamily="18" charset="0"/>
              <a:cs typeface="Times New Roman" panose="02020603050405020304" pitchFamily="18" charset="0"/>
            </a:endParaRPr>
          </a:p>
        </p:txBody>
      </p:sp>
      <p:grpSp>
        <p:nvGrpSpPr>
          <p:cNvPr id="4" name="Google Shape;1168;p49">
            <a:extLst>
              <a:ext uri="{FF2B5EF4-FFF2-40B4-BE49-F238E27FC236}">
                <a16:creationId xmlns:a16="http://schemas.microsoft.com/office/drawing/2014/main" id="{6DF13962-95D3-AC99-2BB5-6E91BB721E67}"/>
              </a:ext>
            </a:extLst>
          </p:cNvPr>
          <p:cNvGrpSpPr/>
          <p:nvPr/>
        </p:nvGrpSpPr>
        <p:grpSpPr>
          <a:xfrm>
            <a:off x="7468264" y="2302251"/>
            <a:ext cx="4485339" cy="4111183"/>
            <a:chOff x="1337650" y="1130150"/>
            <a:chExt cx="936025" cy="856700"/>
          </a:xfrm>
        </p:grpSpPr>
        <p:sp>
          <p:nvSpPr>
            <p:cNvPr id="5" name="Google Shape;1169;p49">
              <a:extLst>
                <a:ext uri="{FF2B5EF4-FFF2-40B4-BE49-F238E27FC236}">
                  <a16:creationId xmlns:a16="http://schemas.microsoft.com/office/drawing/2014/main" id="{19B6A4DE-AD04-E5D5-290D-AFE054301828}"/>
                </a:ext>
              </a:extLst>
            </p:cNvPr>
            <p:cNvSpPr/>
            <p:nvPr/>
          </p:nvSpPr>
          <p:spPr>
            <a:xfrm>
              <a:off x="1337650" y="1130150"/>
              <a:ext cx="936025" cy="856700"/>
            </a:xfrm>
            <a:custGeom>
              <a:avLst/>
              <a:gdLst/>
              <a:ahLst/>
              <a:cxnLst/>
              <a:rect l="l" t="t" r="r" b="b"/>
              <a:pathLst>
                <a:path w="37441" h="34268" extrusionOk="0">
                  <a:moveTo>
                    <a:pt x="25375" y="1"/>
                  </a:moveTo>
                  <a:cubicBezTo>
                    <a:pt x="23711" y="1"/>
                    <a:pt x="22294" y="1284"/>
                    <a:pt x="22130" y="2907"/>
                  </a:cubicBezTo>
                  <a:cubicBezTo>
                    <a:pt x="21226" y="2517"/>
                    <a:pt x="20240" y="2311"/>
                    <a:pt x="19254" y="2311"/>
                  </a:cubicBezTo>
                  <a:cubicBezTo>
                    <a:pt x="18659" y="2311"/>
                    <a:pt x="18063" y="2393"/>
                    <a:pt x="17509" y="2517"/>
                  </a:cubicBezTo>
                  <a:lnTo>
                    <a:pt x="17416" y="2568"/>
                  </a:lnTo>
                  <a:cubicBezTo>
                    <a:pt x="16646" y="2773"/>
                    <a:pt x="15968" y="3030"/>
                    <a:pt x="15403" y="3338"/>
                  </a:cubicBezTo>
                  <a:cubicBezTo>
                    <a:pt x="15280" y="3420"/>
                    <a:pt x="15198" y="3461"/>
                    <a:pt x="15065" y="3543"/>
                  </a:cubicBezTo>
                  <a:cubicBezTo>
                    <a:pt x="14767" y="3636"/>
                    <a:pt x="14428" y="3718"/>
                    <a:pt x="14120" y="3851"/>
                  </a:cubicBezTo>
                  <a:cubicBezTo>
                    <a:pt x="14079" y="3718"/>
                    <a:pt x="14038" y="3636"/>
                    <a:pt x="13997" y="3543"/>
                  </a:cubicBezTo>
                  <a:cubicBezTo>
                    <a:pt x="13093" y="1449"/>
                    <a:pt x="11091" y="124"/>
                    <a:pt x="8821" y="124"/>
                  </a:cubicBezTo>
                  <a:cubicBezTo>
                    <a:pt x="8051" y="124"/>
                    <a:pt x="7322" y="298"/>
                    <a:pt x="6593" y="596"/>
                  </a:cubicBezTo>
                  <a:cubicBezTo>
                    <a:pt x="5227" y="1192"/>
                    <a:pt x="4159" y="2311"/>
                    <a:pt x="3594" y="3677"/>
                  </a:cubicBezTo>
                  <a:cubicBezTo>
                    <a:pt x="3040" y="5084"/>
                    <a:pt x="3040" y="6624"/>
                    <a:pt x="3646" y="8000"/>
                  </a:cubicBezTo>
                  <a:cubicBezTo>
                    <a:pt x="4067" y="9027"/>
                    <a:pt x="4796" y="9879"/>
                    <a:pt x="5699" y="10475"/>
                  </a:cubicBezTo>
                  <a:cubicBezTo>
                    <a:pt x="4673" y="12108"/>
                    <a:pt x="3944" y="13946"/>
                    <a:pt x="3553" y="15825"/>
                  </a:cubicBezTo>
                  <a:lnTo>
                    <a:pt x="391" y="18690"/>
                  </a:lnTo>
                  <a:cubicBezTo>
                    <a:pt x="93" y="18947"/>
                    <a:pt x="0" y="19296"/>
                    <a:pt x="52" y="19676"/>
                  </a:cubicBezTo>
                  <a:cubicBezTo>
                    <a:pt x="134" y="20025"/>
                    <a:pt x="391" y="20323"/>
                    <a:pt x="729" y="20405"/>
                  </a:cubicBezTo>
                  <a:lnTo>
                    <a:pt x="3430" y="21349"/>
                  </a:lnTo>
                  <a:cubicBezTo>
                    <a:pt x="3471" y="21770"/>
                    <a:pt x="3553" y="22202"/>
                    <a:pt x="3687" y="22633"/>
                  </a:cubicBezTo>
                  <a:cubicBezTo>
                    <a:pt x="3728" y="22797"/>
                    <a:pt x="3728" y="22972"/>
                    <a:pt x="3769" y="23105"/>
                  </a:cubicBezTo>
                  <a:cubicBezTo>
                    <a:pt x="3944" y="23619"/>
                    <a:pt x="4108" y="24132"/>
                    <a:pt x="4282" y="24646"/>
                  </a:cubicBezTo>
                  <a:cubicBezTo>
                    <a:pt x="4498" y="25159"/>
                    <a:pt x="4714" y="25673"/>
                    <a:pt x="4929" y="26094"/>
                  </a:cubicBezTo>
                  <a:cubicBezTo>
                    <a:pt x="5053" y="26350"/>
                    <a:pt x="5135" y="26566"/>
                    <a:pt x="5227" y="26699"/>
                  </a:cubicBezTo>
                  <a:lnTo>
                    <a:pt x="5268" y="26741"/>
                  </a:lnTo>
                  <a:cubicBezTo>
                    <a:pt x="5607" y="27377"/>
                    <a:pt x="6038" y="28024"/>
                    <a:pt x="6470" y="28579"/>
                  </a:cubicBezTo>
                  <a:cubicBezTo>
                    <a:pt x="6726" y="28959"/>
                    <a:pt x="7024" y="29308"/>
                    <a:pt x="7363" y="29647"/>
                  </a:cubicBezTo>
                  <a:cubicBezTo>
                    <a:pt x="7661" y="29985"/>
                    <a:pt x="7959" y="30335"/>
                    <a:pt x="8308" y="30632"/>
                  </a:cubicBezTo>
                  <a:cubicBezTo>
                    <a:pt x="9078" y="31361"/>
                    <a:pt x="9889" y="31998"/>
                    <a:pt x="10783" y="32553"/>
                  </a:cubicBezTo>
                  <a:lnTo>
                    <a:pt x="10834" y="32553"/>
                  </a:lnTo>
                  <a:cubicBezTo>
                    <a:pt x="11768" y="33117"/>
                    <a:pt x="12497" y="33415"/>
                    <a:pt x="12538" y="33415"/>
                  </a:cubicBezTo>
                  <a:cubicBezTo>
                    <a:pt x="12538" y="33415"/>
                    <a:pt x="12580" y="33456"/>
                    <a:pt x="12631" y="33456"/>
                  </a:cubicBezTo>
                  <a:cubicBezTo>
                    <a:pt x="14253" y="33929"/>
                    <a:pt x="16009" y="34226"/>
                    <a:pt x="17806" y="34268"/>
                  </a:cubicBezTo>
                  <a:lnTo>
                    <a:pt x="18279" y="34268"/>
                  </a:lnTo>
                  <a:cubicBezTo>
                    <a:pt x="18957" y="34268"/>
                    <a:pt x="19686" y="34226"/>
                    <a:pt x="20374" y="34185"/>
                  </a:cubicBezTo>
                  <a:cubicBezTo>
                    <a:pt x="21780" y="34052"/>
                    <a:pt x="23239" y="33888"/>
                    <a:pt x="24604" y="33538"/>
                  </a:cubicBezTo>
                  <a:cubicBezTo>
                    <a:pt x="28291" y="32604"/>
                    <a:pt x="31197" y="30078"/>
                    <a:pt x="33117" y="26823"/>
                  </a:cubicBezTo>
                  <a:cubicBezTo>
                    <a:pt x="33117" y="26823"/>
                    <a:pt x="33169" y="26782"/>
                    <a:pt x="33169" y="26741"/>
                  </a:cubicBezTo>
                  <a:cubicBezTo>
                    <a:pt x="33210" y="26699"/>
                    <a:pt x="33210" y="26648"/>
                    <a:pt x="33251" y="26607"/>
                  </a:cubicBezTo>
                  <a:cubicBezTo>
                    <a:pt x="33507" y="26094"/>
                    <a:pt x="33764" y="25580"/>
                    <a:pt x="33980" y="25108"/>
                  </a:cubicBezTo>
                  <a:cubicBezTo>
                    <a:pt x="34062" y="24902"/>
                    <a:pt x="34144" y="24646"/>
                    <a:pt x="34236" y="24430"/>
                  </a:cubicBezTo>
                  <a:cubicBezTo>
                    <a:pt x="34319" y="24471"/>
                    <a:pt x="34452" y="24471"/>
                    <a:pt x="34534" y="24471"/>
                  </a:cubicBezTo>
                  <a:lnTo>
                    <a:pt x="34658" y="24471"/>
                  </a:lnTo>
                  <a:cubicBezTo>
                    <a:pt x="35007" y="24430"/>
                    <a:pt x="35346" y="24173"/>
                    <a:pt x="35479" y="23876"/>
                  </a:cubicBezTo>
                  <a:lnTo>
                    <a:pt x="37276" y="19676"/>
                  </a:lnTo>
                  <a:cubicBezTo>
                    <a:pt x="37440" y="19337"/>
                    <a:pt x="37399" y="18947"/>
                    <a:pt x="37184" y="18649"/>
                  </a:cubicBezTo>
                  <a:cubicBezTo>
                    <a:pt x="36968" y="18392"/>
                    <a:pt x="36670" y="18228"/>
                    <a:pt x="36331" y="18228"/>
                  </a:cubicBezTo>
                  <a:cubicBezTo>
                    <a:pt x="36290" y="18228"/>
                    <a:pt x="36249" y="18269"/>
                    <a:pt x="36249" y="18269"/>
                  </a:cubicBezTo>
                  <a:lnTo>
                    <a:pt x="35387" y="18351"/>
                  </a:lnTo>
                  <a:lnTo>
                    <a:pt x="35304" y="16554"/>
                  </a:lnTo>
                  <a:cubicBezTo>
                    <a:pt x="35304" y="16379"/>
                    <a:pt x="35263" y="16256"/>
                    <a:pt x="35222" y="16123"/>
                  </a:cubicBezTo>
                  <a:lnTo>
                    <a:pt x="34709" y="15096"/>
                  </a:lnTo>
                  <a:cubicBezTo>
                    <a:pt x="33887" y="13217"/>
                    <a:pt x="32860" y="11204"/>
                    <a:pt x="31926" y="9284"/>
                  </a:cubicBezTo>
                  <a:lnTo>
                    <a:pt x="29616" y="4488"/>
                  </a:lnTo>
                  <a:cubicBezTo>
                    <a:pt x="29441" y="4057"/>
                    <a:pt x="29102" y="3595"/>
                    <a:pt x="28589" y="3338"/>
                  </a:cubicBezTo>
                  <a:lnTo>
                    <a:pt x="28589" y="3246"/>
                  </a:lnTo>
                  <a:cubicBezTo>
                    <a:pt x="28589" y="1449"/>
                    <a:pt x="27130" y="1"/>
                    <a:pt x="253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170;p49">
              <a:extLst>
                <a:ext uri="{FF2B5EF4-FFF2-40B4-BE49-F238E27FC236}">
                  <a16:creationId xmlns:a16="http://schemas.microsoft.com/office/drawing/2014/main" id="{A7111549-95DA-B854-779F-17B1E9388DBB}"/>
                </a:ext>
              </a:extLst>
            </p:cNvPr>
            <p:cNvSpPr/>
            <p:nvPr/>
          </p:nvSpPr>
          <p:spPr>
            <a:xfrm>
              <a:off x="1444700" y="1230525"/>
              <a:ext cx="746575" cy="730650"/>
            </a:xfrm>
            <a:custGeom>
              <a:avLst/>
              <a:gdLst/>
              <a:ahLst/>
              <a:cxnLst/>
              <a:rect l="l" t="t" r="r" b="b"/>
              <a:pathLst>
                <a:path w="29863" h="29226" extrusionOk="0">
                  <a:moveTo>
                    <a:pt x="14931" y="1"/>
                  </a:moveTo>
                  <a:cubicBezTo>
                    <a:pt x="13648" y="1"/>
                    <a:pt x="12405" y="175"/>
                    <a:pt x="11214" y="473"/>
                  </a:cubicBezTo>
                  <a:cubicBezTo>
                    <a:pt x="10485" y="648"/>
                    <a:pt x="9797" y="904"/>
                    <a:pt x="9119" y="1202"/>
                  </a:cubicBezTo>
                  <a:cubicBezTo>
                    <a:pt x="8986" y="1243"/>
                    <a:pt x="8811" y="1284"/>
                    <a:pt x="8688" y="1377"/>
                  </a:cubicBezTo>
                  <a:cubicBezTo>
                    <a:pt x="8606" y="1418"/>
                    <a:pt x="8554" y="1459"/>
                    <a:pt x="8472" y="1500"/>
                  </a:cubicBezTo>
                  <a:cubicBezTo>
                    <a:pt x="8174" y="1633"/>
                    <a:pt x="7877" y="1798"/>
                    <a:pt x="7579" y="1972"/>
                  </a:cubicBezTo>
                  <a:cubicBezTo>
                    <a:pt x="5864" y="2917"/>
                    <a:pt x="4406" y="4201"/>
                    <a:pt x="3215" y="5690"/>
                  </a:cubicBezTo>
                  <a:cubicBezTo>
                    <a:pt x="3122" y="5823"/>
                    <a:pt x="2999" y="5946"/>
                    <a:pt x="2906" y="6080"/>
                  </a:cubicBezTo>
                  <a:cubicBezTo>
                    <a:pt x="1541" y="7918"/>
                    <a:pt x="555" y="10146"/>
                    <a:pt x="175" y="12539"/>
                  </a:cubicBezTo>
                  <a:cubicBezTo>
                    <a:pt x="41" y="13309"/>
                    <a:pt x="0" y="14120"/>
                    <a:pt x="0" y="14983"/>
                  </a:cubicBezTo>
                  <a:cubicBezTo>
                    <a:pt x="0" y="15496"/>
                    <a:pt x="0" y="16051"/>
                    <a:pt x="83" y="16564"/>
                  </a:cubicBezTo>
                  <a:cubicBezTo>
                    <a:pt x="134" y="17160"/>
                    <a:pt x="257" y="17807"/>
                    <a:pt x="391" y="18402"/>
                  </a:cubicBezTo>
                  <a:cubicBezTo>
                    <a:pt x="432" y="18526"/>
                    <a:pt x="473" y="18700"/>
                    <a:pt x="514" y="18834"/>
                  </a:cubicBezTo>
                  <a:cubicBezTo>
                    <a:pt x="647" y="19296"/>
                    <a:pt x="771" y="19768"/>
                    <a:pt x="945" y="20240"/>
                  </a:cubicBezTo>
                  <a:cubicBezTo>
                    <a:pt x="1161" y="20713"/>
                    <a:pt x="1325" y="21185"/>
                    <a:pt x="1582" y="21658"/>
                  </a:cubicBezTo>
                  <a:cubicBezTo>
                    <a:pt x="1674" y="21822"/>
                    <a:pt x="1756" y="21996"/>
                    <a:pt x="1838" y="22212"/>
                  </a:cubicBezTo>
                  <a:cubicBezTo>
                    <a:pt x="2188" y="22808"/>
                    <a:pt x="2568" y="23403"/>
                    <a:pt x="2999" y="23968"/>
                  </a:cubicBezTo>
                  <a:cubicBezTo>
                    <a:pt x="3256" y="24307"/>
                    <a:pt x="3553" y="24646"/>
                    <a:pt x="3810" y="24944"/>
                  </a:cubicBezTo>
                  <a:cubicBezTo>
                    <a:pt x="4108" y="25293"/>
                    <a:pt x="4406" y="25591"/>
                    <a:pt x="4703" y="25847"/>
                  </a:cubicBezTo>
                  <a:cubicBezTo>
                    <a:pt x="5433" y="26535"/>
                    <a:pt x="6203" y="27131"/>
                    <a:pt x="7065" y="27644"/>
                  </a:cubicBezTo>
                  <a:cubicBezTo>
                    <a:pt x="7959" y="28158"/>
                    <a:pt x="8647" y="28455"/>
                    <a:pt x="8647" y="28455"/>
                  </a:cubicBezTo>
                  <a:cubicBezTo>
                    <a:pt x="10269" y="28928"/>
                    <a:pt x="11943" y="29185"/>
                    <a:pt x="13565" y="29226"/>
                  </a:cubicBezTo>
                  <a:cubicBezTo>
                    <a:pt x="14377" y="29226"/>
                    <a:pt x="15188" y="29185"/>
                    <a:pt x="15999" y="29143"/>
                  </a:cubicBezTo>
                  <a:cubicBezTo>
                    <a:pt x="18402" y="28928"/>
                    <a:pt x="20671" y="28373"/>
                    <a:pt x="22674" y="27726"/>
                  </a:cubicBezTo>
                  <a:cubicBezTo>
                    <a:pt x="22766" y="27685"/>
                    <a:pt x="22848" y="27644"/>
                    <a:pt x="22890" y="27603"/>
                  </a:cubicBezTo>
                  <a:cubicBezTo>
                    <a:pt x="23023" y="27511"/>
                    <a:pt x="23105" y="27470"/>
                    <a:pt x="23187" y="27388"/>
                  </a:cubicBezTo>
                  <a:cubicBezTo>
                    <a:pt x="23280" y="27346"/>
                    <a:pt x="23403" y="27305"/>
                    <a:pt x="23495" y="27213"/>
                  </a:cubicBezTo>
                  <a:cubicBezTo>
                    <a:pt x="23578" y="27172"/>
                    <a:pt x="23660" y="27090"/>
                    <a:pt x="23752" y="26997"/>
                  </a:cubicBezTo>
                  <a:cubicBezTo>
                    <a:pt x="24050" y="26792"/>
                    <a:pt x="24389" y="26535"/>
                    <a:pt x="24687" y="26279"/>
                  </a:cubicBezTo>
                  <a:cubicBezTo>
                    <a:pt x="24779" y="26186"/>
                    <a:pt x="24861" y="26104"/>
                    <a:pt x="24984" y="26022"/>
                  </a:cubicBezTo>
                  <a:cubicBezTo>
                    <a:pt x="25077" y="25929"/>
                    <a:pt x="25159" y="25847"/>
                    <a:pt x="25241" y="25765"/>
                  </a:cubicBezTo>
                  <a:cubicBezTo>
                    <a:pt x="25292" y="25765"/>
                    <a:pt x="25292" y="25714"/>
                    <a:pt x="25292" y="25714"/>
                  </a:cubicBezTo>
                  <a:cubicBezTo>
                    <a:pt x="25375" y="25632"/>
                    <a:pt x="25457" y="25549"/>
                    <a:pt x="25549" y="25457"/>
                  </a:cubicBezTo>
                  <a:cubicBezTo>
                    <a:pt x="25631" y="25375"/>
                    <a:pt x="25755" y="25293"/>
                    <a:pt x="25847" y="25159"/>
                  </a:cubicBezTo>
                  <a:cubicBezTo>
                    <a:pt x="25929" y="25077"/>
                    <a:pt x="26011" y="24995"/>
                    <a:pt x="26104" y="24861"/>
                  </a:cubicBezTo>
                  <a:cubicBezTo>
                    <a:pt x="26186" y="24779"/>
                    <a:pt x="26268" y="24687"/>
                    <a:pt x="26319" y="24605"/>
                  </a:cubicBezTo>
                  <a:cubicBezTo>
                    <a:pt x="26401" y="24564"/>
                    <a:pt x="26443" y="24481"/>
                    <a:pt x="26484" y="24389"/>
                  </a:cubicBezTo>
                  <a:cubicBezTo>
                    <a:pt x="26576" y="24348"/>
                    <a:pt x="26617" y="24266"/>
                    <a:pt x="26658" y="24225"/>
                  </a:cubicBezTo>
                  <a:cubicBezTo>
                    <a:pt x="26740" y="24132"/>
                    <a:pt x="26781" y="24050"/>
                    <a:pt x="26874" y="23917"/>
                  </a:cubicBezTo>
                  <a:cubicBezTo>
                    <a:pt x="26915" y="23917"/>
                    <a:pt x="26915" y="23876"/>
                    <a:pt x="26956" y="23835"/>
                  </a:cubicBezTo>
                  <a:cubicBezTo>
                    <a:pt x="27038" y="23711"/>
                    <a:pt x="27131" y="23578"/>
                    <a:pt x="27213" y="23455"/>
                  </a:cubicBezTo>
                  <a:cubicBezTo>
                    <a:pt x="27295" y="23321"/>
                    <a:pt x="27387" y="23198"/>
                    <a:pt x="27469" y="23064"/>
                  </a:cubicBezTo>
                  <a:cubicBezTo>
                    <a:pt x="27552" y="22982"/>
                    <a:pt x="27603" y="22849"/>
                    <a:pt x="27685" y="22767"/>
                  </a:cubicBezTo>
                  <a:cubicBezTo>
                    <a:pt x="27685" y="22726"/>
                    <a:pt x="27726" y="22684"/>
                    <a:pt x="27767" y="22633"/>
                  </a:cubicBezTo>
                  <a:cubicBezTo>
                    <a:pt x="27808" y="22510"/>
                    <a:pt x="27901" y="22428"/>
                    <a:pt x="27942" y="22294"/>
                  </a:cubicBezTo>
                  <a:lnTo>
                    <a:pt x="27983" y="22253"/>
                  </a:lnTo>
                  <a:cubicBezTo>
                    <a:pt x="28024" y="22212"/>
                    <a:pt x="28024" y="22120"/>
                    <a:pt x="28065" y="22079"/>
                  </a:cubicBezTo>
                  <a:cubicBezTo>
                    <a:pt x="28322" y="21658"/>
                    <a:pt x="28537" y="21185"/>
                    <a:pt x="28753" y="20713"/>
                  </a:cubicBezTo>
                  <a:cubicBezTo>
                    <a:pt x="28887" y="20323"/>
                    <a:pt x="29010" y="19943"/>
                    <a:pt x="29143" y="19604"/>
                  </a:cubicBezTo>
                  <a:cubicBezTo>
                    <a:pt x="29266" y="19214"/>
                    <a:pt x="29400" y="18782"/>
                    <a:pt x="29482" y="18402"/>
                  </a:cubicBezTo>
                  <a:cubicBezTo>
                    <a:pt x="29657" y="17714"/>
                    <a:pt x="29739" y="17037"/>
                    <a:pt x="29821" y="16308"/>
                  </a:cubicBezTo>
                  <a:cubicBezTo>
                    <a:pt x="29821" y="16051"/>
                    <a:pt x="29862" y="15794"/>
                    <a:pt x="29862" y="15537"/>
                  </a:cubicBezTo>
                  <a:lnTo>
                    <a:pt x="29862" y="14983"/>
                  </a:lnTo>
                  <a:lnTo>
                    <a:pt x="29862" y="14932"/>
                  </a:lnTo>
                  <a:cubicBezTo>
                    <a:pt x="29862" y="14079"/>
                    <a:pt x="29780" y="13186"/>
                    <a:pt x="29657" y="12364"/>
                  </a:cubicBezTo>
                  <a:cubicBezTo>
                    <a:pt x="29605" y="12025"/>
                    <a:pt x="29523" y="11728"/>
                    <a:pt x="29441" y="11430"/>
                  </a:cubicBezTo>
                  <a:cubicBezTo>
                    <a:pt x="28630" y="9674"/>
                    <a:pt x="27603" y="7579"/>
                    <a:pt x="26740" y="5782"/>
                  </a:cubicBezTo>
                  <a:cubicBezTo>
                    <a:pt x="26145" y="5053"/>
                    <a:pt x="25498" y="4324"/>
                    <a:pt x="24779" y="3728"/>
                  </a:cubicBezTo>
                  <a:cubicBezTo>
                    <a:pt x="24430" y="3431"/>
                    <a:pt x="24091" y="3122"/>
                    <a:pt x="23752" y="2866"/>
                  </a:cubicBezTo>
                  <a:cubicBezTo>
                    <a:pt x="23578" y="2743"/>
                    <a:pt x="23403" y="2609"/>
                    <a:pt x="23187" y="2527"/>
                  </a:cubicBezTo>
                  <a:cubicBezTo>
                    <a:pt x="23187" y="2486"/>
                    <a:pt x="23187" y="2486"/>
                    <a:pt x="23146" y="2486"/>
                  </a:cubicBezTo>
                  <a:cubicBezTo>
                    <a:pt x="23064" y="2404"/>
                    <a:pt x="22931" y="2352"/>
                    <a:pt x="22848" y="2270"/>
                  </a:cubicBezTo>
                  <a:cubicBezTo>
                    <a:pt x="22807" y="2270"/>
                    <a:pt x="22807" y="2270"/>
                    <a:pt x="22807" y="2229"/>
                  </a:cubicBezTo>
                  <a:cubicBezTo>
                    <a:pt x="22633" y="2147"/>
                    <a:pt x="22417" y="2013"/>
                    <a:pt x="22253" y="1931"/>
                  </a:cubicBezTo>
                  <a:cubicBezTo>
                    <a:pt x="21955" y="1757"/>
                    <a:pt x="21647" y="1582"/>
                    <a:pt x="21308" y="1459"/>
                  </a:cubicBezTo>
                  <a:cubicBezTo>
                    <a:pt x="21267" y="1418"/>
                    <a:pt x="21226" y="1418"/>
                    <a:pt x="21226" y="1377"/>
                  </a:cubicBezTo>
                  <a:cubicBezTo>
                    <a:pt x="20620" y="1120"/>
                    <a:pt x="20025" y="904"/>
                    <a:pt x="19429" y="689"/>
                  </a:cubicBezTo>
                  <a:cubicBezTo>
                    <a:pt x="19131" y="607"/>
                    <a:pt x="18874" y="514"/>
                    <a:pt x="18566" y="473"/>
                  </a:cubicBezTo>
                  <a:cubicBezTo>
                    <a:pt x="17416" y="175"/>
                    <a:pt x="16174" y="1"/>
                    <a:pt x="14931"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171;p49">
              <a:extLst>
                <a:ext uri="{FF2B5EF4-FFF2-40B4-BE49-F238E27FC236}">
                  <a16:creationId xmlns:a16="http://schemas.microsoft.com/office/drawing/2014/main" id="{FC66B008-7691-5DF5-C433-D9B5CF112236}"/>
                </a:ext>
              </a:extLst>
            </p:cNvPr>
            <p:cNvSpPr/>
            <p:nvPr/>
          </p:nvSpPr>
          <p:spPr>
            <a:xfrm>
              <a:off x="1620025" y="1214000"/>
              <a:ext cx="407700" cy="381675"/>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172;p49">
              <a:extLst>
                <a:ext uri="{FF2B5EF4-FFF2-40B4-BE49-F238E27FC236}">
                  <a16:creationId xmlns:a16="http://schemas.microsoft.com/office/drawing/2014/main" id="{8B9771B5-C1E7-7D94-5E1D-8E57F80D21E4}"/>
                </a:ext>
              </a:extLst>
            </p:cNvPr>
            <p:cNvSpPr/>
            <p:nvPr/>
          </p:nvSpPr>
          <p:spPr>
            <a:xfrm>
              <a:off x="1519650" y="1488275"/>
              <a:ext cx="643900" cy="472900"/>
            </a:xfrm>
            <a:custGeom>
              <a:avLst/>
              <a:gdLst/>
              <a:ahLst/>
              <a:cxnLst/>
              <a:rect l="l" t="t" r="r" b="b"/>
              <a:pathLst>
                <a:path w="25756" h="18916" extrusionOk="0">
                  <a:moveTo>
                    <a:pt x="15784" y="1"/>
                  </a:moveTo>
                  <a:cubicBezTo>
                    <a:pt x="15784" y="1"/>
                    <a:pt x="15568" y="52"/>
                    <a:pt x="15230" y="52"/>
                  </a:cubicBezTo>
                  <a:cubicBezTo>
                    <a:pt x="14891" y="93"/>
                    <a:pt x="14459" y="134"/>
                    <a:pt x="13905" y="216"/>
                  </a:cubicBezTo>
                  <a:cubicBezTo>
                    <a:pt x="13730" y="257"/>
                    <a:pt x="13515" y="257"/>
                    <a:pt x="13350" y="309"/>
                  </a:cubicBezTo>
                  <a:cubicBezTo>
                    <a:pt x="11461" y="606"/>
                    <a:pt x="8986" y="1161"/>
                    <a:pt x="7446" y="2106"/>
                  </a:cubicBezTo>
                  <a:lnTo>
                    <a:pt x="7405" y="2106"/>
                  </a:lnTo>
                  <a:cubicBezTo>
                    <a:pt x="7353" y="2147"/>
                    <a:pt x="7312" y="2188"/>
                    <a:pt x="7271" y="2188"/>
                  </a:cubicBezTo>
                  <a:lnTo>
                    <a:pt x="7230" y="2229"/>
                  </a:lnTo>
                  <a:cubicBezTo>
                    <a:pt x="7230" y="2229"/>
                    <a:pt x="7189" y="2270"/>
                    <a:pt x="7148" y="2270"/>
                  </a:cubicBezTo>
                  <a:lnTo>
                    <a:pt x="7097" y="2311"/>
                  </a:lnTo>
                  <a:cubicBezTo>
                    <a:pt x="6758" y="2568"/>
                    <a:pt x="6378" y="2958"/>
                    <a:pt x="5988" y="3389"/>
                  </a:cubicBezTo>
                  <a:cubicBezTo>
                    <a:pt x="4365" y="5310"/>
                    <a:pt x="2476" y="8729"/>
                    <a:pt x="1284" y="11132"/>
                  </a:cubicBezTo>
                  <a:cubicBezTo>
                    <a:pt x="1028" y="11553"/>
                    <a:pt x="853" y="11943"/>
                    <a:pt x="679" y="12282"/>
                  </a:cubicBezTo>
                  <a:cubicBezTo>
                    <a:pt x="340" y="12929"/>
                    <a:pt x="124" y="13401"/>
                    <a:pt x="1" y="13658"/>
                  </a:cubicBezTo>
                  <a:cubicBezTo>
                    <a:pt x="258" y="13997"/>
                    <a:pt x="555" y="14336"/>
                    <a:pt x="812" y="14634"/>
                  </a:cubicBezTo>
                  <a:cubicBezTo>
                    <a:pt x="1110" y="14983"/>
                    <a:pt x="1408" y="15281"/>
                    <a:pt x="1705" y="15537"/>
                  </a:cubicBezTo>
                  <a:cubicBezTo>
                    <a:pt x="2435" y="16225"/>
                    <a:pt x="3205" y="16821"/>
                    <a:pt x="4067" y="17334"/>
                  </a:cubicBezTo>
                  <a:cubicBezTo>
                    <a:pt x="4961" y="17848"/>
                    <a:pt x="5649" y="18145"/>
                    <a:pt x="5649" y="18145"/>
                  </a:cubicBezTo>
                  <a:cubicBezTo>
                    <a:pt x="7271" y="18618"/>
                    <a:pt x="8945" y="18875"/>
                    <a:pt x="10567" y="18916"/>
                  </a:cubicBezTo>
                  <a:cubicBezTo>
                    <a:pt x="11379" y="18916"/>
                    <a:pt x="12190" y="18875"/>
                    <a:pt x="13001" y="18833"/>
                  </a:cubicBezTo>
                  <a:cubicBezTo>
                    <a:pt x="15404" y="18618"/>
                    <a:pt x="17673" y="18063"/>
                    <a:pt x="19676" y="17416"/>
                  </a:cubicBezTo>
                  <a:cubicBezTo>
                    <a:pt x="19768" y="17375"/>
                    <a:pt x="19850" y="17334"/>
                    <a:pt x="19892" y="17293"/>
                  </a:cubicBezTo>
                  <a:cubicBezTo>
                    <a:pt x="20025" y="17201"/>
                    <a:pt x="20107" y="17160"/>
                    <a:pt x="20189" y="17078"/>
                  </a:cubicBezTo>
                  <a:cubicBezTo>
                    <a:pt x="20282" y="17036"/>
                    <a:pt x="20405" y="16995"/>
                    <a:pt x="20497" y="16903"/>
                  </a:cubicBezTo>
                  <a:cubicBezTo>
                    <a:pt x="20580" y="16862"/>
                    <a:pt x="20662" y="16780"/>
                    <a:pt x="20754" y="16687"/>
                  </a:cubicBezTo>
                  <a:cubicBezTo>
                    <a:pt x="21052" y="16482"/>
                    <a:pt x="21391" y="16225"/>
                    <a:pt x="21689" y="15969"/>
                  </a:cubicBezTo>
                  <a:cubicBezTo>
                    <a:pt x="21781" y="15876"/>
                    <a:pt x="21863" y="15794"/>
                    <a:pt x="21986" y="15712"/>
                  </a:cubicBezTo>
                  <a:cubicBezTo>
                    <a:pt x="22079" y="15619"/>
                    <a:pt x="22161" y="15537"/>
                    <a:pt x="22243" y="15455"/>
                  </a:cubicBezTo>
                  <a:cubicBezTo>
                    <a:pt x="22294" y="15455"/>
                    <a:pt x="22294" y="15404"/>
                    <a:pt x="22294" y="15404"/>
                  </a:cubicBezTo>
                  <a:cubicBezTo>
                    <a:pt x="22377" y="15322"/>
                    <a:pt x="22459" y="15239"/>
                    <a:pt x="22551" y="15147"/>
                  </a:cubicBezTo>
                  <a:cubicBezTo>
                    <a:pt x="22633" y="15065"/>
                    <a:pt x="22757" y="14983"/>
                    <a:pt x="22849" y="14849"/>
                  </a:cubicBezTo>
                  <a:cubicBezTo>
                    <a:pt x="22931" y="14767"/>
                    <a:pt x="23013" y="14685"/>
                    <a:pt x="23106" y="14551"/>
                  </a:cubicBezTo>
                  <a:cubicBezTo>
                    <a:pt x="23188" y="14469"/>
                    <a:pt x="23270" y="14377"/>
                    <a:pt x="23321" y="14295"/>
                  </a:cubicBezTo>
                  <a:cubicBezTo>
                    <a:pt x="23403" y="14254"/>
                    <a:pt x="23445" y="14171"/>
                    <a:pt x="23486" y="14079"/>
                  </a:cubicBezTo>
                  <a:cubicBezTo>
                    <a:pt x="23578" y="14038"/>
                    <a:pt x="23619" y="13956"/>
                    <a:pt x="23660" y="13915"/>
                  </a:cubicBezTo>
                  <a:cubicBezTo>
                    <a:pt x="23742" y="13822"/>
                    <a:pt x="23783" y="13740"/>
                    <a:pt x="23876" y="13607"/>
                  </a:cubicBezTo>
                  <a:cubicBezTo>
                    <a:pt x="23917" y="13607"/>
                    <a:pt x="23917" y="13566"/>
                    <a:pt x="23958" y="13525"/>
                  </a:cubicBezTo>
                  <a:cubicBezTo>
                    <a:pt x="24040" y="13401"/>
                    <a:pt x="24133" y="13268"/>
                    <a:pt x="24215" y="13145"/>
                  </a:cubicBezTo>
                  <a:cubicBezTo>
                    <a:pt x="24297" y="13011"/>
                    <a:pt x="24389" y="12888"/>
                    <a:pt x="24471" y="12754"/>
                  </a:cubicBezTo>
                  <a:cubicBezTo>
                    <a:pt x="24554" y="12672"/>
                    <a:pt x="24605" y="12539"/>
                    <a:pt x="24687" y="12457"/>
                  </a:cubicBezTo>
                  <a:cubicBezTo>
                    <a:pt x="24687" y="12416"/>
                    <a:pt x="24728" y="12374"/>
                    <a:pt x="24769" y="12323"/>
                  </a:cubicBezTo>
                  <a:cubicBezTo>
                    <a:pt x="24810" y="12200"/>
                    <a:pt x="24903" y="12118"/>
                    <a:pt x="24944" y="11984"/>
                  </a:cubicBezTo>
                  <a:lnTo>
                    <a:pt x="24985" y="11943"/>
                  </a:lnTo>
                  <a:cubicBezTo>
                    <a:pt x="25026" y="11902"/>
                    <a:pt x="25026" y="11810"/>
                    <a:pt x="25067" y="11769"/>
                  </a:cubicBezTo>
                  <a:cubicBezTo>
                    <a:pt x="25324" y="11348"/>
                    <a:pt x="25539" y="10875"/>
                    <a:pt x="25755" y="10403"/>
                  </a:cubicBezTo>
                  <a:cubicBezTo>
                    <a:pt x="25375" y="8821"/>
                    <a:pt x="24769" y="7024"/>
                    <a:pt x="23917" y="5566"/>
                  </a:cubicBezTo>
                  <a:cubicBezTo>
                    <a:pt x="22972" y="3944"/>
                    <a:pt x="21216" y="2660"/>
                    <a:pt x="19553" y="1715"/>
                  </a:cubicBezTo>
                  <a:cubicBezTo>
                    <a:pt x="19296" y="1592"/>
                    <a:pt x="19039" y="1418"/>
                    <a:pt x="18783" y="1284"/>
                  </a:cubicBezTo>
                  <a:cubicBezTo>
                    <a:pt x="17581" y="689"/>
                    <a:pt x="16513" y="257"/>
                    <a:pt x="16041" y="93"/>
                  </a:cubicBezTo>
                  <a:cubicBezTo>
                    <a:pt x="15959" y="93"/>
                    <a:pt x="15918" y="52"/>
                    <a:pt x="15876" y="52"/>
                  </a:cubicBezTo>
                  <a:cubicBezTo>
                    <a:pt x="15825" y="1"/>
                    <a:pt x="15784" y="1"/>
                    <a:pt x="15784"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173;p49">
              <a:extLst>
                <a:ext uri="{FF2B5EF4-FFF2-40B4-BE49-F238E27FC236}">
                  <a16:creationId xmlns:a16="http://schemas.microsoft.com/office/drawing/2014/main" id="{A18E13DF-28CF-64AA-CED8-AA2AA6653AC8}"/>
                </a:ext>
              </a:extLst>
            </p:cNvPr>
            <p:cNvSpPr/>
            <p:nvPr/>
          </p:nvSpPr>
          <p:spPr>
            <a:xfrm>
              <a:off x="1930400" y="1372325"/>
              <a:ext cx="51375" cy="67975"/>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174;p49">
              <a:extLst>
                <a:ext uri="{FF2B5EF4-FFF2-40B4-BE49-F238E27FC236}">
                  <a16:creationId xmlns:a16="http://schemas.microsoft.com/office/drawing/2014/main" id="{B53BF31B-8E75-A9EF-DF79-DCB399EDF566}"/>
                </a:ext>
              </a:extLst>
            </p:cNvPr>
            <p:cNvSpPr/>
            <p:nvPr/>
          </p:nvSpPr>
          <p:spPr>
            <a:xfrm>
              <a:off x="1935800" y="1394325"/>
              <a:ext cx="25700" cy="23375"/>
            </a:xfrm>
            <a:custGeom>
              <a:avLst/>
              <a:gdLst/>
              <a:ahLst/>
              <a:cxnLst/>
              <a:rect l="l" t="t" r="r" b="b"/>
              <a:pathLst>
                <a:path w="1028" h="935" extrusionOk="0">
                  <a:moveTo>
                    <a:pt x="976" y="0"/>
                  </a:moveTo>
                  <a:cubicBezTo>
                    <a:pt x="719" y="41"/>
                    <a:pt x="514" y="216"/>
                    <a:pt x="381" y="339"/>
                  </a:cubicBezTo>
                  <a:cubicBezTo>
                    <a:pt x="257" y="473"/>
                    <a:pt x="124" y="678"/>
                    <a:pt x="1" y="853"/>
                  </a:cubicBezTo>
                  <a:lnTo>
                    <a:pt x="1" y="935"/>
                  </a:lnTo>
                  <a:lnTo>
                    <a:pt x="42" y="935"/>
                  </a:lnTo>
                  <a:lnTo>
                    <a:pt x="83" y="894"/>
                  </a:lnTo>
                  <a:cubicBezTo>
                    <a:pt x="206" y="729"/>
                    <a:pt x="298" y="555"/>
                    <a:pt x="463" y="380"/>
                  </a:cubicBezTo>
                  <a:cubicBezTo>
                    <a:pt x="555" y="257"/>
                    <a:pt x="771" y="123"/>
                    <a:pt x="976" y="82"/>
                  </a:cubicBezTo>
                  <a:cubicBezTo>
                    <a:pt x="1027" y="82"/>
                    <a:pt x="1027" y="41"/>
                    <a:pt x="1027" y="41"/>
                  </a:cubicBezTo>
                  <a:cubicBezTo>
                    <a:pt x="1027" y="0"/>
                    <a:pt x="1027" y="0"/>
                    <a:pt x="9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175;p49">
              <a:extLst>
                <a:ext uri="{FF2B5EF4-FFF2-40B4-BE49-F238E27FC236}">
                  <a16:creationId xmlns:a16="http://schemas.microsoft.com/office/drawing/2014/main" id="{D07A725C-60D9-00CA-99F5-E5ABFE9C745F}"/>
                </a:ext>
              </a:extLst>
            </p:cNvPr>
            <p:cNvSpPr/>
            <p:nvPr/>
          </p:nvSpPr>
          <p:spPr>
            <a:xfrm>
              <a:off x="1664975" y="1244375"/>
              <a:ext cx="280350" cy="282875"/>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176;p49">
              <a:extLst>
                <a:ext uri="{FF2B5EF4-FFF2-40B4-BE49-F238E27FC236}">
                  <a16:creationId xmlns:a16="http://schemas.microsoft.com/office/drawing/2014/main" id="{17EC6732-AA40-A0D5-4DCB-33284810CE13}"/>
                </a:ext>
              </a:extLst>
            </p:cNvPr>
            <p:cNvSpPr/>
            <p:nvPr/>
          </p:nvSpPr>
          <p:spPr>
            <a:xfrm>
              <a:off x="1844675" y="1411125"/>
              <a:ext cx="26975" cy="24950"/>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177;p49">
              <a:extLst>
                <a:ext uri="{FF2B5EF4-FFF2-40B4-BE49-F238E27FC236}">
                  <a16:creationId xmlns:a16="http://schemas.microsoft.com/office/drawing/2014/main" id="{E368887A-B0DF-B224-A5EF-BED4DA8742F6}"/>
                </a:ext>
              </a:extLst>
            </p:cNvPr>
            <p:cNvSpPr/>
            <p:nvPr/>
          </p:nvSpPr>
          <p:spPr>
            <a:xfrm>
              <a:off x="1720675" y="1427300"/>
              <a:ext cx="26725" cy="24925"/>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178;p49">
              <a:extLst>
                <a:ext uri="{FF2B5EF4-FFF2-40B4-BE49-F238E27FC236}">
                  <a16:creationId xmlns:a16="http://schemas.microsoft.com/office/drawing/2014/main" id="{E965C868-363E-FC89-7B04-C32C412520D8}"/>
                </a:ext>
              </a:extLst>
            </p:cNvPr>
            <p:cNvSpPr/>
            <p:nvPr/>
          </p:nvSpPr>
          <p:spPr>
            <a:xfrm>
              <a:off x="1769950" y="1443350"/>
              <a:ext cx="21350" cy="26975"/>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179;p49">
              <a:extLst>
                <a:ext uri="{FF2B5EF4-FFF2-40B4-BE49-F238E27FC236}">
                  <a16:creationId xmlns:a16="http://schemas.microsoft.com/office/drawing/2014/main" id="{D5800C4D-A278-6669-5478-969203E5DDF9}"/>
                </a:ext>
              </a:extLst>
            </p:cNvPr>
            <p:cNvSpPr/>
            <p:nvPr/>
          </p:nvSpPr>
          <p:spPr>
            <a:xfrm>
              <a:off x="1798725" y="1460800"/>
              <a:ext cx="9775" cy="6200"/>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180;p49">
              <a:extLst>
                <a:ext uri="{FF2B5EF4-FFF2-40B4-BE49-F238E27FC236}">
                  <a16:creationId xmlns:a16="http://schemas.microsoft.com/office/drawing/2014/main" id="{326BF124-59BD-E349-CE02-731ECFC59A5A}"/>
                </a:ext>
              </a:extLst>
            </p:cNvPr>
            <p:cNvSpPr/>
            <p:nvPr/>
          </p:nvSpPr>
          <p:spPr>
            <a:xfrm>
              <a:off x="1795625" y="1469025"/>
              <a:ext cx="25700" cy="15175"/>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181;p49">
              <a:extLst>
                <a:ext uri="{FF2B5EF4-FFF2-40B4-BE49-F238E27FC236}">
                  <a16:creationId xmlns:a16="http://schemas.microsoft.com/office/drawing/2014/main" id="{55FB390C-406E-6ADE-5274-8EA5F23DA4F9}"/>
                </a:ext>
              </a:extLst>
            </p:cNvPr>
            <p:cNvSpPr/>
            <p:nvPr/>
          </p:nvSpPr>
          <p:spPr>
            <a:xfrm>
              <a:off x="1702725" y="1387900"/>
              <a:ext cx="26450" cy="18350"/>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182;p49">
              <a:extLst>
                <a:ext uri="{FF2B5EF4-FFF2-40B4-BE49-F238E27FC236}">
                  <a16:creationId xmlns:a16="http://schemas.microsoft.com/office/drawing/2014/main" id="{B23831CF-7AC4-33EF-1857-3CC60938A398}"/>
                </a:ext>
              </a:extLst>
            </p:cNvPr>
            <p:cNvSpPr/>
            <p:nvPr/>
          </p:nvSpPr>
          <p:spPr>
            <a:xfrm>
              <a:off x="1849025" y="1369275"/>
              <a:ext cx="26725" cy="15325"/>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183;p49">
              <a:extLst>
                <a:ext uri="{FF2B5EF4-FFF2-40B4-BE49-F238E27FC236}">
                  <a16:creationId xmlns:a16="http://schemas.microsoft.com/office/drawing/2014/main" id="{D55C9F90-8B9A-134E-785E-FEF515200A55}"/>
                </a:ext>
              </a:extLst>
            </p:cNvPr>
            <p:cNvSpPr/>
            <p:nvPr/>
          </p:nvSpPr>
          <p:spPr>
            <a:xfrm>
              <a:off x="1650075" y="1239725"/>
              <a:ext cx="165875" cy="150250"/>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184;p49">
              <a:extLst>
                <a:ext uri="{FF2B5EF4-FFF2-40B4-BE49-F238E27FC236}">
                  <a16:creationId xmlns:a16="http://schemas.microsoft.com/office/drawing/2014/main" id="{90B94631-F9DC-632F-8AFD-AE2245A0DB76}"/>
                </a:ext>
              </a:extLst>
            </p:cNvPr>
            <p:cNvSpPr/>
            <p:nvPr/>
          </p:nvSpPr>
          <p:spPr>
            <a:xfrm>
              <a:off x="1814875" y="1240750"/>
              <a:ext cx="129425" cy="129975"/>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185;p49">
              <a:extLst>
                <a:ext uri="{FF2B5EF4-FFF2-40B4-BE49-F238E27FC236}">
                  <a16:creationId xmlns:a16="http://schemas.microsoft.com/office/drawing/2014/main" id="{9E60D764-5BF1-2A2B-7C5C-810CCDC5DCC6}"/>
                </a:ext>
              </a:extLst>
            </p:cNvPr>
            <p:cNvSpPr/>
            <p:nvPr/>
          </p:nvSpPr>
          <p:spPr>
            <a:xfrm>
              <a:off x="1915275" y="1349400"/>
              <a:ext cx="37500" cy="49050"/>
            </a:xfrm>
            <a:custGeom>
              <a:avLst/>
              <a:gdLst/>
              <a:ahLst/>
              <a:cxnLst/>
              <a:rect l="l" t="t" r="r" b="b"/>
              <a:pathLst>
                <a:path w="1500" h="1962" extrusionOk="0">
                  <a:moveTo>
                    <a:pt x="1499" y="0"/>
                  </a:moveTo>
                  <a:lnTo>
                    <a:pt x="0" y="421"/>
                  </a:lnTo>
                  <a:lnTo>
                    <a:pt x="729" y="1962"/>
                  </a:lnTo>
                  <a:lnTo>
                    <a:pt x="1499"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186;p49">
              <a:extLst>
                <a:ext uri="{FF2B5EF4-FFF2-40B4-BE49-F238E27FC236}">
                  <a16:creationId xmlns:a16="http://schemas.microsoft.com/office/drawing/2014/main" id="{AB413F44-897B-B7B7-99C2-3D60E2CDD109}"/>
                </a:ext>
              </a:extLst>
            </p:cNvPr>
            <p:cNvSpPr/>
            <p:nvPr/>
          </p:nvSpPr>
          <p:spPr>
            <a:xfrm>
              <a:off x="2132450" y="1611500"/>
              <a:ext cx="113500" cy="104775"/>
            </a:xfrm>
            <a:custGeom>
              <a:avLst/>
              <a:gdLst/>
              <a:ahLst/>
              <a:cxnLst/>
              <a:rect l="l" t="t" r="r" b="b"/>
              <a:pathLst>
                <a:path w="4540" h="4191" extrusionOk="0">
                  <a:moveTo>
                    <a:pt x="4539" y="1"/>
                  </a:moveTo>
                  <a:lnTo>
                    <a:pt x="1" y="555"/>
                  </a:lnTo>
                  <a:lnTo>
                    <a:pt x="2742" y="4190"/>
                  </a:lnTo>
                  <a:lnTo>
                    <a:pt x="4539"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187;p49">
              <a:extLst>
                <a:ext uri="{FF2B5EF4-FFF2-40B4-BE49-F238E27FC236}">
                  <a16:creationId xmlns:a16="http://schemas.microsoft.com/office/drawing/2014/main" id="{DA407612-3BA4-1469-8564-8D328177A531}"/>
                </a:ext>
              </a:extLst>
            </p:cNvPr>
            <p:cNvSpPr/>
            <p:nvPr/>
          </p:nvSpPr>
          <p:spPr>
            <a:xfrm>
              <a:off x="1916550" y="1155825"/>
              <a:ext cx="110150" cy="111175"/>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188;p49">
              <a:extLst>
                <a:ext uri="{FF2B5EF4-FFF2-40B4-BE49-F238E27FC236}">
                  <a16:creationId xmlns:a16="http://schemas.microsoft.com/office/drawing/2014/main" id="{AFD67278-A181-5A41-F93F-2ACE84664C52}"/>
                </a:ext>
              </a:extLst>
            </p:cNvPr>
            <p:cNvSpPr/>
            <p:nvPr/>
          </p:nvSpPr>
          <p:spPr>
            <a:xfrm>
              <a:off x="1364600" y="1540900"/>
              <a:ext cx="107850" cy="112225"/>
            </a:xfrm>
            <a:custGeom>
              <a:avLst/>
              <a:gdLst/>
              <a:ahLst/>
              <a:cxnLst/>
              <a:rect l="l" t="t" r="r" b="b"/>
              <a:pathLst>
                <a:path w="4314" h="4489" extrusionOk="0">
                  <a:moveTo>
                    <a:pt x="3379" y="1"/>
                  </a:moveTo>
                  <a:lnTo>
                    <a:pt x="1" y="3030"/>
                  </a:lnTo>
                  <a:lnTo>
                    <a:pt x="4313" y="4488"/>
                  </a:lnTo>
                  <a:lnTo>
                    <a:pt x="3379"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189;p49">
              <a:extLst>
                <a:ext uri="{FF2B5EF4-FFF2-40B4-BE49-F238E27FC236}">
                  <a16:creationId xmlns:a16="http://schemas.microsoft.com/office/drawing/2014/main" id="{CCE35D7A-0EC8-12A7-8681-4D77B75C3430}"/>
                </a:ext>
              </a:extLst>
            </p:cNvPr>
            <p:cNvSpPr/>
            <p:nvPr/>
          </p:nvSpPr>
          <p:spPr>
            <a:xfrm>
              <a:off x="1442650" y="1380450"/>
              <a:ext cx="96300" cy="219700"/>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190;p49">
              <a:extLst>
                <a:ext uri="{FF2B5EF4-FFF2-40B4-BE49-F238E27FC236}">
                  <a16:creationId xmlns:a16="http://schemas.microsoft.com/office/drawing/2014/main" id="{5DCCC547-EEDD-25CC-A74D-60C2E1E0E7D7}"/>
                </a:ext>
              </a:extLst>
            </p:cNvPr>
            <p:cNvSpPr/>
            <p:nvPr/>
          </p:nvSpPr>
          <p:spPr>
            <a:xfrm>
              <a:off x="1517350" y="1380450"/>
              <a:ext cx="21600" cy="180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191;p49">
              <a:extLst>
                <a:ext uri="{FF2B5EF4-FFF2-40B4-BE49-F238E27FC236}">
                  <a16:creationId xmlns:a16="http://schemas.microsoft.com/office/drawing/2014/main" id="{CBED5E2C-ABAB-EF21-C926-F88CEF8BB132}"/>
                </a:ext>
              </a:extLst>
            </p:cNvPr>
            <p:cNvSpPr/>
            <p:nvPr/>
          </p:nvSpPr>
          <p:spPr>
            <a:xfrm>
              <a:off x="1427500" y="1158900"/>
              <a:ext cx="262125" cy="230600"/>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192;p49">
              <a:extLst>
                <a:ext uri="{FF2B5EF4-FFF2-40B4-BE49-F238E27FC236}">
                  <a16:creationId xmlns:a16="http://schemas.microsoft.com/office/drawing/2014/main" id="{A2CE3194-4EBA-2746-C89C-EE3D7639891D}"/>
                </a:ext>
              </a:extLst>
            </p:cNvPr>
            <p:cNvSpPr/>
            <p:nvPr/>
          </p:nvSpPr>
          <p:spPr>
            <a:xfrm>
              <a:off x="1439300" y="1169875"/>
              <a:ext cx="237500" cy="208800"/>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193;p49">
              <a:extLst>
                <a:ext uri="{FF2B5EF4-FFF2-40B4-BE49-F238E27FC236}">
                  <a16:creationId xmlns:a16="http://schemas.microsoft.com/office/drawing/2014/main" id="{80E4561E-5055-4456-5032-21D497A75AC8}"/>
                </a:ext>
              </a:extLst>
            </p:cNvPr>
            <p:cNvSpPr/>
            <p:nvPr/>
          </p:nvSpPr>
          <p:spPr>
            <a:xfrm>
              <a:off x="1626450" y="1241925"/>
              <a:ext cx="30075" cy="43325"/>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194;p49">
              <a:extLst>
                <a:ext uri="{FF2B5EF4-FFF2-40B4-BE49-F238E27FC236}">
                  <a16:creationId xmlns:a16="http://schemas.microsoft.com/office/drawing/2014/main" id="{EE90CED9-5D96-5000-C133-10EE94D51DBF}"/>
                </a:ext>
              </a:extLst>
            </p:cNvPr>
            <p:cNvSpPr/>
            <p:nvPr/>
          </p:nvSpPr>
          <p:spPr>
            <a:xfrm>
              <a:off x="1624400" y="1293650"/>
              <a:ext cx="22625" cy="23875"/>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195;p49">
              <a:extLst>
                <a:ext uri="{FF2B5EF4-FFF2-40B4-BE49-F238E27FC236}">
                  <a16:creationId xmlns:a16="http://schemas.microsoft.com/office/drawing/2014/main" id="{E8366194-9D07-516E-91B0-58CDA9F950A8}"/>
                </a:ext>
              </a:extLst>
            </p:cNvPr>
            <p:cNvSpPr/>
            <p:nvPr/>
          </p:nvSpPr>
          <p:spPr>
            <a:xfrm>
              <a:off x="1495025" y="1431800"/>
              <a:ext cx="541175" cy="448000"/>
            </a:xfrm>
            <a:custGeom>
              <a:avLst/>
              <a:gdLst/>
              <a:ahLst/>
              <a:cxnLst/>
              <a:rect l="l" t="t" r="r" b="b"/>
              <a:pathLst>
                <a:path w="21647" h="17920" extrusionOk="0">
                  <a:moveTo>
                    <a:pt x="0" y="0"/>
                  </a:moveTo>
                  <a:lnTo>
                    <a:pt x="0" y="555"/>
                  </a:lnTo>
                  <a:lnTo>
                    <a:pt x="472" y="14069"/>
                  </a:lnTo>
                  <a:lnTo>
                    <a:pt x="10392" y="17919"/>
                  </a:lnTo>
                  <a:lnTo>
                    <a:pt x="21647" y="16040"/>
                  </a:lnTo>
                  <a:lnTo>
                    <a:pt x="20363" y="1962"/>
                  </a:lnTo>
                  <a:lnTo>
                    <a:pt x="20322" y="1325"/>
                  </a:lnTo>
                  <a:cubicBezTo>
                    <a:pt x="14756" y="1325"/>
                    <a:pt x="9108" y="5299"/>
                    <a:pt x="9108" y="5299"/>
                  </a:cubicBezTo>
                  <a:cubicBezTo>
                    <a:pt x="7147" y="1921"/>
                    <a:pt x="0" y="0"/>
                    <a:pt x="0"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196;p49">
              <a:extLst>
                <a:ext uri="{FF2B5EF4-FFF2-40B4-BE49-F238E27FC236}">
                  <a16:creationId xmlns:a16="http://schemas.microsoft.com/office/drawing/2014/main" id="{644C2FDF-17D2-29D5-2969-408C2A6492F0}"/>
                </a:ext>
              </a:extLst>
            </p:cNvPr>
            <p:cNvSpPr/>
            <p:nvPr/>
          </p:nvSpPr>
          <p:spPr>
            <a:xfrm>
              <a:off x="1495025" y="1431800"/>
              <a:ext cx="509100" cy="136850"/>
            </a:xfrm>
            <a:custGeom>
              <a:avLst/>
              <a:gdLst/>
              <a:ahLst/>
              <a:cxnLst/>
              <a:rect l="l" t="t" r="r" b="b"/>
              <a:pathLst>
                <a:path w="20364" h="5474" extrusionOk="0">
                  <a:moveTo>
                    <a:pt x="0" y="0"/>
                  </a:moveTo>
                  <a:lnTo>
                    <a:pt x="0" y="555"/>
                  </a:lnTo>
                  <a:cubicBezTo>
                    <a:pt x="1458" y="1151"/>
                    <a:pt x="8082" y="4057"/>
                    <a:pt x="9108" y="5474"/>
                  </a:cubicBezTo>
                  <a:cubicBezTo>
                    <a:pt x="9108" y="5474"/>
                    <a:pt x="15701" y="1880"/>
                    <a:pt x="19552" y="1880"/>
                  </a:cubicBezTo>
                  <a:cubicBezTo>
                    <a:pt x="19850" y="1880"/>
                    <a:pt x="20106" y="1921"/>
                    <a:pt x="20363" y="1962"/>
                  </a:cubicBezTo>
                  <a:lnTo>
                    <a:pt x="20322" y="1325"/>
                  </a:lnTo>
                  <a:cubicBezTo>
                    <a:pt x="19295" y="1325"/>
                    <a:pt x="18268" y="1448"/>
                    <a:pt x="17282" y="1664"/>
                  </a:cubicBezTo>
                  <a:cubicBezTo>
                    <a:pt x="15147" y="2136"/>
                    <a:pt x="13175" y="2989"/>
                    <a:pt x="11676" y="3759"/>
                  </a:cubicBezTo>
                  <a:cubicBezTo>
                    <a:pt x="10135" y="4570"/>
                    <a:pt x="9108" y="5299"/>
                    <a:pt x="9108" y="5299"/>
                  </a:cubicBezTo>
                  <a:cubicBezTo>
                    <a:pt x="8944" y="4960"/>
                    <a:pt x="8687" y="4662"/>
                    <a:pt x="8431" y="4365"/>
                  </a:cubicBezTo>
                  <a:cubicBezTo>
                    <a:pt x="7527" y="3420"/>
                    <a:pt x="6285" y="2609"/>
                    <a:pt x="5001" y="1962"/>
                  </a:cubicBezTo>
                  <a:cubicBezTo>
                    <a:pt x="3810" y="1325"/>
                    <a:pt x="2567" y="853"/>
                    <a:pt x="1623" y="514"/>
                  </a:cubicBezTo>
                  <a:cubicBezTo>
                    <a:pt x="1068" y="339"/>
                    <a:pt x="596" y="165"/>
                    <a:pt x="339" y="83"/>
                  </a:cubicBezTo>
                  <a:cubicBezTo>
                    <a:pt x="123" y="42"/>
                    <a:pt x="0" y="0"/>
                    <a:pt x="0" y="0"/>
                  </a:cubicBezTo>
                  <a:close/>
                </a:path>
              </a:pathLst>
            </a:custGeom>
            <a:solidFill>
              <a:srgbClr val="FFDA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197;p49">
              <a:extLst>
                <a:ext uri="{FF2B5EF4-FFF2-40B4-BE49-F238E27FC236}">
                  <a16:creationId xmlns:a16="http://schemas.microsoft.com/office/drawing/2014/main" id="{D97E4117-50F5-4D51-EDA7-27A309A46CBF}"/>
                </a:ext>
              </a:extLst>
            </p:cNvPr>
            <p:cNvSpPr/>
            <p:nvPr/>
          </p:nvSpPr>
          <p:spPr>
            <a:xfrm>
              <a:off x="1493975" y="1433850"/>
              <a:ext cx="509125" cy="130450"/>
            </a:xfrm>
            <a:custGeom>
              <a:avLst/>
              <a:gdLst/>
              <a:ahLst/>
              <a:cxnLst/>
              <a:rect l="l" t="t" r="r" b="b"/>
              <a:pathLst>
                <a:path w="20365" h="5218" extrusionOk="0">
                  <a:moveTo>
                    <a:pt x="1" y="1"/>
                  </a:moveTo>
                  <a:lnTo>
                    <a:pt x="42" y="42"/>
                  </a:lnTo>
                  <a:cubicBezTo>
                    <a:pt x="83" y="42"/>
                    <a:pt x="7271" y="2054"/>
                    <a:pt x="9150" y="5217"/>
                  </a:cubicBezTo>
                  <a:cubicBezTo>
                    <a:pt x="9243" y="5217"/>
                    <a:pt x="15271" y="1325"/>
                    <a:pt x="20323" y="1325"/>
                  </a:cubicBezTo>
                  <a:lnTo>
                    <a:pt x="20364" y="1325"/>
                  </a:lnTo>
                  <a:lnTo>
                    <a:pt x="20364" y="1284"/>
                  </a:lnTo>
                  <a:lnTo>
                    <a:pt x="20323" y="1284"/>
                  </a:lnTo>
                  <a:cubicBezTo>
                    <a:pt x="15404" y="1284"/>
                    <a:pt x="9541" y="4960"/>
                    <a:pt x="9150" y="5176"/>
                  </a:cubicBezTo>
                  <a:cubicBezTo>
                    <a:pt x="8175" y="3554"/>
                    <a:pt x="5731" y="2229"/>
                    <a:pt x="3893" y="1407"/>
                  </a:cubicBezTo>
                  <a:cubicBezTo>
                    <a:pt x="1880" y="514"/>
                    <a:pt x="42" y="1"/>
                    <a:pt x="42"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198;p49">
              <a:extLst>
                <a:ext uri="{FF2B5EF4-FFF2-40B4-BE49-F238E27FC236}">
                  <a16:creationId xmlns:a16="http://schemas.microsoft.com/office/drawing/2014/main" id="{35B19B3D-808F-71F2-88B5-0F3C947CA5E9}"/>
                </a:ext>
              </a:extLst>
            </p:cNvPr>
            <p:cNvSpPr/>
            <p:nvPr/>
          </p:nvSpPr>
          <p:spPr>
            <a:xfrm>
              <a:off x="1492950" y="1439250"/>
              <a:ext cx="511175" cy="125050"/>
            </a:xfrm>
            <a:custGeom>
              <a:avLst/>
              <a:gdLst/>
              <a:ahLst/>
              <a:cxnLst/>
              <a:rect l="l" t="t" r="r" b="b"/>
              <a:pathLst>
                <a:path w="20447" h="5002" extrusionOk="0">
                  <a:moveTo>
                    <a:pt x="1" y="0"/>
                  </a:moveTo>
                  <a:lnTo>
                    <a:pt x="1" y="41"/>
                  </a:lnTo>
                  <a:cubicBezTo>
                    <a:pt x="83" y="41"/>
                    <a:pt x="6111" y="1797"/>
                    <a:pt x="9191" y="5001"/>
                  </a:cubicBezTo>
                  <a:cubicBezTo>
                    <a:pt x="9284" y="5001"/>
                    <a:pt x="15825" y="1407"/>
                    <a:pt x="20446" y="1284"/>
                  </a:cubicBezTo>
                  <a:lnTo>
                    <a:pt x="20446" y="1243"/>
                  </a:lnTo>
                  <a:cubicBezTo>
                    <a:pt x="15918" y="1366"/>
                    <a:pt x="9541" y="4786"/>
                    <a:pt x="9191" y="4960"/>
                  </a:cubicBezTo>
                  <a:cubicBezTo>
                    <a:pt x="6111" y="1756"/>
                    <a:pt x="83" y="0"/>
                    <a:pt x="42"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199;p49">
              <a:extLst>
                <a:ext uri="{FF2B5EF4-FFF2-40B4-BE49-F238E27FC236}">
                  <a16:creationId xmlns:a16="http://schemas.microsoft.com/office/drawing/2014/main" id="{5C2BF972-FF77-4CB1-E0D7-03C89D2C7B91}"/>
                </a:ext>
              </a:extLst>
            </p:cNvPr>
            <p:cNvSpPr/>
            <p:nvPr/>
          </p:nvSpPr>
          <p:spPr>
            <a:xfrm>
              <a:off x="1495025" y="1445650"/>
              <a:ext cx="510125" cy="123000"/>
            </a:xfrm>
            <a:custGeom>
              <a:avLst/>
              <a:gdLst/>
              <a:ahLst/>
              <a:cxnLst/>
              <a:rect l="l" t="t" r="r" b="b"/>
              <a:pathLst>
                <a:path w="20405" h="4920" extrusionOk="0">
                  <a:moveTo>
                    <a:pt x="0" y="1"/>
                  </a:moveTo>
                  <a:lnTo>
                    <a:pt x="0" y="42"/>
                  </a:lnTo>
                  <a:cubicBezTo>
                    <a:pt x="257" y="42"/>
                    <a:pt x="6890" y="2394"/>
                    <a:pt x="9108" y="4920"/>
                  </a:cubicBezTo>
                  <a:lnTo>
                    <a:pt x="9160" y="4920"/>
                  </a:lnTo>
                  <a:cubicBezTo>
                    <a:pt x="9201" y="4879"/>
                    <a:pt x="15999" y="1500"/>
                    <a:pt x="20363" y="1192"/>
                  </a:cubicBezTo>
                  <a:lnTo>
                    <a:pt x="20404" y="1192"/>
                  </a:lnTo>
                  <a:lnTo>
                    <a:pt x="20363" y="1151"/>
                  </a:lnTo>
                  <a:cubicBezTo>
                    <a:pt x="16091" y="1449"/>
                    <a:pt x="9499" y="4704"/>
                    <a:pt x="9160" y="4879"/>
                  </a:cubicBezTo>
                  <a:cubicBezTo>
                    <a:pt x="7958" y="3554"/>
                    <a:pt x="5566" y="2311"/>
                    <a:pt x="3769" y="1449"/>
                  </a:cubicBezTo>
                  <a:cubicBezTo>
                    <a:pt x="1838" y="597"/>
                    <a:pt x="123" y="1"/>
                    <a:pt x="0"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00;p49">
              <a:extLst>
                <a:ext uri="{FF2B5EF4-FFF2-40B4-BE49-F238E27FC236}">
                  <a16:creationId xmlns:a16="http://schemas.microsoft.com/office/drawing/2014/main" id="{975B32D2-5457-6EEE-2E1E-143CC9F0D36F}"/>
                </a:ext>
              </a:extLst>
            </p:cNvPr>
            <p:cNvSpPr/>
            <p:nvPr/>
          </p:nvSpPr>
          <p:spPr>
            <a:xfrm>
              <a:off x="1836200" y="1641275"/>
              <a:ext cx="42900" cy="61325"/>
            </a:xfrm>
            <a:custGeom>
              <a:avLst/>
              <a:gdLst/>
              <a:ahLst/>
              <a:cxnLst/>
              <a:rect l="l" t="t" r="r" b="b"/>
              <a:pathLst>
                <a:path w="1716" h="2453" extrusionOk="0">
                  <a:moveTo>
                    <a:pt x="175" y="1"/>
                  </a:moveTo>
                  <a:cubicBezTo>
                    <a:pt x="0" y="432"/>
                    <a:pt x="0" y="904"/>
                    <a:pt x="175" y="1325"/>
                  </a:cubicBezTo>
                  <a:cubicBezTo>
                    <a:pt x="257" y="1675"/>
                    <a:pt x="432" y="1931"/>
                    <a:pt x="688" y="2147"/>
                  </a:cubicBezTo>
                  <a:cubicBezTo>
                    <a:pt x="914" y="2327"/>
                    <a:pt x="1171" y="2452"/>
                    <a:pt x="1459" y="2452"/>
                  </a:cubicBezTo>
                  <a:cubicBezTo>
                    <a:pt x="1500" y="2452"/>
                    <a:pt x="1540" y="2450"/>
                    <a:pt x="1582" y="2445"/>
                  </a:cubicBezTo>
                  <a:cubicBezTo>
                    <a:pt x="1623" y="2013"/>
                    <a:pt x="1715" y="1634"/>
                    <a:pt x="1623" y="1243"/>
                  </a:cubicBezTo>
                  <a:cubicBezTo>
                    <a:pt x="1541" y="863"/>
                    <a:pt x="1284" y="473"/>
                    <a:pt x="945" y="257"/>
                  </a:cubicBezTo>
                  <a:cubicBezTo>
                    <a:pt x="812" y="216"/>
                    <a:pt x="688" y="134"/>
                    <a:pt x="555" y="93"/>
                  </a:cubicBezTo>
                  <a:cubicBezTo>
                    <a:pt x="432" y="42"/>
                    <a:pt x="298" y="42"/>
                    <a:pt x="175"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01;p49">
              <a:extLst>
                <a:ext uri="{FF2B5EF4-FFF2-40B4-BE49-F238E27FC236}">
                  <a16:creationId xmlns:a16="http://schemas.microsoft.com/office/drawing/2014/main" id="{3BDAADF9-48D3-3F2B-26A7-B32D4E906BBE}"/>
                </a:ext>
              </a:extLst>
            </p:cNvPr>
            <p:cNvSpPr/>
            <p:nvPr/>
          </p:nvSpPr>
          <p:spPr>
            <a:xfrm>
              <a:off x="1840550" y="1641275"/>
              <a:ext cx="35200" cy="63175"/>
            </a:xfrm>
            <a:custGeom>
              <a:avLst/>
              <a:gdLst/>
              <a:ahLst/>
              <a:cxnLst/>
              <a:rect l="l" t="t" r="r" b="b"/>
              <a:pathLst>
                <a:path w="1408" h="2527" extrusionOk="0">
                  <a:moveTo>
                    <a:pt x="1" y="1"/>
                  </a:moveTo>
                  <a:lnTo>
                    <a:pt x="1" y="42"/>
                  </a:lnTo>
                  <a:cubicBezTo>
                    <a:pt x="83" y="42"/>
                    <a:pt x="124" y="134"/>
                    <a:pt x="165" y="175"/>
                  </a:cubicBezTo>
                  <a:cubicBezTo>
                    <a:pt x="124" y="93"/>
                    <a:pt x="83" y="42"/>
                    <a:pt x="42" y="1"/>
                  </a:cubicBezTo>
                  <a:close/>
                  <a:moveTo>
                    <a:pt x="165" y="175"/>
                  </a:moveTo>
                  <a:cubicBezTo>
                    <a:pt x="730" y="904"/>
                    <a:pt x="1069" y="1716"/>
                    <a:pt x="1367" y="2527"/>
                  </a:cubicBezTo>
                  <a:lnTo>
                    <a:pt x="1408" y="2527"/>
                  </a:lnTo>
                  <a:cubicBezTo>
                    <a:pt x="1110" y="1716"/>
                    <a:pt x="730" y="863"/>
                    <a:pt x="165" y="175"/>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02;p49">
              <a:extLst>
                <a:ext uri="{FF2B5EF4-FFF2-40B4-BE49-F238E27FC236}">
                  <a16:creationId xmlns:a16="http://schemas.microsoft.com/office/drawing/2014/main" id="{59D50101-4A11-0DE6-D1F8-7A90E106B41D}"/>
                </a:ext>
              </a:extLst>
            </p:cNvPr>
            <p:cNvSpPr/>
            <p:nvPr/>
          </p:nvSpPr>
          <p:spPr>
            <a:xfrm>
              <a:off x="1792300" y="1674100"/>
              <a:ext cx="178700" cy="150575"/>
            </a:xfrm>
            <a:custGeom>
              <a:avLst/>
              <a:gdLst/>
              <a:ahLst/>
              <a:cxnLst/>
              <a:rect l="l" t="t" r="r" b="b"/>
              <a:pathLst>
                <a:path w="7148" h="6023" extrusionOk="0">
                  <a:moveTo>
                    <a:pt x="5266" y="0"/>
                  </a:moveTo>
                  <a:cubicBezTo>
                    <a:pt x="5196" y="0"/>
                    <a:pt x="5124" y="4"/>
                    <a:pt x="5053" y="12"/>
                  </a:cubicBezTo>
                  <a:cubicBezTo>
                    <a:pt x="4714" y="64"/>
                    <a:pt x="4365" y="228"/>
                    <a:pt x="4026" y="403"/>
                  </a:cubicBezTo>
                  <a:cubicBezTo>
                    <a:pt x="3944" y="444"/>
                    <a:pt x="3553" y="742"/>
                    <a:pt x="3297" y="1132"/>
                  </a:cubicBezTo>
                  <a:cubicBezTo>
                    <a:pt x="2955" y="713"/>
                    <a:pt x="2395" y="506"/>
                    <a:pt x="1840" y="506"/>
                  </a:cubicBezTo>
                  <a:cubicBezTo>
                    <a:pt x="1144" y="506"/>
                    <a:pt x="456" y="831"/>
                    <a:pt x="216" y="1471"/>
                  </a:cubicBezTo>
                  <a:cubicBezTo>
                    <a:pt x="0" y="1943"/>
                    <a:pt x="41" y="2456"/>
                    <a:pt x="175" y="2929"/>
                  </a:cubicBezTo>
                  <a:cubicBezTo>
                    <a:pt x="298" y="3350"/>
                    <a:pt x="473" y="3781"/>
                    <a:pt x="688" y="4171"/>
                  </a:cubicBezTo>
                  <a:cubicBezTo>
                    <a:pt x="812" y="4336"/>
                    <a:pt x="945" y="4510"/>
                    <a:pt x="1068" y="4685"/>
                  </a:cubicBezTo>
                  <a:cubicBezTo>
                    <a:pt x="1459" y="5239"/>
                    <a:pt x="1890" y="5794"/>
                    <a:pt x="2568" y="5917"/>
                  </a:cubicBezTo>
                  <a:cubicBezTo>
                    <a:pt x="2835" y="5988"/>
                    <a:pt x="3108" y="6022"/>
                    <a:pt x="3380" y="6022"/>
                  </a:cubicBezTo>
                  <a:cubicBezTo>
                    <a:pt x="3933" y="6022"/>
                    <a:pt x="4482" y="5881"/>
                    <a:pt x="4970" y="5619"/>
                  </a:cubicBezTo>
                  <a:cubicBezTo>
                    <a:pt x="5094" y="5578"/>
                    <a:pt x="5227" y="5496"/>
                    <a:pt x="5350" y="5404"/>
                  </a:cubicBezTo>
                  <a:cubicBezTo>
                    <a:pt x="5997" y="4890"/>
                    <a:pt x="6459" y="4253"/>
                    <a:pt x="6767" y="3483"/>
                  </a:cubicBezTo>
                  <a:cubicBezTo>
                    <a:pt x="6767" y="3401"/>
                    <a:pt x="6809" y="3350"/>
                    <a:pt x="6809" y="3268"/>
                  </a:cubicBezTo>
                  <a:cubicBezTo>
                    <a:pt x="7065" y="2539"/>
                    <a:pt x="7147" y="1645"/>
                    <a:pt x="6809" y="957"/>
                  </a:cubicBezTo>
                  <a:cubicBezTo>
                    <a:pt x="6494" y="337"/>
                    <a:pt x="5912" y="0"/>
                    <a:pt x="5266"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03;p49">
              <a:extLst>
                <a:ext uri="{FF2B5EF4-FFF2-40B4-BE49-F238E27FC236}">
                  <a16:creationId xmlns:a16="http://schemas.microsoft.com/office/drawing/2014/main" id="{1576E8EA-0EF9-2926-2D03-B964E8CD9D13}"/>
                </a:ext>
              </a:extLst>
            </p:cNvPr>
            <p:cNvSpPr/>
            <p:nvPr/>
          </p:nvSpPr>
          <p:spPr>
            <a:xfrm>
              <a:off x="1722725" y="1564275"/>
              <a:ext cx="32125" cy="315525"/>
            </a:xfrm>
            <a:custGeom>
              <a:avLst/>
              <a:gdLst/>
              <a:ahLst/>
              <a:cxnLst/>
              <a:rect l="l" t="t" r="r" b="b"/>
              <a:pathLst>
                <a:path w="1285" h="12621" extrusionOk="0">
                  <a:moveTo>
                    <a:pt x="0" y="0"/>
                  </a:moveTo>
                  <a:lnTo>
                    <a:pt x="0" y="41"/>
                  </a:lnTo>
                  <a:lnTo>
                    <a:pt x="1243" y="12620"/>
                  </a:lnTo>
                  <a:lnTo>
                    <a:pt x="1284" y="12620"/>
                  </a:lnTo>
                  <a:lnTo>
                    <a:pt x="52" y="41"/>
                  </a:lnTo>
                  <a:lnTo>
                    <a:pt x="0" y="0"/>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04;p49">
              <a:extLst>
                <a:ext uri="{FF2B5EF4-FFF2-40B4-BE49-F238E27FC236}">
                  <a16:creationId xmlns:a16="http://schemas.microsoft.com/office/drawing/2014/main" id="{0C6F3B09-C62B-A13F-B1EB-89EF8145F636}"/>
                </a:ext>
              </a:extLst>
            </p:cNvPr>
            <p:cNvSpPr/>
            <p:nvPr/>
          </p:nvSpPr>
          <p:spPr>
            <a:xfrm>
              <a:off x="1903725" y="1666575"/>
              <a:ext cx="240550" cy="220925"/>
            </a:xfrm>
            <a:custGeom>
              <a:avLst/>
              <a:gdLst/>
              <a:ahLst/>
              <a:cxnLst/>
              <a:rect l="l" t="t" r="r" b="b"/>
              <a:pathLst>
                <a:path w="9622" h="8837" extrusionOk="0">
                  <a:moveTo>
                    <a:pt x="3612" y="0"/>
                  </a:moveTo>
                  <a:cubicBezTo>
                    <a:pt x="3501" y="0"/>
                    <a:pt x="3392" y="6"/>
                    <a:pt x="3286" y="16"/>
                  </a:cubicBezTo>
                  <a:cubicBezTo>
                    <a:pt x="2218" y="108"/>
                    <a:pt x="205" y="57"/>
                    <a:pt x="82" y="447"/>
                  </a:cubicBezTo>
                  <a:lnTo>
                    <a:pt x="82" y="488"/>
                  </a:lnTo>
                  <a:cubicBezTo>
                    <a:pt x="41" y="827"/>
                    <a:pt x="1581" y="1135"/>
                    <a:pt x="2352" y="1258"/>
                  </a:cubicBezTo>
                  <a:cubicBezTo>
                    <a:pt x="2608" y="1299"/>
                    <a:pt x="2773" y="1299"/>
                    <a:pt x="2773" y="1299"/>
                  </a:cubicBezTo>
                  <a:lnTo>
                    <a:pt x="2393" y="1299"/>
                  </a:lnTo>
                  <a:cubicBezTo>
                    <a:pt x="1622" y="1299"/>
                    <a:pt x="0" y="1392"/>
                    <a:pt x="0" y="1731"/>
                  </a:cubicBezTo>
                  <a:cubicBezTo>
                    <a:pt x="0" y="2110"/>
                    <a:pt x="1961" y="2285"/>
                    <a:pt x="2567" y="2367"/>
                  </a:cubicBezTo>
                  <a:lnTo>
                    <a:pt x="2732" y="2367"/>
                  </a:lnTo>
                  <a:lnTo>
                    <a:pt x="2690" y="2624"/>
                  </a:lnTo>
                  <a:lnTo>
                    <a:pt x="2567" y="2624"/>
                  </a:lnTo>
                  <a:cubicBezTo>
                    <a:pt x="2054" y="2675"/>
                    <a:pt x="205" y="2840"/>
                    <a:pt x="257" y="3189"/>
                  </a:cubicBezTo>
                  <a:cubicBezTo>
                    <a:pt x="298" y="3445"/>
                    <a:pt x="1622" y="3610"/>
                    <a:pt x="2352" y="3651"/>
                  </a:cubicBezTo>
                  <a:cubicBezTo>
                    <a:pt x="2608" y="3702"/>
                    <a:pt x="2824" y="3702"/>
                    <a:pt x="2824" y="3702"/>
                  </a:cubicBezTo>
                  <a:cubicBezTo>
                    <a:pt x="2824" y="3702"/>
                    <a:pt x="2608" y="3702"/>
                    <a:pt x="2310" y="3743"/>
                  </a:cubicBezTo>
                  <a:cubicBezTo>
                    <a:pt x="1746" y="3743"/>
                    <a:pt x="934" y="3825"/>
                    <a:pt x="893" y="4082"/>
                  </a:cubicBezTo>
                  <a:cubicBezTo>
                    <a:pt x="852" y="4216"/>
                    <a:pt x="1325" y="4380"/>
                    <a:pt x="1920" y="4554"/>
                  </a:cubicBezTo>
                  <a:cubicBezTo>
                    <a:pt x="3081" y="4852"/>
                    <a:pt x="4785" y="5191"/>
                    <a:pt x="5001" y="5499"/>
                  </a:cubicBezTo>
                  <a:cubicBezTo>
                    <a:pt x="5083" y="5581"/>
                    <a:pt x="5175" y="5756"/>
                    <a:pt x="5258" y="5961"/>
                  </a:cubicBezTo>
                  <a:cubicBezTo>
                    <a:pt x="5473" y="6526"/>
                    <a:pt x="5771" y="7378"/>
                    <a:pt x="6069" y="8107"/>
                  </a:cubicBezTo>
                  <a:cubicBezTo>
                    <a:pt x="6161" y="8364"/>
                    <a:pt x="6243" y="8621"/>
                    <a:pt x="6326" y="8837"/>
                  </a:cubicBezTo>
                  <a:cubicBezTo>
                    <a:pt x="6418" y="8744"/>
                    <a:pt x="6500" y="8662"/>
                    <a:pt x="6623" y="8580"/>
                  </a:cubicBezTo>
                  <a:cubicBezTo>
                    <a:pt x="6716" y="8487"/>
                    <a:pt x="6798" y="8405"/>
                    <a:pt x="6880" y="8323"/>
                  </a:cubicBezTo>
                  <a:cubicBezTo>
                    <a:pt x="6931" y="8323"/>
                    <a:pt x="6931" y="8272"/>
                    <a:pt x="6931" y="8272"/>
                  </a:cubicBezTo>
                  <a:cubicBezTo>
                    <a:pt x="7014" y="8190"/>
                    <a:pt x="7096" y="8107"/>
                    <a:pt x="7188" y="8015"/>
                  </a:cubicBezTo>
                  <a:cubicBezTo>
                    <a:pt x="7270" y="7933"/>
                    <a:pt x="7394" y="7851"/>
                    <a:pt x="7486" y="7717"/>
                  </a:cubicBezTo>
                  <a:cubicBezTo>
                    <a:pt x="7568" y="7635"/>
                    <a:pt x="7650" y="7553"/>
                    <a:pt x="7743" y="7419"/>
                  </a:cubicBezTo>
                  <a:cubicBezTo>
                    <a:pt x="7825" y="7337"/>
                    <a:pt x="7907" y="7245"/>
                    <a:pt x="7958" y="7163"/>
                  </a:cubicBezTo>
                  <a:cubicBezTo>
                    <a:pt x="8040" y="7122"/>
                    <a:pt x="8082" y="7039"/>
                    <a:pt x="8123" y="6947"/>
                  </a:cubicBezTo>
                  <a:cubicBezTo>
                    <a:pt x="8215" y="6906"/>
                    <a:pt x="8256" y="6824"/>
                    <a:pt x="8297" y="6783"/>
                  </a:cubicBezTo>
                  <a:cubicBezTo>
                    <a:pt x="8379" y="6690"/>
                    <a:pt x="8420" y="6608"/>
                    <a:pt x="8513" y="6475"/>
                  </a:cubicBezTo>
                  <a:cubicBezTo>
                    <a:pt x="8554" y="6475"/>
                    <a:pt x="8554" y="6434"/>
                    <a:pt x="8595" y="6393"/>
                  </a:cubicBezTo>
                  <a:cubicBezTo>
                    <a:pt x="8677" y="6269"/>
                    <a:pt x="8770" y="6136"/>
                    <a:pt x="8852" y="6013"/>
                  </a:cubicBezTo>
                  <a:cubicBezTo>
                    <a:pt x="8934" y="5879"/>
                    <a:pt x="9026" y="5756"/>
                    <a:pt x="9108" y="5622"/>
                  </a:cubicBezTo>
                  <a:cubicBezTo>
                    <a:pt x="9191" y="5540"/>
                    <a:pt x="9242" y="5407"/>
                    <a:pt x="9324" y="5325"/>
                  </a:cubicBezTo>
                  <a:cubicBezTo>
                    <a:pt x="9324" y="5284"/>
                    <a:pt x="9365" y="5242"/>
                    <a:pt x="9406" y="5191"/>
                  </a:cubicBezTo>
                  <a:cubicBezTo>
                    <a:pt x="9447" y="5068"/>
                    <a:pt x="9540" y="4986"/>
                    <a:pt x="9581" y="4852"/>
                  </a:cubicBezTo>
                  <a:lnTo>
                    <a:pt x="9622" y="4811"/>
                  </a:lnTo>
                  <a:cubicBezTo>
                    <a:pt x="9581" y="4770"/>
                    <a:pt x="9581" y="4729"/>
                    <a:pt x="9540" y="4637"/>
                  </a:cubicBezTo>
                  <a:cubicBezTo>
                    <a:pt x="9026" y="3610"/>
                    <a:pt x="8379" y="2501"/>
                    <a:pt x="7743" y="1854"/>
                  </a:cubicBezTo>
                  <a:cubicBezTo>
                    <a:pt x="6757" y="919"/>
                    <a:pt x="5648" y="365"/>
                    <a:pt x="4703" y="149"/>
                  </a:cubicBezTo>
                  <a:cubicBezTo>
                    <a:pt x="4316" y="49"/>
                    <a:pt x="3952" y="0"/>
                    <a:pt x="3612"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05;p49">
              <a:extLst>
                <a:ext uri="{FF2B5EF4-FFF2-40B4-BE49-F238E27FC236}">
                  <a16:creationId xmlns:a16="http://schemas.microsoft.com/office/drawing/2014/main" id="{1132D5FD-0FE8-01D2-3CBE-A6405947F93F}"/>
                </a:ext>
              </a:extLst>
            </p:cNvPr>
            <p:cNvSpPr/>
            <p:nvPr/>
          </p:nvSpPr>
          <p:spPr>
            <a:xfrm>
              <a:off x="1454450" y="1687925"/>
              <a:ext cx="329400" cy="273250"/>
            </a:xfrm>
            <a:custGeom>
              <a:avLst/>
              <a:gdLst/>
              <a:ahLst/>
              <a:cxnLst/>
              <a:rect l="l" t="t" r="r" b="b"/>
              <a:pathLst>
                <a:path w="13176" h="10930" extrusionOk="0">
                  <a:moveTo>
                    <a:pt x="659" y="0"/>
                  </a:moveTo>
                  <a:cubicBezTo>
                    <a:pt x="431" y="0"/>
                    <a:pt x="208" y="34"/>
                    <a:pt x="1" y="106"/>
                  </a:cubicBezTo>
                  <a:cubicBezTo>
                    <a:pt x="42" y="230"/>
                    <a:pt x="83" y="404"/>
                    <a:pt x="124" y="538"/>
                  </a:cubicBezTo>
                  <a:cubicBezTo>
                    <a:pt x="257" y="1000"/>
                    <a:pt x="381" y="1472"/>
                    <a:pt x="555" y="1944"/>
                  </a:cubicBezTo>
                  <a:cubicBezTo>
                    <a:pt x="771" y="2417"/>
                    <a:pt x="935" y="2889"/>
                    <a:pt x="1192" y="3362"/>
                  </a:cubicBezTo>
                  <a:cubicBezTo>
                    <a:pt x="1284" y="3526"/>
                    <a:pt x="1366" y="3700"/>
                    <a:pt x="1448" y="3916"/>
                  </a:cubicBezTo>
                  <a:cubicBezTo>
                    <a:pt x="1798" y="4512"/>
                    <a:pt x="2178" y="5107"/>
                    <a:pt x="2609" y="5672"/>
                  </a:cubicBezTo>
                  <a:cubicBezTo>
                    <a:pt x="2866" y="6011"/>
                    <a:pt x="3163" y="6350"/>
                    <a:pt x="3420" y="6648"/>
                  </a:cubicBezTo>
                  <a:cubicBezTo>
                    <a:pt x="3718" y="6997"/>
                    <a:pt x="4016" y="7295"/>
                    <a:pt x="4313" y="7551"/>
                  </a:cubicBezTo>
                  <a:cubicBezTo>
                    <a:pt x="5043" y="8239"/>
                    <a:pt x="5813" y="8835"/>
                    <a:pt x="6675" y="9348"/>
                  </a:cubicBezTo>
                  <a:cubicBezTo>
                    <a:pt x="7569" y="9862"/>
                    <a:pt x="8257" y="10159"/>
                    <a:pt x="8257" y="10159"/>
                  </a:cubicBezTo>
                  <a:cubicBezTo>
                    <a:pt x="9879" y="10632"/>
                    <a:pt x="11553" y="10889"/>
                    <a:pt x="13175" y="10930"/>
                  </a:cubicBezTo>
                  <a:cubicBezTo>
                    <a:pt x="13134" y="10334"/>
                    <a:pt x="13042" y="9780"/>
                    <a:pt x="12744" y="9307"/>
                  </a:cubicBezTo>
                  <a:cubicBezTo>
                    <a:pt x="12405" y="8794"/>
                    <a:pt x="11758" y="8404"/>
                    <a:pt x="11122" y="8321"/>
                  </a:cubicBezTo>
                  <a:cubicBezTo>
                    <a:pt x="10966" y="8302"/>
                    <a:pt x="10806" y="8291"/>
                    <a:pt x="10645" y="8291"/>
                  </a:cubicBezTo>
                  <a:cubicBezTo>
                    <a:pt x="10137" y="8291"/>
                    <a:pt x="9620" y="8393"/>
                    <a:pt x="9191" y="8619"/>
                  </a:cubicBezTo>
                  <a:cubicBezTo>
                    <a:pt x="9243" y="8147"/>
                    <a:pt x="9243" y="7633"/>
                    <a:pt x="9243" y="7120"/>
                  </a:cubicBezTo>
                  <a:lnTo>
                    <a:pt x="9243" y="6607"/>
                  </a:lnTo>
                  <a:cubicBezTo>
                    <a:pt x="9191" y="6093"/>
                    <a:pt x="9109" y="5580"/>
                    <a:pt x="8852" y="5159"/>
                  </a:cubicBezTo>
                  <a:cubicBezTo>
                    <a:pt x="8380" y="4337"/>
                    <a:pt x="7487" y="3875"/>
                    <a:pt x="6542" y="3875"/>
                  </a:cubicBezTo>
                  <a:cubicBezTo>
                    <a:pt x="5813" y="3916"/>
                    <a:pt x="5043" y="4255"/>
                    <a:pt x="4488" y="4768"/>
                  </a:cubicBezTo>
                  <a:cubicBezTo>
                    <a:pt x="4313" y="4902"/>
                    <a:pt x="4190" y="5025"/>
                    <a:pt x="4057" y="5159"/>
                  </a:cubicBezTo>
                  <a:lnTo>
                    <a:pt x="4057" y="4594"/>
                  </a:lnTo>
                  <a:cubicBezTo>
                    <a:pt x="4057" y="4080"/>
                    <a:pt x="3975" y="3618"/>
                    <a:pt x="3892" y="3146"/>
                  </a:cubicBezTo>
                  <a:cubicBezTo>
                    <a:pt x="3800" y="2756"/>
                    <a:pt x="3677" y="2417"/>
                    <a:pt x="3502" y="2078"/>
                  </a:cubicBezTo>
                  <a:cubicBezTo>
                    <a:pt x="3163" y="1390"/>
                    <a:pt x="2650" y="743"/>
                    <a:pt x="1962" y="363"/>
                  </a:cubicBezTo>
                  <a:cubicBezTo>
                    <a:pt x="1746" y="230"/>
                    <a:pt x="1490" y="147"/>
                    <a:pt x="1233" y="65"/>
                  </a:cubicBezTo>
                  <a:cubicBezTo>
                    <a:pt x="1042" y="23"/>
                    <a:pt x="848" y="0"/>
                    <a:pt x="659"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06;p49">
              <a:extLst>
                <a:ext uri="{FF2B5EF4-FFF2-40B4-BE49-F238E27FC236}">
                  <a16:creationId xmlns:a16="http://schemas.microsoft.com/office/drawing/2014/main" id="{60ABDBF3-07B7-CFE8-DBE8-3B67486DB4A0}"/>
                </a:ext>
              </a:extLst>
            </p:cNvPr>
            <p:cNvSpPr/>
            <p:nvPr/>
          </p:nvSpPr>
          <p:spPr>
            <a:xfrm>
              <a:off x="1844675" y="1782475"/>
              <a:ext cx="301675" cy="176650"/>
            </a:xfrm>
            <a:custGeom>
              <a:avLst/>
              <a:gdLst/>
              <a:ahLst/>
              <a:cxnLst/>
              <a:rect l="l" t="t" r="r" b="b"/>
              <a:pathLst>
                <a:path w="12067" h="7066" extrusionOk="0">
                  <a:moveTo>
                    <a:pt x="11902" y="1"/>
                  </a:moveTo>
                  <a:cubicBezTo>
                    <a:pt x="11090" y="134"/>
                    <a:pt x="10361" y="514"/>
                    <a:pt x="9756" y="1120"/>
                  </a:cubicBezTo>
                  <a:cubicBezTo>
                    <a:pt x="9078" y="1798"/>
                    <a:pt x="8688" y="2568"/>
                    <a:pt x="8431" y="3471"/>
                  </a:cubicBezTo>
                  <a:lnTo>
                    <a:pt x="8390" y="3513"/>
                  </a:lnTo>
                  <a:cubicBezTo>
                    <a:pt x="8215" y="2917"/>
                    <a:pt x="7876" y="2352"/>
                    <a:pt x="7363" y="2054"/>
                  </a:cubicBezTo>
                  <a:cubicBezTo>
                    <a:pt x="7281" y="1972"/>
                    <a:pt x="7106" y="1931"/>
                    <a:pt x="6983" y="1890"/>
                  </a:cubicBezTo>
                  <a:cubicBezTo>
                    <a:pt x="6835" y="1844"/>
                    <a:pt x="6677" y="1824"/>
                    <a:pt x="6518" y="1824"/>
                  </a:cubicBezTo>
                  <a:cubicBezTo>
                    <a:pt x="6214" y="1824"/>
                    <a:pt x="5904" y="1899"/>
                    <a:pt x="5648" y="2013"/>
                  </a:cubicBezTo>
                  <a:cubicBezTo>
                    <a:pt x="5443" y="2147"/>
                    <a:pt x="5227" y="2270"/>
                    <a:pt x="5052" y="2445"/>
                  </a:cubicBezTo>
                  <a:cubicBezTo>
                    <a:pt x="4878" y="2609"/>
                    <a:pt x="4755" y="2742"/>
                    <a:pt x="4621" y="2958"/>
                  </a:cubicBezTo>
                  <a:cubicBezTo>
                    <a:pt x="4108" y="3636"/>
                    <a:pt x="3810" y="4365"/>
                    <a:pt x="3769" y="5227"/>
                  </a:cubicBezTo>
                  <a:cubicBezTo>
                    <a:pt x="3520" y="5164"/>
                    <a:pt x="3260" y="5134"/>
                    <a:pt x="2997" y="5134"/>
                  </a:cubicBezTo>
                  <a:cubicBezTo>
                    <a:pt x="2359" y="5134"/>
                    <a:pt x="1706" y="5314"/>
                    <a:pt x="1161" y="5648"/>
                  </a:cubicBezTo>
                  <a:cubicBezTo>
                    <a:pt x="647" y="5998"/>
                    <a:pt x="257" y="6511"/>
                    <a:pt x="0" y="7065"/>
                  </a:cubicBezTo>
                  <a:cubicBezTo>
                    <a:pt x="2403" y="6850"/>
                    <a:pt x="4672" y="6295"/>
                    <a:pt x="6675" y="5648"/>
                  </a:cubicBezTo>
                  <a:cubicBezTo>
                    <a:pt x="6767" y="5607"/>
                    <a:pt x="6849" y="5566"/>
                    <a:pt x="6891" y="5525"/>
                  </a:cubicBezTo>
                  <a:cubicBezTo>
                    <a:pt x="7024" y="5433"/>
                    <a:pt x="7106" y="5392"/>
                    <a:pt x="7188" y="5310"/>
                  </a:cubicBezTo>
                  <a:cubicBezTo>
                    <a:pt x="7281" y="5268"/>
                    <a:pt x="7404" y="5227"/>
                    <a:pt x="7496" y="5135"/>
                  </a:cubicBezTo>
                  <a:cubicBezTo>
                    <a:pt x="7579" y="5094"/>
                    <a:pt x="7661" y="5012"/>
                    <a:pt x="7753" y="4919"/>
                  </a:cubicBezTo>
                  <a:cubicBezTo>
                    <a:pt x="8051" y="4714"/>
                    <a:pt x="8390" y="4457"/>
                    <a:pt x="8688" y="4201"/>
                  </a:cubicBezTo>
                  <a:cubicBezTo>
                    <a:pt x="8780" y="4108"/>
                    <a:pt x="8862" y="4026"/>
                    <a:pt x="8985" y="3944"/>
                  </a:cubicBezTo>
                  <a:cubicBezTo>
                    <a:pt x="9078" y="3851"/>
                    <a:pt x="9160" y="3769"/>
                    <a:pt x="9242" y="3687"/>
                  </a:cubicBezTo>
                  <a:cubicBezTo>
                    <a:pt x="9293" y="3687"/>
                    <a:pt x="9293" y="3636"/>
                    <a:pt x="9293" y="3636"/>
                  </a:cubicBezTo>
                  <a:cubicBezTo>
                    <a:pt x="9376" y="3554"/>
                    <a:pt x="9458" y="3471"/>
                    <a:pt x="9550" y="3379"/>
                  </a:cubicBezTo>
                  <a:cubicBezTo>
                    <a:pt x="9632" y="3297"/>
                    <a:pt x="9756" y="3215"/>
                    <a:pt x="9848" y="3081"/>
                  </a:cubicBezTo>
                  <a:cubicBezTo>
                    <a:pt x="9930" y="2999"/>
                    <a:pt x="10012" y="2917"/>
                    <a:pt x="10105" y="2783"/>
                  </a:cubicBezTo>
                  <a:cubicBezTo>
                    <a:pt x="10187" y="2701"/>
                    <a:pt x="10269" y="2609"/>
                    <a:pt x="10320" y="2527"/>
                  </a:cubicBezTo>
                  <a:cubicBezTo>
                    <a:pt x="10402" y="2486"/>
                    <a:pt x="10444" y="2403"/>
                    <a:pt x="10485" y="2311"/>
                  </a:cubicBezTo>
                  <a:cubicBezTo>
                    <a:pt x="10577" y="2270"/>
                    <a:pt x="10618" y="2188"/>
                    <a:pt x="10659" y="2147"/>
                  </a:cubicBezTo>
                  <a:cubicBezTo>
                    <a:pt x="10741" y="2054"/>
                    <a:pt x="10782" y="1972"/>
                    <a:pt x="10875" y="1839"/>
                  </a:cubicBezTo>
                  <a:cubicBezTo>
                    <a:pt x="10916" y="1839"/>
                    <a:pt x="10916" y="1798"/>
                    <a:pt x="10957" y="1757"/>
                  </a:cubicBezTo>
                  <a:cubicBezTo>
                    <a:pt x="11039" y="1633"/>
                    <a:pt x="11132" y="1500"/>
                    <a:pt x="11214" y="1377"/>
                  </a:cubicBezTo>
                  <a:cubicBezTo>
                    <a:pt x="11296" y="1243"/>
                    <a:pt x="11388" y="1120"/>
                    <a:pt x="11470" y="986"/>
                  </a:cubicBezTo>
                  <a:cubicBezTo>
                    <a:pt x="11553" y="904"/>
                    <a:pt x="11604" y="771"/>
                    <a:pt x="11686" y="689"/>
                  </a:cubicBezTo>
                  <a:cubicBezTo>
                    <a:pt x="11686" y="648"/>
                    <a:pt x="11727" y="606"/>
                    <a:pt x="11768" y="555"/>
                  </a:cubicBezTo>
                  <a:cubicBezTo>
                    <a:pt x="11809" y="432"/>
                    <a:pt x="11902" y="350"/>
                    <a:pt x="11943" y="216"/>
                  </a:cubicBezTo>
                  <a:lnTo>
                    <a:pt x="11984" y="175"/>
                  </a:lnTo>
                  <a:cubicBezTo>
                    <a:pt x="12025" y="134"/>
                    <a:pt x="12025" y="42"/>
                    <a:pt x="1206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07;p49">
              <a:extLst>
                <a:ext uri="{FF2B5EF4-FFF2-40B4-BE49-F238E27FC236}">
                  <a16:creationId xmlns:a16="http://schemas.microsoft.com/office/drawing/2014/main" id="{26ED17F8-6634-5F75-3CD7-DE1F3775C7BA}"/>
                </a:ext>
              </a:extLst>
            </p:cNvPr>
            <p:cNvSpPr/>
            <p:nvPr/>
          </p:nvSpPr>
          <p:spPr>
            <a:xfrm>
              <a:off x="1957100" y="1232175"/>
              <a:ext cx="96300" cy="57175"/>
            </a:xfrm>
            <a:custGeom>
              <a:avLst/>
              <a:gdLst/>
              <a:ahLst/>
              <a:cxnLst/>
              <a:rect l="l" t="t" r="r" b="b"/>
              <a:pathLst>
                <a:path w="3852" h="2287" extrusionOk="0">
                  <a:moveTo>
                    <a:pt x="2786" y="0"/>
                  </a:moveTo>
                  <a:cubicBezTo>
                    <a:pt x="2494" y="0"/>
                    <a:pt x="2127" y="89"/>
                    <a:pt x="1664" y="325"/>
                  </a:cubicBezTo>
                  <a:cubicBezTo>
                    <a:pt x="1" y="1218"/>
                    <a:pt x="894" y="2286"/>
                    <a:pt x="894" y="2286"/>
                  </a:cubicBezTo>
                  <a:lnTo>
                    <a:pt x="3852" y="797"/>
                  </a:lnTo>
                  <a:cubicBezTo>
                    <a:pt x="3852" y="797"/>
                    <a:pt x="3661" y="0"/>
                    <a:pt x="2786"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08;p49">
              <a:extLst>
                <a:ext uri="{FF2B5EF4-FFF2-40B4-BE49-F238E27FC236}">
                  <a16:creationId xmlns:a16="http://schemas.microsoft.com/office/drawing/2014/main" id="{952C870A-7CFF-887E-AA65-563D82DEBA63}"/>
                </a:ext>
              </a:extLst>
            </p:cNvPr>
            <p:cNvSpPr/>
            <p:nvPr/>
          </p:nvSpPr>
          <p:spPr>
            <a:xfrm>
              <a:off x="1979450" y="1252100"/>
              <a:ext cx="219525" cy="393575"/>
            </a:xfrm>
            <a:custGeom>
              <a:avLst/>
              <a:gdLst/>
              <a:ahLst/>
              <a:cxnLst/>
              <a:rect l="l" t="t" r="r" b="b"/>
              <a:pathLst>
                <a:path w="8781" h="15743" extrusionOk="0">
                  <a:moveTo>
                    <a:pt x="2958" y="0"/>
                  </a:moveTo>
                  <a:lnTo>
                    <a:pt x="0" y="1489"/>
                  </a:lnTo>
                  <a:lnTo>
                    <a:pt x="688" y="2865"/>
                  </a:lnTo>
                  <a:lnTo>
                    <a:pt x="5648" y="12877"/>
                  </a:lnTo>
                  <a:lnTo>
                    <a:pt x="5699" y="12960"/>
                  </a:lnTo>
                  <a:lnTo>
                    <a:pt x="8780" y="15742"/>
                  </a:lnTo>
                  <a:lnTo>
                    <a:pt x="8606" y="11717"/>
                  </a:lnTo>
                  <a:lnTo>
                    <a:pt x="8564" y="11594"/>
                  </a:lnTo>
                  <a:lnTo>
                    <a:pt x="3646" y="1366"/>
                  </a:lnTo>
                  <a:lnTo>
                    <a:pt x="2958"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09;p49">
              <a:extLst>
                <a:ext uri="{FF2B5EF4-FFF2-40B4-BE49-F238E27FC236}">
                  <a16:creationId xmlns:a16="http://schemas.microsoft.com/office/drawing/2014/main" id="{C59AE0EB-6601-7AE7-696E-32094DAA19A0}"/>
                </a:ext>
              </a:extLst>
            </p:cNvPr>
            <p:cNvSpPr/>
            <p:nvPr/>
          </p:nvSpPr>
          <p:spPr>
            <a:xfrm>
              <a:off x="2011525" y="1311900"/>
              <a:ext cx="115550" cy="242900"/>
            </a:xfrm>
            <a:custGeom>
              <a:avLst/>
              <a:gdLst/>
              <a:ahLst/>
              <a:cxnLst/>
              <a:rect l="l" t="t" r="r" b="b"/>
              <a:pathLst>
                <a:path w="4622" h="9716" extrusionOk="0">
                  <a:moveTo>
                    <a:pt x="1" y="1"/>
                  </a:moveTo>
                  <a:lnTo>
                    <a:pt x="4581" y="9715"/>
                  </a:lnTo>
                  <a:lnTo>
                    <a:pt x="4622" y="9715"/>
                  </a:lnTo>
                  <a:lnTo>
                    <a:pt x="4622" y="9674"/>
                  </a:lnTo>
                  <a:lnTo>
                    <a:pt x="5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10;p49">
              <a:extLst>
                <a:ext uri="{FF2B5EF4-FFF2-40B4-BE49-F238E27FC236}">
                  <a16:creationId xmlns:a16="http://schemas.microsoft.com/office/drawing/2014/main" id="{14949FED-0961-2D7B-FB1C-7A41D8B1B82D}"/>
                </a:ext>
              </a:extLst>
            </p:cNvPr>
            <p:cNvSpPr/>
            <p:nvPr/>
          </p:nvSpPr>
          <p:spPr>
            <a:xfrm>
              <a:off x="2049025" y="1292650"/>
              <a:ext cx="117850" cy="241850"/>
            </a:xfrm>
            <a:custGeom>
              <a:avLst/>
              <a:gdLst/>
              <a:ahLst/>
              <a:cxnLst/>
              <a:rect l="l" t="t" r="r" b="b"/>
              <a:pathLst>
                <a:path w="4714" h="9674" extrusionOk="0">
                  <a:moveTo>
                    <a:pt x="0" y="1"/>
                  </a:moveTo>
                  <a:lnTo>
                    <a:pt x="0" y="42"/>
                  </a:lnTo>
                  <a:lnTo>
                    <a:pt x="4662" y="9623"/>
                  </a:lnTo>
                  <a:lnTo>
                    <a:pt x="4714" y="9674"/>
                  </a:lnTo>
                  <a:lnTo>
                    <a:pt x="4714" y="9623"/>
                  </a:lnTo>
                  <a:lnTo>
                    <a:pt x="41" y="42"/>
                  </a:lnTo>
                  <a:lnTo>
                    <a:pt x="0"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11;p49">
              <a:extLst>
                <a:ext uri="{FF2B5EF4-FFF2-40B4-BE49-F238E27FC236}">
                  <a16:creationId xmlns:a16="http://schemas.microsoft.com/office/drawing/2014/main" id="{2267D8BF-5D7F-7AF4-38F4-22E906BD05E9}"/>
                </a:ext>
              </a:extLst>
            </p:cNvPr>
            <p:cNvSpPr/>
            <p:nvPr/>
          </p:nvSpPr>
          <p:spPr>
            <a:xfrm>
              <a:off x="2120650" y="1533200"/>
              <a:ext cx="78325" cy="112475"/>
            </a:xfrm>
            <a:custGeom>
              <a:avLst/>
              <a:gdLst/>
              <a:ahLst/>
              <a:cxnLst/>
              <a:rect l="l" t="t" r="r" b="b"/>
              <a:pathLst>
                <a:path w="3133" h="4499" extrusionOk="0">
                  <a:moveTo>
                    <a:pt x="1849" y="1"/>
                  </a:moveTo>
                  <a:lnTo>
                    <a:pt x="1633" y="1284"/>
                  </a:lnTo>
                  <a:lnTo>
                    <a:pt x="257" y="822"/>
                  </a:lnTo>
                  <a:lnTo>
                    <a:pt x="0" y="1633"/>
                  </a:lnTo>
                  <a:lnTo>
                    <a:pt x="51" y="1716"/>
                  </a:lnTo>
                  <a:lnTo>
                    <a:pt x="1972" y="3430"/>
                  </a:lnTo>
                  <a:lnTo>
                    <a:pt x="3132" y="4498"/>
                  </a:lnTo>
                  <a:lnTo>
                    <a:pt x="3081" y="2917"/>
                  </a:lnTo>
                  <a:lnTo>
                    <a:pt x="2958" y="473"/>
                  </a:lnTo>
                  <a:lnTo>
                    <a:pt x="2916" y="350"/>
                  </a:lnTo>
                  <a:lnTo>
                    <a:pt x="1849"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212;p49">
              <a:extLst>
                <a:ext uri="{FF2B5EF4-FFF2-40B4-BE49-F238E27FC236}">
                  <a16:creationId xmlns:a16="http://schemas.microsoft.com/office/drawing/2014/main" id="{757A3374-B3BC-7E33-5C0B-E5B1BA83A23B}"/>
                </a:ext>
              </a:extLst>
            </p:cNvPr>
            <p:cNvSpPr/>
            <p:nvPr/>
          </p:nvSpPr>
          <p:spPr>
            <a:xfrm>
              <a:off x="2169925" y="1603800"/>
              <a:ext cx="29050" cy="41875"/>
            </a:xfrm>
            <a:custGeom>
              <a:avLst/>
              <a:gdLst/>
              <a:ahLst/>
              <a:cxnLst/>
              <a:rect l="l" t="t" r="r" b="b"/>
              <a:pathLst>
                <a:path w="1162" h="1675" extrusionOk="0">
                  <a:moveTo>
                    <a:pt x="689" y="1"/>
                  </a:moveTo>
                  <a:cubicBezTo>
                    <a:pt x="432" y="52"/>
                    <a:pt x="134" y="309"/>
                    <a:pt x="1" y="606"/>
                  </a:cubicBezTo>
                  <a:lnTo>
                    <a:pt x="1161" y="1674"/>
                  </a:lnTo>
                  <a:lnTo>
                    <a:pt x="1110" y="93"/>
                  </a:lnTo>
                  <a:cubicBezTo>
                    <a:pt x="1069" y="93"/>
                    <a:pt x="1028" y="52"/>
                    <a:pt x="987" y="52"/>
                  </a:cubicBezTo>
                  <a:cubicBezTo>
                    <a:pt x="904" y="1"/>
                    <a:pt x="812" y="1"/>
                    <a:pt x="68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13;p49">
              <a:extLst>
                <a:ext uri="{FF2B5EF4-FFF2-40B4-BE49-F238E27FC236}">
                  <a16:creationId xmlns:a16="http://schemas.microsoft.com/office/drawing/2014/main" id="{DDBA64CE-8A4F-ADB7-CD86-4E83CF0BD67D}"/>
                </a:ext>
              </a:extLst>
            </p:cNvPr>
            <p:cNvSpPr/>
            <p:nvPr/>
          </p:nvSpPr>
          <p:spPr>
            <a:xfrm>
              <a:off x="1979450" y="1252100"/>
              <a:ext cx="91150" cy="71650"/>
            </a:xfrm>
            <a:custGeom>
              <a:avLst/>
              <a:gdLst/>
              <a:ahLst/>
              <a:cxnLst/>
              <a:rect l="l" t="t" r="r" b="b"/>
              <a:pathLst>
                <a:path w="3646" h="2866" extrusionOk="0">
                  <a:moveTo>
                    <a:pt x="2958" y="0"/>
                  </a:moveTo>
                  <a:lnTo>
                    <a:pt x="0" y="1489"/>
                  </a:lnTo>
                  <a:lnTo>
                    <a:pt x="257" y="1962"/>
                  </a:lnTo>
                  <a:lnTo>
                    <a:pt x="257" y="2003"/>
                  </a:lnTo>
                  <a:lnTo>
                    <a:pt x="432" y="2311"/>
                  </a:lnTo>
                  <a:lnTo>
                    <a:pt x="432" y="2352"/>
                  </a:lnTo>
                  <a:lnTo>
                    <a:pt x="688" y="2865"/>
                  </a:lnTo>
                  <a:lnTo>
                    <a:pt x="3646" y="1366"/>
                  </a:lnTo>
                  <a:lnTo>
                    <a:pt x="3389" y="853"/>
                  </a:lnTo>
                  <a:lnTo>
                    <a:pt x="3338" y="770"/>
                  </a:lnTo>
                  <a:lnTo>
                    <a:pt x="3214" y="514"/>
                  </a:lnTo>
                  <a:lnTo>
                    <a:pt x="3173" y="462"/>
                  </a:lnTo>
                  <a:lnTo>
                    <a:pt x="2958"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14;p49">
              <a:extLst>
                <a:ext uri="{FF2B5EF4-FFF2-40B4-BE49-F238E27FC236}">
                  <a16:creationId xmlns:a16="http://schemas.microsoft.com/office/drawing/2014/main" id="{8BC1B4A1-8573-1E01-FAF7-352BA2A543D3}"/>
                </a:ext>
              </a:extLst>
            </p:cNvPr>
            <p:cNvSpPr/>
            <p:nvPr/>
          </p:nvSpPr>
          <p:spPr>
            <a:xfrm>
              <a:off x="1985875" y="1263650"/>
              <a:ext cx="73950" cy="38525"/>
            </a:xfrm>
            <a:custGeom>
              <a:avLst/>
              <a:gdLst/>
              <a:ahLst/>
              <a:cxnLst/>
              <a:rect l="l" t="t" r="r" b="b"/>
              <a:pathLst>
                <a:path w="2958" h="1541" extrusionOk="0">
                  <a:moveTo>
                    <a:pt x="2916" y="0"/>
                  </a:moveTo>
                  <a:lnTo>
                    <a:pt x="0" y="1500"/>
                  </a:lnTo>
                  <a:lnTo>
                    <a:pt x="0" y="1541"/>
                  </a:lnTo>
                  <a:lnTo>
                    <a:pt x="2957" y="52"/>
                  </a:lnTo>
                  <a:lnTo>
                    <a:pt x="2916"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15;p49">
              <a:extLst>
                <a:ext uri="{FF2B5EF4-FFF2-40B4-BE49-F238E27FC236}">
                  <a16:creationId xmlns:a16="http://schemas.microsoft.com/office/drawing/2014/main" id="{18A7FD3A-210C-5BAD-7796-BEDB40025224}"/>
                </a:ext>
              </a:extLst>
            </p:cNvPr>
            <p:cNvSpPr/>
            <p:nvPr/>
          </p:nvSpPr>
          <p:spPr>
            <a:xfrm>
              <a:off x="1990225" y="1271350"/>
              <a:ext cx="73950" cy="39550"/>
            </a:xfrm>
            <a:custGeom>
              <a:avLst/>
              <a:gdLst/>
              <a:ahLst/>
              <a:cxnLst/>
              <a:rect l="l" t="t" r="r" b="b"/>
              <a:pathLst>
                <a:path w="2958" h="1582" extrusionOk="0">
                  <a:moveTo>
                    <a:pt x="2907" y="0"/>
                  </a:moveTo>
                  <a:lnTo>
                    <a:pt x="1" y="1541"/>
                  </a:lnTo>
                  <a:lnTo>
                    <a:pt x="1" y="1582"/>
                  </a:lnTo>
                  <a:lnTo>
                    <a:pt x="2958" y="83"/>
                  </a:lnTo>
                  <a:lnTo>
                    <a:pt x="2907"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16;p49">
              <a:extLst>
                <a:ext uri="{FF2B5EF4-FFF2-40B4-BE49-F238E27FC236}">
                  <a16:creationId xmlns:a16="http://schemas.microsoft.com/office/drawing/2014/main" id="{CD42CC6C-8BD0-CD99-72B5-F550C1EC5F3D}"/>
                </a:ext>
              </a:extLst>
            </p:cNvPr>
            <p:cNvSpPr/>
            <p:nvPr/>
          </p:nvSpPr>
          <p:spPr>
            <a:xfrm>
              <a:off x="2024375" y="1476725"/>
              <a:ext cx="98600" cy="97325"/>
            </a:xfrm>
            <a:custGeom>
              <a:avLst/>
              <a:gdLst/>
              <a:ahLst/>
              <a:cxnLst/>
              <a:rect l="l" t="t" r="r" b="b"/>
              <a:pathLst>
                <a:path w="3944" h="3893" extrusionOk="0">
                  <a:moveTo>
                    <a:pt x="1797" y="1"/>
                  </a:moveTo>
                  <a:lnTo>
                    <a:pt x="1592" y="1623"/>
                  </a:lnTo>
                  <a:lnTo>
                    <a:pt x="0" y="2003"/>
                  </a:lnTo>
                  <a:lnTo>
                    <a:pt x="1335" y="2352"/>
                  </a:lnTo>
                  <a:lnTo>
                    <a:pt x="1202" y="3892"/>
                  </a:lnTo>
                  <a:lnTo>
                    <a:pt x="1972" y="2609"/>
                  </a:lnTo>
                  <a:lnTo>
                    <a:pt x="3040" y="3595"/>
                  </a:lnTo>
                  <a:lnTo>
                    <a:pt x="2701" y="2177"/>
                  </a:lnTo>
                  <a:lnTo>
                    <a:pt x="3944" y="1325"/>
                  </a:lnTo>
                  <a:lnTo>
                    <a:pt x="2362" y="1489"/>
                  </a:lnTo>
                  <a:lnTo>
                    <a:pt x="179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17;p49">
              <a:extLst>
                <a:ext uri="{FF2B5EF4-FFF2-40B4-BE49-F238E27FC236}">
                  <a16:creationId xmlns:a16="http://schemas.microsoft.com/office/drawing/2014/main" id="{AAA0B6D8-8BA7-01B3-C341-AB1179A86229}"/>
                </a:ext>
              </a:extLst>
            </p:cNvPr>
            <p:cNvSpPr/>
            <p:nvPr/>
          </p:nvSpPr>
          <p:spPr>
            <a:xfrm>
              <a:off x="1573050" y="1795325"/>
              <a:ext cx="97325" cy="98600"/>
            </a:xfrm>
            <a:custGeom>
              <a:avLst/>
              <a:gdLst/>
              <a:ahLst/>
              <a:cxnLst/>
              <a:rect l="l" t="t" r="r" b="b"/>
              <a:pathLst>
                <a:path w="3893" h="3944" extrusionOk="0">
                  <a:moveTo>
                    <a:pt x="1798" y="0"/>
                  </a:moveTo>
                  <a:lnTo>
                    <a:pt x="1582" y="1633"/>
                  </a:lnTo>
                  <a:lnTo>
                    <a:pt x="1" y="2054"/>
                  </a:lnTo>
                  <a:lnTo>
                    <a:pt x="1325" y="2403"/>
                  </a:lnTo>
                  <a:lnTo>
                    <a:pt x="1202" y="3943"/>
                  </a:lnTo>
                  <a:lnTo>
                    <a:pt x="1972" y="2608"/>
                  </a:lnTo>
                  <a:lnTo>
                    <a:pt x="3040" y="3635"/>
                  </a:lnTo>
                  <a:lnTo>
                    <a:pt x="2701" y="2228"/>
                  </a:lnTo>
                  <a:lnTo>
                    <a:pt x="3893" y="1325"/>
                  </a:lnTo>
                  <a:lnTo>
                    <a:pt x="2352" y="1499"/>
                  </a:lnTo>
                  <a:lnTo>
                    <a:pt x="179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18;p49">
              <a:extLst>
                <a:ext uri="{FF2B5EF4-FFF2-40B4-BE49-F238E27FC236}">
                  <a16:creationId xmlns:a16="http://schemas.microsoft.com/office/drawing/2014/main" id="{40E17784-12AA-FB16-90C2-8220BD0D98F2}"/>
                </a:ext>
              </a:extLst>
            </p:cNvPr>
            <p:cNvSpPr/>
            <p:nvPr/>
          </p:nvSpPr>
          <p:spPr>
            <a:xfrm>
              <a:off x="1890238" y="1540538"/>
              <a:ext cx="70622" cy="72124"/>
            </a:xfrm>
            <a:custGeom>
              <a:avLst/>
              <a:gdLst/>
              <a:ahLst/>
              <a:cxnLst/>
              <a:rect l="l" t="t" r="r" b="b"/>
              <a:pathLst>
                <a:path w="4324" h="4416" extrusionOk="0">
                  <a:moveTo>
                    <a:pt x="3162" y="0"/>
                  </a:moveTo>
                  <a:cubicBezTo>
                    <a:pt x="3136" y="0"/>
                    <a:pt x="3109" y="3"/>
                    <a:pt x="3081" y="10"/>
                  </a:cubicBezTo>
                  <a:lnTo>
                    <a:pt x="2691" y="52"/>
                  </a:lnTo>
                  <a:cubicBezTo>
                    <a:pt x="2568" y="93"/>
                    <a:pt x="2476" y="185"/>
                    <a:pt x="2434" y="267"/>
                  </a:cubicBezTo>
                  <a:lnTo>
                    <a:pt x="2054" y="2793"/>
                  </a:lnTo>
                  <a:lnTo>
                    <a:pt x="987" y="524"/>
                  </a:lnTo>
                  <a:cubicBezTo>
                    <a:pt x="935" y="390"/>
                    <a:pt x="812" y="349"/>
                    <a:pt x="678" y="349"/>
                  </a:cubicBezTo>
                  <a:lnTo>
                    <a:pt x="257" y="390"/>
                  </a:lnTo>
                  <a:cubicBezTo>
                    <a:pt x="83" y="442"/>
                    <a:pt x="1" y="565"/>
                    <a:pt x="1" y="698"/>
                  </a:cubicBezTo>
                  <a:lnTo>
                    <a:pt x="124" y="4200"/>
                  </a:lnTo>
                  <a:cubicBezTo>
                    <a:pt x="124" y="4293"/>
                    <a:pt x="124" y="4334"/>
                    <a:pt x="216" y="4375"/>
                  </a:cubicBezTo>
                  <a:cubicBezTo>
                    <a:pt x="257" y="4416"/>
                    <a:pt x="299" y="4416"/>
                    <a:pt x="381" y="4416"/>
                  </a:cubicBezTo>
                  <a:lnTo>
                    <a:pt x="730" y="4375"/>
                  </a:lnTo>
                  <a:cubicBezTo>
                    <a:pt x="853" y="4375"/>
                    <a:pt x="935" y="4241"/>
                    <a:pt x="935" y="4118"/>
                  </a:cubicBezTo>
                  <a:lnTo>
                    <a:pt x="853" y="2146"/>
                  </a:lnTo>
                  <a:lnTo>
                    <a:pt x="1798" y="4077"/>
                  </a:lnTo>
                  <a:cubicBezTo>
                    <a:pt x="1831" y="4144"/>
                    <a:pt x="1892" y="4211"/>
                    <a:pt x="1986" y="4211"/>
                  </a:cubicBezTo>
                  <a:cubicBezTo>
                    <a:pt x="2007" y="4211"/>
                    <a:pt x="2030" y="4208"/>
                    <a:pt x="2054" y="4200"/>
                  </a:cubicBezTo>
                  <a:lnTo>
                    <a:pt x="2434" y="4159"/>
                  </a:lnTo>
                  <a:cubicBezTo>
                    <a:pt x="2568" y="4159"/>
                    <a:pt x="2650" y="4036"/>
                    <a:pt x="2650" y="3902"/>
                  </a:cubicBezTo>
                  <a:lnTo>
                    <a:pt x="2989" y="1807"/>
                  </a:lnTo>
                  <a:lnTo>
                    <a:pt x="3461" y="3728"/>
                  </a:lnTo>
                  <a:cubicBezTo>
                    <a:pt x="3502" y="3861"/>
                    <a:pt x="3636" y="3943"/>
                    <a:pt x="3759" y="3943"/>
                  </a:cubicBezTo>
                  <a:lnTo>
                    <a:pt x="4149" y="3861"/>
                  </a:lnTo>
                  <a:cubicBezTo>
                    <a:pt x="4190" y="3861"/>
                    <a:pt x="4273" y="3820"/>
                    <a:pt x="4273" y="3779"/>
                  </a:cubicBezTo>
                  <a:cubicBezTo>
                    <a:pt x="4324" y="3728"/>
                    <a:pt x="4324" y="3646"/>
                    <a:pt x="4324" y="3605"/>
                  </a:cubicBezTo>
                  <a:lnTo>
                    <a:pt x="3420" y="226"/>
                  </a:lnTo>
                  <a:cubicBezTo>
                    <a:pt x="3386" y="81"/>
                    <a:pt x="3288" y="0"/>
                    <a:pt x="316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 name="Google Shape;1242;p51">
            <a:extLst>
              <a:ext uri="{FF2B5EF4-FFF2-40B4-BE49-F238E27FC236}">
                <a16:creationId xmlns:a16="http://schemas.microsoft.com/office/drawing/2014/main" id="{56209A52-9152-9185-44E2-F768B626AF85}"/>
              </a:ext>
            </a:extLst>
          </p:cNvPr>
          <p:cNvGrpSpPr/>
          <p:nvPr/>
        </p:nvGrpSpPr>
        <p:grpSpPr>
          <a:xfrm>
            <a:off x="207589" y="249609"/>
            <a:ext cx="1019884" cy="650612"/>
            <a:chOff x="3690516" y="902025"/>
            <a:chExt cx="1871575" cy="952294"/>
          </a:xfrm>
        </p:grpSpPr>
        <p:grpSp>
          <p:nvGrpSpPr>
            <p:cNvPr id="56" name="Google Shape;1243;p51">
              <a:extLst>
                <a:ext uri="{FF2B5EF4-FFF2-40B4-BE49-F238E27FC236}">
                  <a16:creationId xmlns:a16="http://schemas.microsoft.com/office/drawing/2014/main" id="{2F42E37E-89BE-E106-349E-1661A8D61D58}"/>
                </a:ext>
              </a:extLst>
            </p:cNvPr>
            <p:cNvGrpSpPr/>
            <p:nvPr/>
          </p:nvGrpSpPr>
          <p:grpSpPr>
            <a:xfrm>
              <a:off x="3690516" y="902025"/>
              <a:ext cx="1871575" cy="952294"/>
              <a:chOff x="3668622" y="601925"/>
              <a:chExt cx="1871575" cy="952294"/>
            </a:xfrm>
          </p:grpSpPr>
          <p:sp>
            <p:nvSpPr>
              <p:cNvPr id="1434" name="Google Shape;1244;p51">
                <a:extLst>
                  <a:ext uri="{FF2B5EF4-FFF2-40B4-BE49-F238E27FC236}">
                    <a16:creationId xmlns:a16="http://schemas.microsoft.com/office/drawing/2014/main" id="{885AD0FB-98F5-CBA8-3EFF-B97D9264473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245;p51">
                <a:extLst>
                  <a:ext uri="{FF2B5EF4-FFF2-40B4-BE49-F238E27FC236}">
                    <a16:creationId xmlns:a16="http://schemas.microsoft.com/office/drawing/2014/main" id="{DEEC63A9-F1B3-1047-60D0-4B02DB4FEE05}"/>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246;p51">
              <a:extLst>
                <a:ext uri="{FF2B5EF4-FFF2-40B4-BE49-F238E27FC236}">
                  <a16:creationId xmlns:a16="http://schemas.microsoft.com/office/drawing/2014/main" id="{7C17B15D-6EF9-55D3-21B8-5325132A4867}"/>
                </a:ext>
              </a:extLst>
            </p:cNvPr>
            <p:cNvGrpSpPr/>
            <p:nvPr/>
          </p:nvGrpSpPr>
          <p:grpSpPr>
            <a:xfrm>
              <a:off x="3690516" y="902025"/>
              <a:ext cx="1871575" cy="952294"/>
              <a:chOff x="3668622" y="601925"/>
              <a:chExt cx="1871575" cy="952294"/>
            </a:xfrm>
          </p:grpSpPr>
          <p:sp>
            <p:nvSpPr>
              <p:cNvPr id="58" name="Google Shape;1247;p51">
                <a:extLst>
                  <a:ext uri="{FF2B5EF4-FFF2-40B4-BE49-F238E27FC236}">
                    <a16:creationId xmlns:a16="http://schemas.microsoft.com/office/drawing/2014/main" id="{B5EA0B1A-C0E6-864A-FDC0-75E4FD890100}"/>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248;p51">
                <a:extLst>
                  <a:ext uri="{FF2B5EF4-FFF2-40B4-BE49-F238E27FC236}">
                    <a16:creationId xmlns:a16="http://schemas.microsoft.com/office/drawing/2014/main" id="{C3F9EF02-5B93-3FB1-1AB3-AD8C9BB6AE71}"/>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249;p51">
                <a:extLst>
                  <a:ext uri="{FF2B5EF4-FFF2-40B4-BE49-F238E27FC236}">
                    <a16:creationId xmlns:a16="http://schemas.microsoft.com/office/drawing/2014/main" id="{6FA0E745-6A46-1DDF-1433-3C885F703EBF}"/>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50;p51">
                <a:extLst>
                  <a:ext uri="{FF2B5EF4-FFF2-40B4-BE49-F238E27FC236}">
                    <a16:creationId xmlns:a16="http://schemas.microsoft.com/office/drawing/2014/main" id="{CBD9BA0D-C9FF-4236-846E-415FF164BCC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251;p51">
                <a:extLst>
                  <a:ext uri="{FF2B5EF4-FFF2-40B4-BE49-F238E27FC236}">
                    <a16:creationId xmlns:a16="http://schemas.microsoft.com/office/drawing/2014/main" id="{DB9FE920-3C6A-124E-DCC9-7BFD21847FAF}"/>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252;p51">
                <a:extLst>
                  <a:ext uri="{FF2B5EF4-FFF2-40B4-BE49-F238E27FC236}">
                    <a16:creationId xmlns:a16="http://schemas.microsoft.com/office/drawing/2014/main" id="{0C8C338A-494E-05C6-D9CB-AB64A8C3CC73}"/>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253;p51">
                <a:extLst>
                  <a:ext uri="{FF2B5EF4-FFF2-40B4-BE49-F238E27FC236}">
                    <a16:creationId xmlns:a16="http://schemas.microsoft.com/office/drawing/2014/main" id="{1D718E17-21DB-1FB9-68D9-AB527FFFB43C}"/>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254;p51">
                <a:extLst>
                  <a:ext uri="{FF2B5EF4-FFF2-40B4-BE49-F238E27FC236}">
                    <a16:creationId xmlns:a16="http://schemas.microsoft.com/office/drawing/2014/main" id="{0CB1FEB8-AFA6-032A-5FCA-6D6DD7AA7F24}"/>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255;p51">
                <a:extLst>
                  <a:ext uri="{FF2B5EF4-FFF2-40B4-BE49-F238E27FC236}">
                    <a16:creationId xmlns:a16="http://schemas.microsoft.com/office/drawing/2014/main" id="{49FD32EF-7A8B-5648-DD37-8A1957D2C0C8}"/>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1256;p51">
                <a:extLst>
                  <a:ext uri="{FF2B5EF4-FFF2-40B4-BE49-F238E27FC236}">
                    <a16:creationId xmlns:a16="http://schemas.microsoft.com/office/drawing/2014/main" id="{0E76B2FD-F522-BBCF-1DC3-42F60644F365}"/>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1257;p51">
                <a:extLst>
                  <a:ext uri="{FF2B5EF4-FFF2-40B4-BE49-F238E27FC236}">
                    <a16:creationId xmlns:a16="http://schemas.microsoft.com/office/drawing/2014/main" id="{BE33B91E-C288-F2FA-9F98-0D5D4832DE02}"/>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258;p51">
                <a:extLst>
                  <a:ext uri="{FF2B5EF4-FFF2-40B4-BE49-F238E27FC236}">
                    <a16:creationId xmlns:a16="http://schemas.microsoft.com/office/drawing/2014/main" id="{322A87CD-BAB4-AC29-651E-589EB09CF7B2}"/>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259;p51">
                <a:extLst>
                  <a:ext uri="{FF2B5EF4-FFF2-40B4-BE49-F238E27FC236}">
                    <a16:creationId xmlns:a16="http://schemas.microsoft.com/office/drawing/2014/main" id="{15DCC34E-296A-DF6B-1B7C-4E3B04048F6E}"/>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260;p51">
                <a:extLst>
                  <a:ext uri="{FF2B5EF4-FFF2-40B4-BE49-F238E27FC236}">
                    <a16:creationId xmlns:a16="http://schemas.microsoft.com/office/drawing/2014/main" id="{6F3F6F67-E11A-C4B5-7B45-814141E5EEA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261;p51">
                <a:extLst>
                  <a:ext uri="{FF2B5EF4-FFF2-40B4-BE49-F238E27FC236}">
                    <a16:creationId xmlns:a16="http://schemas.microsoft.com/office/drawing/2014/main" id="{CB0803F8-5FDF-2769-4236-5316FEAA5DBC}"/>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262;p51">
                <a:extLst>
                  <a:ext uri="{FF2B5EF4-FFF2-40B4-BE49-F238E27FC236}">
                    <a16:creationId xmlns:a16="http://schemas.microsoft.com/office/drawing/2014/main" id="{B1F41BE3-39F4-4466-94EF-6C29F70AF3B0}"/>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263;p51">
                <a:extLst>
                  <a:ext uri="{FF2B5EF4-FFF2-40B4-BE49-F238E27FC236}">
                    <a16:creationId xmlns:a16="http://schemas.microsoft.com/office/drawing/2014/main" id="{817DA414-B1D3-4E2E-F5B8-1019E34572EB}"/>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264;p51">
                <a:extLst>
                  <a:ext uri="{FF2B5EF4-FFF2-40B4-BE49-F238E27FC236}">
                    <a16:creationId xmlns:a16="http://schemas.microsoft.com/office/drawing/2014/main" id="{5D1A3D80-E619-F626-B6F9-0D717E5A2F62}"/>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265;p51">
                <a:extLst>
                  <a:ext uri="{FF2B5EF4-FFF2-40B4-BE49-F238E27FC236}">
                    <a16:creationId xmlns:a16="http://schemas.microsoft.com/office/drawing/2014/main" id="{749BBC2F-249F-4B96-278D-F728616EC368}"/>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266;p51">
                <a:extLst>
                  <a:ext uri="{FF2B5EF4-FFF2-40B4-BE49-F238E27FC236}">
                    <a16:creationId xmlns:a16="http://schemas.microsoft.com/office/drawing/2014/main" id="{B52E4A9D-A9EB-FE70-4FFD-CEA93D208184}"/>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267;p51">
                <a:extLst>
                  <a:ext uri="{FF2B5EF4-FFF2-40B4-BE49-F238E27FC236}">
                    <a16:creationId xmlns:a16="http://schemas.microsoft.com/office/drawing/2014/main" id="{E44667FB-3F99-33FF-5DE4-D0939885A7AA}"/>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1268;p51">
                <a:extLst>
                  <a:ext uri="{FF2B5EF4-FFF2-40B4-BE49-F238E27FC236}">
                    <a16:creationId xmlns:a16="http://schemas.microsoft.com/office/drawing/2014/main" id="{285F6676-E29B-4094-D7F6-8A160A47B174}"/>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269;p51">
                <a:extLst>
                  <a:ext uri="{FF2B5EF4-FFF2-40B4-BE49-F238E27FC236}">
                    <a16:creationId xmlns:a16="http://schemas.microsoft.com/office/drawing/2014/main" id="{0A38EA15-F2C6-5BB7-A998-467636FAE070}"/>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1270;p51">
                <a:extLst>
                  <a:ext uri="{FF2B5EF4-FFF2-40B4-BE49-F238E27FC236}">
                    <a16:creationId xmlns:a16="http://schemas.microsoft.com/office/drawing/2014/main" id="{424A7813-4C80-F40A-4956-C1224E32F4E2}"/>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271;p51">
                <a:extLst>
                  <a:ext uri="{FF2B5EF4-FFF2-40B4-BE49-F238E27FC236}">
                    <a16:creationId xmlns:a16="http://schemas.microsoft.com/office/drawing/2014/main" id="{EFFC1AB3-A240-BC8A-3FFC-3982FEC6B62F}"/>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272;p51">
                <a:extLst>
                  <a:ext uri="{FF2B5EF4-FFF2-40B4-BE49-F238E27FC236}">
                    <a16:creationId xmlns:a16="http://schemas.microsoft.com/office/drawing/2014/main" id="{74D23E80-7C20-E025-7EE0-0A145A0DE271}"/>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273;p51">
                <a:extLst>
                  <a:ext uri="{FF2B5EF4-FFF2-40B4-BE49-F238E27FC236}">
                    <a16:creationId xmlns:a16="http://schemas.microsoft.com/office/drawing/2014/main" id="{738242B2-EA8B-CF82-0F7A-C01FE1331FF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274;p51">
                <a:extLst>
                  <a:ext uri="{FF2B5EF4-FFF2-40B4-BE49-F238E27FC236}">
                    <a16:creationId xmlns:a16="http://schemas.microsoft.com/office/drawing/2014/main" id="{BDEE161C-98CF-400B-3564-998F1441A1FB}"/>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275;p51">
                <a:extLst>
                  <a:ext uri="{FF2B5EF4-FFF2-40B4-BE49-F238E27FC236}">
                    <a16:creationId xmlns:a16="http://schemas.microsoft.com/office/drawing/2014/main" id="{02CD6021-B79D-CC1C-CDBA-6CDD0A08D35F}"/>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276;p51">
                <a:extLst>
                  <a:ext uri="{FF2B5EF4-FFF2-40B4-BE49-F238E27FC236}">
                    <a16:creationId xmlns:a16="http://schemas.microsoft.com/office/drawing/2014/main" id="{203318D3-9677-C88C-FAA1-BCE4B5C7550D}"/>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277;p51">
                <a:extLst>
                  <a:ext uri="{FF2B5EF4-FFF2-40B4-BE49-F238E27FC236}">
                    <a16:creationId xmlns:a16="http://schemas.microsoft.com/office/drawing/2014/main" id="{5ACF57AC-8424-F9F0-8D04-12DC59B3018F}"/>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278;p51">
                <a:extLst>
                  <a:ext uri="{FF2B5EF4-FFF2-40B4-BE49-F238E27FC236}">
                    <a16:creationId xmlns:a16="http://schemas.microsoft.com/office/drawing/2014/main" id="{CE1746A6-C006-59D8-7515-DCCAD2EEE37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279;p51">
                <a:extLst>
                  <a:ext uri="{FF2B5EF4-FFF2-40B4-BE49-F238E27FC236}">
                    <a16:creationId xmlns:a16="http://schemas.microsoft.com/office/drawing/2014/main" id="{0E1E7710-B7A2-3AA9-BFB3-32AB0F81BAD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280;p51">
                <a:extLst>
                  <a:ext uri="{FF2B5EF4-FFF2-40B4-BE49-F238E27FC236}">
                    <a16:creationId xmlns:a16="http://schemas.microsoft.com/office/drawing/2014/main" id="{78156FF4-7608-006F-6AEB-C94659D0E6B5}"/>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281;p51">
                <a:extLst>
                  <a:ext uri="{FF2B5EF4-FFF2-40B4-BE49-F238E27FC236}">
                    <a16:creationId xmlns:a16="http://schemas.microsoft.com/office/drawing/2014/main" id="{733EA9ED-378A-BA70-0754-E55BC58A603B}"/>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282;p51">
                <a:extLst>
                  <a:ext uri="{FF2B5EF4-FFF2-40B4-BE49-F238E27FC236}">
                    <a16:creationId xmlns:a16="http://schemas.microsoft.com/office/drawing/2014/main" id="{3E023E4D-C76D-4242-7872-B3B8C07D2E75}"/>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283;p51">
                <a:extLst>
                  <a:ext uri="{FF2B5EF4-FFF2-40B4-BE49-F238E27FC236}">
                    <a16:creationId xmlns:a16="http://schemas.microsoft.com/office/drawing/2014/main" id="{8B3D2DB9-9042-69A2-6CD1-9A67A2F15CB0}"/>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284;p51">
                <a:extLst>
                  <a:ext uri="{FF2B5EF4-FFF2-40B4-BE49-F238E27FC236}">
                    <a16:creationId xmlns:a16="http://schemas.microsoft.com/office/drawing/2014/main" id="{4A9301AD-D644-2156-4DFE-AD8648AB3D49}"/>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285;p51">
                <a:extLst>
                  <a:ext uri="{FF2B5EF4-FFF2-40B4-BE49-F238E27FC236}">
                    <a16:creationId xmlns:a16="http://schemas.microsoft.com/office/drawing/2014/main" id="{2514C687-5105-53A3-6421-F16DF19AB500}"/>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286;p51">
                <a:extLst>
                  <a:ext uri="{FF2B5EF4-FFF2-40B4-BE49-F238E27FC236}">
                    <a16:creationId xmlns:a16="http://schemas.microsoft.com/office/drawing/2014/main" id="{CDB1396E-623F-36A2-EFEB-B6B2A398EA3C}"/>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287;p51">
                <a:extLst>
                  <a:ext uri="{FF2B5EF4-FFF2-40B4-BE49-F238E27FC236}">
                    <a16:creationId xmlns:a16="http://schemas.microsoft.com/office/drawing/2014/main" id="{53E5CC7F-5454-4FBB-A960-593459B42981}"/>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36" name="Google Shape;1288;p51">
            <a:extLst>
              <a:ext uri="{FF2B5EF4-FFF2-40B4-BE49-F238E27FC236}">
                <a16:creationId xmlns:a16="http://schemas.microsoft.com/office/drawing/2014/main" id="{39E55F1E-4A00-2853-8FF9-320D2F9F5831}"/>
              </a:ext>
            </a:extLst>
          </p:cNvPr>
          <p:cNvGrpSpPr/>
          <p:nvPr/>
        </p:nvGrpSpPr>
        <p:grpSpPr>
          <a:xfrm rot="541442">
            <a:off x="1048368" y="3149315"/>
            <a:ext cx="2147809" cy="2928476"/>
            <a:chOff x="1290475" y="2139165"/>
            <a:chExt cx="1625875" cy="2216834"/>
          </a:xfrm>
        </p:grpSpPr>
        <p:sp>
          <p:nvSpPr>
            <p:cNvPr id="1437" name="Google Shape;1289;p51">
              <a:extLst>
                <a:ext uri="{FF2B5EF4-FFF2-40B4-BE49-F238E27FC236}">
                  <a16:creationId xmlns:a16="http://schemas.microsoft.com/office/drawing/2014/main" id="{3FBC0089-0091-C7B7-B126-5595D6779B9D}"/>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290;p51">
              <a:extLst>
                <a:ext uri="{FF2B5EF4-FFF2-40B4-BE49-F238E27FC236}">
                  <a16:creationId xmlns:a16="http://schemas.microsoft.com/office/drawing/2014/main" id="{26761B4F-7255-3859-D1A4-98B1D19EE3FA}"/>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291;p51">
              <a:extLst>
                <a:ext uri="{FF2B5EF4-FFF2-40B4-BE49-F238E27FC236}">
                  <a16:creationId xmlns:a16="http://schemas.microsoft.com/office/drawing/2014/main" id="{95CDD4F7-822F-0309-B54E-4E91E9CE4E7C}"/>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292;p51">
              <a:extLst>
                <a:ext uri="{FF2B5EF4-FFF2-40B4-BE49-F238E27FC236}">
                  <a16:creationId xmlns:a16="http://schemas.microsoft.com/office/drawing/2014/main" id="{7B3663BF-5369-13A2-929A-60CC32307BA5}"/>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1" name="Google Shape;1576;p57">
            <a:extLst>
              <a:ext uri="{FF2B5EF4-FFF2-40B4-BE49-F238E27FC236}">
                <a16:creationId xmlns:a16="http://schemas.microsoft.com/office/drawing/2014/main" id="{29B0673E-BF00-B9A4-3CA4-A4A77CDF32F1}"/>
              </a:ext>
            </a:extLst>
          </p:cNvPr>
          <p:cNvGrpSpPr/>
          <p:nvPr/>
        </p:nvGrpSpPr>
        <p:grpSpPr>
          <a:xfrm>
            <a:off x="2960281" y="3713817"/>
            <a:ext cx="2831663" cy="1075632"/>
            <a:chOff x="5048038" y="1385803"/>
            <a:chExt cx="2123747" cy="734746"/>
          </a:xfrm>
        </p:grpSpPr>
        <p:grpSp>
          <p:nvGrpSpPr>
            <p:cNvPr id="1442" name="Google Shape;1577;p57">
              <a:extLst>
                <a:ext uri="{FF2B5EF4-FFF2-40B4-BE49-F238E27FC236}">
                  <a16:creationId xmlns:a16="http://schemas.microsoft.com/office/drawing/2014/main" id="{6F589EFE-7CE8-6AF1-54F4-C65DF6EDB598}"/>
                </a:ext>
              </a:extLst>
            </p:cNvPr>
            <p:cNvGrpSpPr/>
            <p:nvPr/>
          </p:nvGrpSpPr>
          <p:grpSpPr>
            <a:xfrm>
              <a:off x="6386972" y="1385803"/>
              <a:ext cx="784812" cy="734746"/>
              <a:chOff x="1907550" y="-638278"/>
              <a:chExt cx="956505" cy="895486"/>
            </a:xfrm>
          </p:grpSpPr>
          <p:sp>
            <p:nvSpPr>
              <p:cNvPr id="1449" name="Google Shape;1578;p57">
                <a:extLst>
                  <a:ext uri="{FF2B5EF4-FFF2-40B4-BE49-F238E27FC236}">
                    <a16:creationId xmlns:a16="http://schemas.microsoft.com/office/drawing/2014/main" id="{0846361F-A1E3-291A-F78B-99407E378833}"/>
                  </a:ext>
                </a:extLst>
              </p:cNvPr>
              <p:cNvSpPr/>
              <p:nvPr/>
            </p:nvSpPr>
            <p:spPr>
              <a:xfrm>
                <a:off x="1978052" y="-5779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579;p57">
                <a:extLst>
                  <a:ext uri="{FF2B5EF4-FFF2-40B4-BE49-F238E27FC236}">
                    <a16:creationId xmlns:a16="http://schemas.microsoft.com/office/drawing/2014/main" id="{152AE269-B951-C5B3-3B33-FF8F83DE4215}"/>
                  </a:ext>
                </a:extLst>
              </p:cNvPr>
              <p:cNvSpPr/>
              <p:nvPr/>
            </p:nvSpPr>
            <p:spPr>
              <a:xfrm>
                <a:off x="2364698" y="-5755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580;p57">
                <a:extLst>
                  <a:ext uri="{FF2B5EF4-FFF2-40B4-BE49-F238E27FC236}">
                    <a16:creationId xmlns:a16="http://schemas.microsoft.com/office/drawing/2014/main" id="{6BDACF9A-A18E-E67E-E5EC-1DC875B2E602}"/>
                  </a:ext>
                </a:extLst>
              </p:cNvPr>
              <p:cNvSpPr/>
              <p:nvPr/>
            </p:nvSpPr>
            <p:spPr>
              <a:xfrm>
                <a:off x="1907550" y="-6382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43" name="Google Shape;1581;p57">
              <a:extLst>
                <a:ext uri="{FF2B5EF4-FFF2-40B4-BE49-F238E27FC236}">
                  <a16:creationId xmlns:a16="http://schemas.microsoft.com/office/drawing/2014/main" id="{C6437EBA-A90C-FBD4-E056-F59D652F5065}"/>
                </a:ext>
              </a:extLst>
            </p:cNvPr>
            <p:cNvSpPr/>
            <p:nvPr/>
          </p:nvSpPr>
          <p:spPr>
            <a:xfrm>
              <a:off x="5788662" y="1423656"/>
              <a:ext cx="659087" cy="659042"/>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44" name="Google Shape;1582;p57">
              <a:extLst>
                <a:ext uri="{FF2B5EF4-FFF2-40B4-BE49-F238E27FC236}">
                  <a16:creationId xmlns:a16="http://schemas.microsoft.com/office/drawing/2014/main" id="{B8023225-7049-D61F-778F-E482F5DD96BD}"/>
                </a:ext>
              </a:extLst>
            </p:cNvPr>
            <p:cNvGrpSpPr/>
            <p:nvPr/>
          </p:nvGrpSpPr>
          <p:grpSpPr>
            <a:xfrm>
              <a:off x="5048038" y="1400569"/>
              <a:ext cx="740624" cy="705215"/>
              <a:chOff x="867500" y="-674000"/>
              <a:chExt cx="783398" cy="745943"/>
            </a:xfrm>
          </p:grpSpPr>
          <p:sp>
            <p:nvSpPr>
              <p:cNvPr id="1445" name="Google Shape;1583;p57">
                <a:extLst>
                  <a:ext uri="{FF2B5EF4-FFF2-40B4-BE49-F238E27FC236}">
                    <a16:creationId xmlns:a16="http://schemas.microsoft.com/office/drawing/2014/main" id="{05B5CE40-4D91-DA2A-8169-67DECEF21953}"/>
                  </a:ext>
                </a:extLst>
              </p:cNvPr>
              <p:cNvSpPr/>
              <p:nvPr/>
            </p:nvSpPr>
            <p:spPr>
              <a:xfrm>
                <a:off x="1521874" y="-2468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584;p57">
                <a:extLst>
                  <a:ext uri="{FF2B5EF4-FFF2-40B4-BE49-F238E27FC236}">
                    <a16:creationId xmlns:a16="http://schemas.microsoft.com/office/drawing/2014/main" id="{70D9FBF3-6F1B-5E4E-A231-C997C77752DA}"/>
                  </a:ext>
                </a:extLst>
              </p:cNvPr>
              <p:cNvSpPr/>
              <p:nvPr/>
            </p:nvSpPr>
            <p:spPr>
              <a:xfrm>
                <a:off x="867500" y="-2618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585;p57">
                <a:extLst>
                  <a:ext uri="{FF2B5EF4-FFF2-40B4-BE49-F238E27FC236}">
                    <a16:creationId xmlns:a16="http://schemas.microsoft.com/office/drawing/2014/main" id="{99EBE2E1-F8CF-C9CF-9017-1DC1DC30AAF0}"/>
                  </a:ext>
                </a:extLst>
              </p:cNvPr>
              <p:cNvSpPr/>
              <p:nvPr/>
            </p:nvSpPr>
            <p:spPr>
              <a:xfrm>
                <a:off x="949253" y="-5835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586;p57">
                <a:extLst>
                  <a:ext uri="{FF2B5EF4-FFF2-40B4-BE49-F238E27FC236}">
                    <a16:creationId xmlns:a16="http://schemas.microsoft.com/office/drawing/2014/main" id="{B6586C05-121A-1926-6EB6-2B447BE47A9A}"/>
                  </a:ext>
                </a:extLst>
              </p:cNvPr>
              <p:cNvSpPr/>
              <p:nvPr/>
            </p:nvSpPr>
            <p:spPr>
              <a:xfrm>
                <a:off x="921808" y="-6740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52" name="Google Shape;1587;p57">
            <a:extLst>
              <a:ext uri="{FF2B5EF4-FFF2-40B4-BE49-F238E27FC236}">
                <a16:creationId xmlns:a16="http://schemas.microsoft.com/office/drawing/2014/main" id="{8D4EC3E5-A26F-CD96-6581-A103C50FE766}"/>
              </a:ext>
            </a:extLst>
          </p:cNvPr>
          <p:cNvGrpSpPr/>
          <p:nvPr/>
        </p:nvGrpSpPr>
        <p:grpSpPr>
          <a:xfrm>
            <a:off x="3947781" y="3774176"/>
            <a:ext cx="878783" cy="964805"/>
            <a:chOff x="4310000" y="1690850"/>
            <a:chExt cx="442875" cy="442875"/>
          </a:xfrm>
        </p:grpSpPr>
        <p:sp>
          <p:nvSpPr>
            <p:cNvPr id="1453" name="Google Shape;1588;p57">
              <a:extLst>
                <a:ext uri="{FF2B5EF4-FFF2-40B4-BE49-F238E27FC236}">
                  <a16:creationId xmlns:a16="http://schemas.microsoft.com/office/drawing/2014/main" id="{F240B507-D0CE-4FC9-4FED-826142ECD67A}"/>
                </a:ext>
              </a:extLst>
            </p:cNvPr>
            <p:cNvSpPr/>
            <p:nvPr/>
          </p:nvSpPr>
          <p:spPr>
            <a:xfrm>
              <a:off x="4310000" y="1690850"/>
              <a:ext cx="442875" cy="442875"/>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589;p57">
              <a:extLst>
                <a:ext uri="{FF2B5EF4-FFF2-40B4-BE49-F238E27FC236}">
                  <a16:creationId xmlns:a16="http://schemas.microsoft.com/office/drawing/2014/main" id="{10D6F8E7-6BA6-39C9-C096-4FE5CB9BC38D}"/>
                </a:ext>
              </a:extLst>
            </p:cNvPr>
            <p:cNvSpPr/>
            <p:nvPr/>
          </p:nvSpPr>
          <p:spPr>
            <a:xfrm>
              <a:off x="4326175" y="1690850"/>
              <a:ext cx="228750" cy="438525"/>
            </a:xfrm>
            <a:custGeom>
              <a:avLst/>
              <a:gdLst/>
              <a:ahLst/>
              <a:cxnLst/>
              <a:rect l="l" t="t" r="r" b="b"/>
              <a:pathLst>
                <a:path w="9150" h="17541" extrusionOk="0">
                  <a:moveTo>
                    <a:pt x="8216" y="1"/>
                  </a:moveTo>
                  <a:cubicBezTo>
                    <a:pt x="7271" y="1"/>
                    <a:pt x="6418" y="124"/>
                    <a:pt x="5556" y="381"/>
                  </a:cubicBezTo>
                  <a:cubicBezTo>
                    <a:pt x="3030" y="1192"/>
                    <a:pt x="1027" y="3030"/>
                    <a:pt x="0" y="5474"/>
                  </a:cubicBezTo>
                  <a:cubicBezTo>
                    <a:pt x="83" y="5731"/>
                    <a:pt x="124" y="5988"/>
                    <a:pt x="257" y="6203"/>
                  </a:cubicBezTo>
                  <a:cubicBezTo>
                    <a:pt x="719" y="6973"/>
                    <a:pt x="1705" y="7230"/>
                    <a:pt x="2568" y="7394"/>
                  </a:cubicBezTo>
                  <a:cubicBezTo>
                    <a:pt x="2475" y="7744"/>
                    <a:pt x="2219" y="8000"/>
                    <a:pt x="2095" y="8339"/>
                  </a:cubicBezTo>
                  <a:cubicBezTo>
                    <a:pt x="1921" y="8812"/>
                    <a:pt x="2095" y="9407"/>
                    <a:pt x="2434" y="9797"/>
                  </a:cubicBezTo>
                  <a:cubicBezTo>
                    <a:pt x="2732" y="10218"/>
                    <a:pt x="3204" y="10475"/>
                    <a:pt x="3636" y="10783"/>
                  </a:cubicBezTo>
                  <a:cubicBezTo>
                    <a:pt x="3379" y="11338"/>
                    <a:pt x="2691" y="11502"/>
                    <a:pt x="2219" y="11892"/>
                  </a:cubicBezTo>
                  <a:cubicBezTo>
                    <a:pt x="1664" y="12272"/>
                    <a:pt x="1325" y="12960"/>
                    <a:pt x="1325" y="13648"/>
                  </a:cubicBezTo>
                  <a:cubicBezTo>
                    <a:pt x="1325" y="13771"/>
                    <a:pt x="1325" y="13946"/>
                    <a:pt x="1366" y="14069"/>
                  </a:cubicBezTo>
                  <a:cubicBezTo>
                    <a:pt x="1407" y="14377"/>
                    <a:pt x="1541" y="14634"/>
                    <a:pt x="1705" y="14891"/>
                  </a:cubicBezTo>
                  <a:cubicBezTo>
                    <a:pt x="1880" y="15147"/>
                    <a:pt x="2095" y="15353"/>
                    <a:pt x="2352" y="15527"/>
                  </a:cubicBezTo>
                  <a:cubicBezTo>
                    <a:pt x="2568" y="15661"/>
                    <a:pt x="2732" y="15743"/>
                    <a:pt x="2948" y="15784"/>
                  </a:cubicBezTo>
                  <a:cubicBezTo>
                    <a:pt x="3379" y="15918"/>
                    <a:pt x="3892" y="15866"/>
                    <a:pt x="4190" y="16174"/>
                  </a:cubicBezTo>
                  <a:cubicBezTo>
                    <a:pt x="4406" y="16380"/>
                    <a:pt x="4488" y="16636"/>
                    <a:pt x="4529" y="16944"/>
                  </a:cubicBezTo>
                  <a:cubicBezTo>
                    <a:pt x="5176" y="17201"/>
                    <a:pt x="5813" y="17407"/>
                    <a:pt x="6501" y="17540"/>
                  </a:cubicBezTo>
                  <a:cubicBezTo>
                    <a:pt x="6583" y="17365"/>
                    <a:pt x="6583" y="17201"/>
                    <a:pt x="6583" y="17027"/>
                  </a:cubicBezTo>
                  <a:cubicBezTo>
                    <a:pt x="6542" y="16770"/>
                    <a:pt x="6460" y="16513"/>
                    <a:pt x="6501" y="16256"/>
                  </a:cubicBezTo>
                  <a:cubicBezTo>
                    <a:pt x="6542" y="15661"/>
                    <a:pt x="7096" y="15230"/>
                    <a:pt x="7528" y="14839"/>
                  </a:cubicBezTo>
                  <a:cubicBezTo>
                    <a:pt x="7569" y="14757"/>
                    <a:pt x="7651" y="14675"/>
                    <a:pt x="7702" y="14583"/>
                  </a:cubicBezTo>
                  <a:cubicBezTo>
                    <a:pt x="8000" y="14162"/>
                    <a:pt x="8123" y="13556"/>
                    <a:pt x="7743" y="13258"/>
                  </a:cubicBezTo>
                  <a:cubicBezTo>
                    <a:pt x="7394" y="13001"/>
                    <a:pt x="6840" y="13094"/>
                    <a:pt x="6675" y="12703"/>
                  </a:cubicBezTo>
                  <a:cubicBezTo>
                    <a:pt x="6583" y="12488"/>
                    <a:pt x="6624" y="12231"/>
                    <a:pt x="6583" y="12015"/>
                  </a:cubicBezTo>
                  <a:cubicBezTo>
                    <a:pt x="6501" y="11635"/>
                    <a:pt x="6110" y="11420"/>
                    <a:pt x="5730" y="11338"/>
                  </a:cubicBezTo>
                  <a:cubicBezTo>
                    <a:pt x="5340" y="11245"/>
                    <a:pt x="4960" y="11245"/>
                    <a:pt x="4621" y="11122"/>
                  </a:cubicBezTo>
                  <a:cubicBezTo>
                    <a:pt x="4272" y="10947"/>
                    <a:pt x="3975" y="10568"/>
                    <a:pt x="4108" y="10177"/>
                  </a:cubicBezTo>
                  <a:cubicBezTo>
                    <a:pt x="4272" y="9756"/>
                    <a:pt x="4960" y="9756"/>
                    <a:pt x="5340" y="9448"/>
                  </a:cubicBezTo>
                  <a:cubicBezTo>
                    <a:pt x="5689" y="9192"/>
                    <a:pt x="5772" y="8729"/>
                    <a:pt x="6110" y="8555"/>
                  </a:cubicBezTo>
                  <a:cubicBezTo>
                    <a:pt x="6285" y="8421"/>
                    <a:pt x="6501" y="8380"/>
                    <a:pt x="6716" y="8339"/>
                  </a:cubicBezTo>
                  <a:cubicBezTo>
                    <a:pt x="7702" y="8082"/>
                    <a:pt x="8298" y="6973"/>
                    <a:pt x="8000" y="5988"/>
                  </a:cubicBezTo>
                  <a:cubicBezTo>
                    <a:pt x="7907" y="5731"/>
                    <a:pt x="7784" y="5515"/>
                    <a:pt x="7743" y="5218"/>
                  </a:cubicBezTo>
                  <a:cubicBezTo>
                    <a:pt x="7651" y="4530"/>
                    <a:pt x="8216" y="3934"/>
                    <a:pt x="8554" y="3338"/>
                  </a:cubicBezTo>
                  <a:cubicBezTo>
                    <a:pt x="9027" y="2476"/>
                    <a:pt x="9150" y="1028"/>
                    <a:pt x="863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590;p57">
              <a:extLst>
                <a:ext uri="{FF2B5EF4-FFF2-40B4-BE49-F238E27FC236}">
                  <a16:creationId xmlns:a16="http://schemas.microsoft.com/office/drawing/2014/main" id="{D6D6E5A6-8911-46FD-8350-5E6A06869410}"/>
                </a:ext>
              </a:extLst>
            </p:cNvPr>
            <p:cNvSpPr/>
            <p:nvPr/>
          </p:nvSpPr>
          <p:spPr>
            <a:xfrm>
              <a:off x="4554900" y="1768850"/>
              <a:ext cx="197975" cy="276050"/>
            </a:xfrm>
            <a:custGeom>
              <a:avLst/>
              <a:gdLst/>
              <a:ahLst/>
              <a:cxnLst/>
              <a:rect l="l" t="t" r="r" b="b"/>
              <a:pathLst>
                <a:path w="7919" h="11042" extrusionOk="0">
                  <a:moveTo>
                    <a:pt x="5746" y="1"/>
                  </a:moveTo>
                  <a:cubicBezTo>
                    <a:pt x="5046" y="1"/>
                    <a:pt x="4381" y="528"/>
                    <a:pt x="3687" y="855"/>
                  </a:cubicBezTo>
                  <a:cubicBezTo>
                    <a:pt x="3379" y="988"/>
                    <a:pt x="3082" y="1153"/>
                    <a:pt x="2866" y="1410"/>
                  </a:cubicBezTo>
                  <a:cubicBezTo>
                    <a:pt x="2568" y="1759"/>
                    <a:pt x="2527" y="2272"/>
                    <a:pt x="2229" y="2611"/>
                  </a:cubicBezTo>
                  <a:cubicBezTo>
                    <a:pt x="1890" y="3042"/>
                    <a:pt x="1244" y="3124"/>
                    <a:pt x="864" y="3504"/>
                  </a:cubicBezTo>
                  <a:cubicBezTo>
                    <a:pt x="176" y="4151"/>
                    <a:pt x="556" y="5353"/>
                    <a:pt x="176" y="6205"/>
                  </a:cubicBezTo>
                  <a:cubicBezTo>
                    <a:pt x="93" y="6380"/>
                    <a:pt x="1" y="6544"/>
                    <a:pt x="1" y="6760"/>
                  </a:cubicBezTo>
                  <a:cubicBezTo>
                    <a:pt x="1" y="7057"/>
                    <a:pt x="258" y="7273"/>
                    <a:pt x="432" y="7571"/>
                  </a:cubicBezTo>
                  <a:cubicBezTo>
                    <a:pt x="730" y="8125"/>
                    <a:pt x="473" y="9070"/>
                    <a:pt x="1069" y="9368"/>
                  </a:cubicBezTo>
                  <a:cubicBezTo>
                    <a:pt x="1176" y="9430"/>
                    <a:pt x="1289" y="9455"/>
                    <a:pt x="1406" y="9455"/>
                  </a:cubicBezTo>
                  <a:cubicBezTo>
                    <a:pt x="1850" y="9455"/>
                    <a:pt x="2353" y="9094"/>
                    <a:pt x="2825" y="9029"/>
                  </a:cubicBezTo>
                  <a:cubicBezTo>
                    <a:pt x="2871" y="9023"/>
                    <a:pt x="2916" y="9021"/>
                    <a:pt x="2961" y="9021"/>
                  </a:cubicBezTo>
                  <a:cubicBezTo>
                    <a:pt x="3582" y="9021"/>
                    <a:pt x="4061" y="9536"/>
                    <a:pt x="4540" y="10015"/>
                  </a:cubicBezTo>
                  <a:cubicBezTo>
                    <a:pt x="5012" y="10528"/>
                    <a:pt x="5526" y="11042"/>
                    <a:pt x="6121" y="11042"/>
                  </a:cubicBezTo>
                  <a:cubicBezTo>
                    <a:pt x="6932" y="10015"/>
                    <a:pt x="7487" y="8772"/>
                    <a:pt x="7744" y="7448"/>
                  </a:cubicBezTo>
                  <a:cubicBezTo>
                    <a:pt x="7836" y="6893"/>
                    <a:pt x="7918" y="6328"/>
                    <a:pt x="7918" y="5733"/>
                  </a:cubicBezTo>
                  <a:cubicBezTo>
                    <a:pt x="7918" y="5045"/>
                    <a:pt x="7836" y="4408"/>
                    <a:pt x="7662" y="3761"/>
                  </a:cubicBezTo>
                  <a:cubicBezTo>
                    <a:pt x="7364" y="2354"/>
                    <a:pt x="6717" y="1071"/>
                    <a:pt x="5823" y="3"/>
                  </a:cubicBezTo>
                  <a:cubicBezTo>
                    <a:pt x="5798" y="1"/>
                    <a:pt x="5772" y="1"/>
                    <a:pt x="574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56" name="Google Shape;1593;p57">
            <a:extLst>
              <a:ext uri="{FF2B5EF4-FFF2-40B4-BE49-F238E27FC236}">
                <a16:creationId xmlns:a16="http://schemas.microsoft.com/office/drawing/2014/main" id="{B02E834D-E4C3-E36C-844D-73AD4C96E9E7}"/>
              </a:ext>
            </a:extLst>
          </p:cNvPr>
          <p:cNvSpPr/>
          <p:nvPr/>
        </p:nvSpPr>
        <p:spPr>
          <a:xfrm>
            <a:off x="60981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7" name="Google Shape;1594;p57">
            <a:extLst>
              <a:ext uri="{FF2B5EF4-FFF2-40B4-BE49-F238E27FC236}">
                <a16:creationId xmlns:a16="http://schemas.microsoft.com/office/drawing/2014/main" id="{41448F5D-F034-93E1-6EEB-2E4A198B200F}"/>
              </a:ext>
            </a:extLst>
          </p:cNvPr>
          <p:cNvGrpSpPr/>
          <p:nvPr/>
        </p:nvGrpSpPr>
        <p:grpSpPr>
          <a:xfrm>
            <a:off x="4745528" y="3713820"/>
            <a:ext cx="1046416" cy="1075632"/>
            <a:chOff x="1755150" y="-790678"/>
            <a:chExt cx="956505" cy="895486"/>
          </a:xfrm>
        </p:grpSpPr>
        <p:sp>
          <p:nvSpPr>
            <p:cNvPr id="1458" name="Google Shape;1595;p57">
              <a:extLst>
                <a:ext uri="{FF2B5EF4-FFF2-40B4-BE49-F238E27FC236}">
                  <a16:creationId xmlns:a16="http://schemas.microsoft.com/office/drawing/2014/main" id="{00D6942A-847B-0706-749E-40B9F85BEA65}"/>
                </a:ext>
              </a:extLst>
            </p:cNvPr>
            <p:cNvSpPr/>
            <p:nvPr/>
          </p:nvSpPr>
          <p:spPr>
            <a:xfrm>
              <a:off x="1755150" y="-7906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596;p57">
              <a:extLst>
                <a:ext uri="{FF2B5EF4-FFF2-40B4-BE49-F238E27FC236}">
                  <a16:creationId xmlns:a16="http://schemas.microsoft.com/office/drawing/2014/main" id="{376E3032-C190-1859-6CBC-68C8D54075C0}"/>
                </a:ext>
              </a:extLst>
            </p:cNvPr>
            <p:cNvSpPr/>
            <p:nvPr/>
          </p:nvSpPr>
          <p:spPr>
            <a:xfrm>
              <a:off x="2483338" y="-419213"/>
              <a:ext cx="120531" cy="159483"/>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597;p57">
              <a:extLst>
                <a:ext uri="{FF2B5EF4-FFF2-40B4-BE49-F238E27FC236}">
                  <a16:creationId xmlns:a16="http://schemas.microsoft.com/office/drawing/2014/main" id="{7B2402D2-A649-479C-F628-14F4A60F4A15}"/>
                </a:ext>
              </a:extLst>
            </p:cNvPr>
            <p:cNvSpPr/>
            <p:nvPr/>
          </p:nvSpPr>
          <p:spPr>
            <a:xfrm>
              <a:off x="1860610" y="-719411"/>
              <a:ext cx="657729" cy="663681"/>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598;p57">
              <a:extLst>
                <a:ext uri="{FF2B5EF4-FFF2-40B4-BE49-F238E27FC236}">
                  <a16:creationId xmlns:a16="http://schemas.microsoft.com/office/drawing/2014/main" id="{19EAFEA1-ABA5-EE8B-5F68-2B28320C5C18}"/>
                </a:ext>
              </a:extLst>
            </p:cNvPr>
            <p:cNvSpPr/>
            <p:nvPr/>
          </p:nvSpPr>
          <p:spPr>
            <a:xfrm>
              <a:off x="2282214" y="-342930"/>
              <a:ext cx="63286" cy="58538"/>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599;p57">
              <a:extLst>
                <a:ext uri="{FF2B5EF4-FFF2-40B4-BE49-F238E27FC236}">
                  <a16:creationId xmlns:a16="http://schemas.microsoft.com/office/drawing/2014/main" id="{10D3479B-D79F-CECB-98C4-90DA3548A777}"/>
                </a:ext>
              </a:extLst>
            </p:cNvPr>
            <p:cNvSpPr/>
            <p:nvPr/>
          </p:nvSpPr>
          <p:spPr>
            <a:xfrm>
              <a:off x="1991291" y="-304980"/>
              <a:ext cx="62700" cy="58479"/>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600;p57">
              <a:extLst>
                <a:ext uri="{FF2B5EF4-FFF2-40B4-BE49-F238E27FC236}">
                  <a16:creationId xmlns:a16="http://schemas.microsoft.com/office/drawing/2014/main" id="{EFFFF9A8-50B1-3109-07DB-8FE2E2E52C0D}"/>
                </a:ext>
              </a:extLst>
            </p:cNvPr>
            <p:cNvSpPr/>
            <p:nvPr/>
          </p:nvSpPr>
          <p:spPr>
            <a:xfrm>
              <a:off x="2106897" y="-252573"/>
              <a:ext cx="50089" cy="63289"/>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601;p57">
              <a:extLst>
                <a:ext uri="{FF2B5EF4-FFF2-40B4-BE49-F238E27FC236}">
                  <a16:creationId xmlns:a16="http://schemas.microsoft.com/office/drawing/2014/main" id="{79C01B13-4C30-7F56-54A6-6F1545451B1E}"/>
                </a:ext>
              </a:extLst>
            </p:cNvPr>
            <p:cNvSpPr/>
            <p:nvPr/>
          </p:nvSpPr>
          <p:spPr>
            <a:xfrm>
              <a:off x="2174408" y="-211632"/>
              <a:ext cx="22933" cy="14546"/>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602;p57">
              <a:extLst>
                <a:ext uri="{FF2B5EF4-FFF2-40B4-BE49-F238E27FC236}">
                  <a16:creationId xmlns:a16="http://schemas.microsoft.com/office/drawing/2014/main" id="{8A6D04AA-3B90-0307-55B9-626B94766636}"/>
                </a:ext>
              </a:extLst>
            </p:cNvPr>
            <p:cNvSpPr/>
            <p:nvPr/>
          </p:nvSpPr>
          <p:spPr>
            <a:xfrm>
              <a:off x="2167135" y="-192334"/>
              <a:ext cx="60295" cy="35604"/>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603;p57">
              <a:extLst>
                <a:ext uri="{FF2B5EF4-FFF2-40B4-BE49-F238E27FC236}">
                  <a16:creationId xmlns:a16="http://schemas.microsoft.com/office/drawing/2014/main" id="{072EFE9A-1E01-2893-D359-1A39E60C8353}"/>
                </a:ext>
              </a:extLst>
            </p:cNvPr>
            <p:cNvSpPr/>
            <p:nvPr/>
          </p:nvSpPr>
          <p:spPr>
            <a:xfrm>
              <a:off x="1949177" y="-382671"/>
              <a:ext cx="62054" cy="43053"/>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7" name="Google Shape;1604;p57">
              <a:extLst>
                <a:ext uri="{FF2B5EF4-FFF2-40B4-BE49-F238E27FC236}">
                  <a16:creationId xmlns:a16="http://schemas.microsoft.com/office/drawing/2014/main" id="{3D96EECE-AC81-A9DE-AB8C-44E9C121536C}"/>
                </a:ext>
              </a:extLst>
            </p:cNvPr>
            <p:cNvSpPr/>
            <p:nvPr/>
          </p:nvSpPr>
          <p:spPr>
            <a:xfrm>
              <a:off x="2292420" y="-426369"/>
              <a:ext cx="62700" cy="35956"/>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8" name="Google Shape;1605;p57">
              <a:extLst>
                <a:ext uri="{FF2B5EF4-FFF2-40B4-BE49-F238E27FC236}">
                  <a16:creationId xmlns:a16="http://schemas.microsoft.com/office/drawing/2014/main" id="{7A319105-80E3-D84C-A507-632919296EB4}"/>
                </a:ext>
              </a:extLst>
            </p:cNvPr>
            <p:cNvSpPr/>
            <p:nvPr/>
          </p:nvSpPr>
          <p:spPr>
            <a:xfrm>
              <a:off x="1825652" y="-7303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606;p57">
              <a:extLst>
                <a:ext uri="{FF2B5EF4-FFF2-40B4-BE49-F238E27FC236}">
                  <a16:creationId xmlns:a16="http://schemas.microsoft.com/office/drawing/2014/main" id="{466F2CE3-31B5-DCD2-9127-6AD62A942415}"/>
                </a:ext>
              </a:extLst>
            </p:cNvPr>
            <p:cNvSpPr/>
            <p:nvPr/>
          </p:nvSpPr>
          <p:spPr>
            <a:xfrm>
              <a:off x="2212298" y="-7279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70" name="Google Shape;1607;p57">
            <a:extLst>
              <a:ext uri="{FF2B5EF4-FFF2-40B4-BE49-F238E27FC236}">
                <a16:creationId xmlns:a16="http://schemas.microsoft.com/office/drawing/2014/main" id="{B9FCD9BC-4EBC-0BBF-DA61-A4D26B4AE522}"/>
              </a:ext>
            </a:extLst>
          </p:cNvPr>
          <p:cNvGrpSpPr/>
          <p:nvPr/>
        </p:nvGrpSpPr>
        <p:grpSpPr>
          <a:xfrm>
            <a:off x="2960280" y="3737364"/>
            <a:ext cx="987499" cy="1032400"/>
            <a:chOff x="715100" y="-826400"/>
            <a:chExt cx="783398" cy="745943"/>
          </a:xfrm>
        </p:grpSpPr>
        <p:sp>
          <p:nvSpPr>
            <p:cNvPr id="1471" name="Google Shape;1608;p57">
              <a:extLst>
                <a:ext uri="{FF2B5EF4-FFF2-40B4-BE49-F238E27FC236}">
                  <a16:creationId xmlns:a16="http://schemas.microsoft.com/office/drawing/2014/main" id="{50D13B7D-A2DE-35C8-AA41-C8262757041A}"/>
                </a:ext>
              </a:extLst>
            </p:cNvPr>
            <p:cNvSpPr/>
            <p:nvPr/>
          </p:nvSpPr>
          <p:spPr>
            <a:xfrm>
              <a:off x="1369474" y="-3992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609;p57">
              <a:extLst>
                <a:ext uri="{FF2B5EF4-FFF2-40B4-BE49-F238E27FC236}">
                  <a16:creationId xmlns:a16="http://schemas.microsoft.com/office/drawing/2014/main" id="{94E171AC-9A8C-434D-CDFC-FE5E39F33495}"/>
                </a:ext>
              </a:extLst>
            </p:cNvPr>
            <p:cNvSpPr/>
            <p:nvPr/>
          </p:nvSpPr>
          <p:spPr>
            <a:xfrm>
              <a:off x="1389186" y="-355304"/>
              <a:ext cx="64541" cy="44830"/>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610;p57">
              <a:extLst>
                <a:ext uri="{FF2B5EF4-FFF2-40B4-BE49-F238E27FC236}">
                  <a16:creationId xmlns:a16="http://schemas.microsoft.com/office/drawing/2014/main" id="{0452B4F1-5B33-DD6E-6FD1-DA3146DFDB68}"/>
                </a:ext>
              </a:extLst>
            </p:cNvPr>
            <p:cNvSpPr/>
            <p:nvPr/>
          </p:nvSpPr>
          <p:spPr>
            <a:xfrm>
              <a:off x="715100" y="-4142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611;p57">
              <a:extLst>
                <a:ext uri="{FF2B5EF4-FFF2-40B4-BE49-F238E27FC236}">
                  <a16:creationId xmlns:a16="http://schemas.microsoft.com/office/drawing/2014/main" id="{C6D2187E-68CB-2651-F0C4-302C301011C7}"/>
                </a:ext>
              </a:extLst>
            </p:cNvPr>
            <p:cNvSpPr/>
            <p:nvPr/>
          </p:nvSpPr>
          <p:spPr>
            <a:xfrm>
              <a:off x="762256" y="-362456"/>
              <a:ext cx="64541" cy="49598"/>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612;p57">
              <a:extLst>
                <a:ext uri="{FF2B5EF4-FFF2-40B4-BE49-F238E27FC236}">
                  <a16:creationId xmlns:a16="http://schemas.microsoft.com/office/drawing/2014/main" id="{E9EBFD5E-ADD4-5058-9733-628C75451782}"/>
                </a:ext>
              </a:extLst>
            </p:cNvPr>
            <p:cNvSpPr/>
            <p:nvPr/>
          </p:nvSpPr>
          <p:spPr>
            <a:xfrm>
              <a:off x="796853" y="-7359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613;p57">
              <a:extLst>
                <a:ext uri="{FF2B5EF4-FFF2-40B4-BE49-F238E27FC236}">
                  <a16:creationId xmlns:a16="http://schemas.microsoft.com/office/drawing/2014/main" id="{CD084111-25AC-3164-E58F-4FFDC34F3AD4}"/>
                </a:ext>
              </a:extLst>
            </p:cNvPr>
            <p:cNvSpPr/>
            <p:nvPr/>
          </p:nvSpPr>
          <p:spPr>
            <a:xfrm>
              <a:off x="936578" y="-367869"/>
              <a:ext cx="56808" cy="59773"/>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614;p57">
              <a:extLst>
                <a:ext uri="{FF2B5EF4-FFF2-40B4-BE49-F238E27FC236}">
                  <a16:creationId xmlns:a16="http://schemas.microsoft.com/office/drawing/2014/main" id="{A0EB3A8F-A433-B3A5-7CC2-120645C28B77}"/>
                </a:ext>
              </a:extLst>
            </p:cNvPr>
            <p:cNvSpPr/>
            <p:nvPr/>
          </p:nvSpPr>
          <p:spPr>
            <a:xfrm>
              <a:off x="1227366" y="-365427"/>
              <a:ext cx="57389" cy="57331"/>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615;p57">
              <a:extLst>
                <a:ext uri="{FF2B5EF4-FFF2-40B4-BE49-F238E27FC236}">
                  <a16:creationId xmlns:a16="http://schemas.microsoft.com/office/drawing/2014/main" id="{C599D942-8C1F-3D74-E40B-10EB83B654E4}"/>
                </a:ext>
              </a:extLst>
            </p:cNvPr>
            <p:cNvSpPr/>
            <p:nvPr/>
          </p:nvSpPr>
          <p:spPr>
            <a:xfrm>
              <a:off x="1133053" y="-300415"/>
              <a:ext cx="44830" cy="64599"/>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616;p57">
              <a:extLst>
                <a:ext uri="{FF2B5EF4-FFF2-40B4-BE49-F238E27FC236}">
                  <a16:creationId xmlns:a16="http://schemas.microsoft.com/office/drawing/2014/main" id="{3E32BFF3-4811-C76B-2D18-08CFC733A89F}"/>
                </a:ext>
              </a:extLst>
            </p:cNvPr>
            <p:cNvSpPr/>
            <p:nvPr/>
          </p:nvSpPr>
          <p:spPr>
            <a:xfrm>
              <a:off x="1093048" y="-252387"/>
              <a:ext cx="19769" cy="14129"/>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617;p57">
              <a:extLst>
                <a:ext uri="{FF2B5EF4-FFF2-40B4-BE49-F238E27FC236}">
                  <a16:creationId xmlns:a16="http://schemas.microsoft.com/office/drawing/2014/main" id="{155150B0-C054-848F-2015-7EFCC788B437}"/>
                </a:ext>
              </a:extLst>
            </p:cNvPr>
            <p:cNvSpPr/>
            <p:nvPr/>
          </p:nvSpPr>
          <p:spPr>
            <a:xfrm>
              <a:off x="1082873" y="-228140"/>
              <a:ext cx="80066" cy="19769"/>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618;p57">
              <a:extLst>
                <a:ext uri="{FF2B5EF4-FFF2-40B4-BE49-F238E27FC236}">
                  <a16:creationId xmlns:a16="http://schemas.microsoft.com/office/drawing/2014/main" id="{A9727C07-78B7-6ED0-4511-DB7DA68E5843}"/>
                </a:ext>
              </a:extLst>
            </p:cNvPr>
            <p:cNvSpPr/>
            <p:nvPr/>
          </p:nvSpPr>
          <p:spPr>
            <a:xfrm>
              <a:off x="911517" y="-475962"/>
              <a:ext cx="57389" cy="46109"/>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619;p57">
              <a:extLst>
                <a:ext uri="{FF2B5EF4-FFF2-40B4-BE49-F238E27FC236}">
                  <a16:creationId xmlns:a16="http://schemas.microsoft.com/office/drawing/2014/main" id="{42909444-F5E5-09FE-7D80-E57CE3D682C0}"/>
                </a:ext>
              </a:extLst>
            </p:cNvPr>
            <p:cNvSpPr/>
            <p:nvPr/>
          </p:nvSpPr>
          <p:spPr>
            <a:xfrm>
              <a:off x="1252426" y="-470787"/>
              <a:ext cx="59773" cy="44306"/>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620;p57">
              <a:extLst>
                <a:ext uri="{FF2B5EF4-FFF2-40B4-BE49-F238E27FC236}">
                  <a16:creationId xmlns:a16="http://schemas.microsoft.com/office/drawing/2014/main" id="{E3C68DCA-E6A2-2F17-96C4-58D34889C473}"/>
                </a:ext>
              </a:extLst>
            </p:cNvPr>
            <p:cNvSpPr/>
            <p:nvPr/>
          </p:nvSpPr>
          <p:spPr>
            <a:xfrm>
              <a:off x="769408" y="-8264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84" name="Google Shape;1624;p57">
            <a:extLst>
              <a:ext uri="{FF2B5EF4-FFF2-40B4-BE49-F238E27FC236}">
                <a16:creationId xmlns:a16="http://schemas.microsoft.com/office/drawing/2014/main" id="{C218B488-C5C5-B642-1485-6855D5D7DB6B}"/>
              </a:ext>
            </a:extLst>
          </p:cNvPr>
          <p:cNvSpPr/>
          <p:nvPr/>
        </p:nvSpPr>
        <p:spPr>
          <a:xfrm>
            <a:off x="20963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6"/>
                                        </p:tgtEl>
                                        <p:attrNameLst>
                                          <p:attrName>style.visibility</p:attrName>
                                        </p:attrNameLst>
                                      </p:cBhvr>
                                      <p:to>
                                        <p:strVal val="visible"/>
                                      </p:to>
                                    </p:set>
                                    <p:animEffect transition="in" filter="barn(inVertical)">
                                      <p:cBhvr>
                                        <p:cTn id="7" dur="500"/>
                                        <p:tgtEl>
                                          <p:spTgt spid="13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73"/>
                                        </p:tgtEl>
                                        <p:attrNameLst>
                                          <p:attrName>style.visibility</p:attrName>
                                        </p:attrNameLst>
                                      </p:cBhvr>
                                      <p:to>
                                        <p:strVal val="visible"/>
                                      </p:to>
                                    </p:set>
                                    <p:animEffect transition="in" filter="randombar(horizontal)">
                                      <p:cBhvr>
                                        <p:cTn id="12" dur="500"/>
                                        <p:tgtEl>
                                          <p:spTgt spid="137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74"/>
                                        </p:tgtEl>
                                        <p:attrNameLst>
                                          <p:attrName>style.visibility</p:attrName>
                                        </p:attrNameLst>
                                      </p:cBhvr>
                                      <p:to>
                                        <p:strVal val="visible"/>
                                      </p:to>
                                    </p:set>
                                    <p:animEffect transition="in" filter="randombar(horizontal)">
                                      <p:cBhvr>
                                        <p:cTn id="15" dur="500"/>
                                        <p:tgtEl>
                                          <p:spTgt spid="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 grpId="0" animBg="1"/>
      <p:bldP spid="1374" grpId="0" animBg="1"/>
      <p:bldP spid="13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CC7917-9E3D-4B23-2853-77FA313BC9F6}"/>
              </a:ext>
            </a:extLst>
          </p:cNvPr>
          <p:cNvPicPr>
            <a:picLocks noChangeAspect="1"/>
          </p:cNvPicPr>
          <p:nvPr/>
        </p:nvPicPr>
        <p:blipFill>
          <a:blip r:embed="rId2"/>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A74F3630-34B2-CE6B-15BE-96ED14076E3E}"/>
              </a:ext>
            </a:extLst>
          </p:cNvPr>
          <p:cNvSpPr txBox="1"/>
          <p:nvPr/>
        </p:nvSpPr>
        <p:spPr>
          <a:xfrm>
            <a:off x="2692832" y="4697917"/>
            <a:ext cx="4405392" cy="1918474"/>
          </a:xfrm>
          <a:prstGeom prst="rect">
            <a:avLst/>
          </a:prstGeom>
          <a:noFill/>
        </p:spPr>
        <p:txBody>
          <a:bodyPr wrap="square">
            <a:spAutoFit/>
          </a:bodyPr>
          <a:lstStyle/>
          <a:p>
            <a:pPr algn="just">
              <a:spcAft>
                <a:spcPts val="800"/>
              </a:spcAft>
            </a:pPr>
            <a:r>
              <a:rPr lang="en-US" sz="1600">
                <a:solidFill>
                  <a:schemeClr val="tx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Nội dung: Qua lời ru con của mẹ, tác giả thể hiện tình cảm yêu thương sâu sắc, lòng biết ơn đối với mẹ và tình yêu quê hương, đất nước mà mẹ đã truyền dạy cho con.</a:t>
            </a:r>
            <a:endParaRPr lang="en-US" sz="120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600">
                <a:solidFill>
                  <a:schemeClr val="tx2">
                    <a:lumMod val="10000"/>
                  </a:schemeClr>
                </a:solidFill>
                <a:effectLst/>
                <a:latin typeface="Times New Roman" panose="02020603050405020304" pitchFamily="18" charset="0"/>
                <a:ea typeface="Calibri" panose="020F0502020204030204" pitchFamily="34" charset="0"/>
              </a:rPr>
              <a:t>- Nghệ thuật: thể thơ sáu chữ, chủ yếu gieo vần cách; giọng thơ yêu thương tha thiết xen lẫn xót xa,…</a:t>
            </a:r>
            <a:endParaRPr lang="en-US" sz="1600">
              <a:solidFill>
                <a:schemeClr val="tx2">
                  <a:lumMod val="10000"/>
                </a:schemeClr>
              </a:solidFill>
            </a:endParaRPr>
          </a:p>
        </p:txBody>
      </p:sp>
      <p:sp>
        <p:nvSpPr>
          <p:cNvPr id="8" name="TextBox 7">
            <a:extLst>
              <a:ext uri="{FF2B5EF4-FFF2-40B4-BE49-F238E27FC236}">
                <a16:creationId xmlns:a16="http://schemas.microsoft.com/office/drawing/2014/main" id="{96101B73-33F2-3C64-8D83-10F51A1F2D9C}"/>
              </a:ext>
            </a:extLst>
          </p:cNvPr>
          <p:cNvSpPr txBox="1"/>
          <p:nvPr/>
        </p:nvSpPr>
        <p:spPr>
          <a:xfrm>
            <a:off x="7098224" y="4697917"/>
            <a:ext cx="4091552" cy="1918474"/>
          </a:xfrm>
          <a:prstGeom prst="rect">
            <a:avLst/>
          </a:prstGeom>
          <a:noFill/>
        </p:spPr>
        <p:txBody>
          <a:bodyPr wrap="square">
            <a:spAutoFit/>
          </a:bodyPr>
          <a:lstStyle/>
          <a:p>
            <a:pPr algn="just">
              <a:spcAft>
                <a:spcPts val="800"/>
              </a:spcAft>
            </a:pPr>
            <a:r>
              <a:rPr lang="en-US" sz="1600">
                <a:solidFill>
                  <a:schemeClr val="tx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Nội dung: Bài thơ thể hiện tình cảm nhớ thương da diết cảnh vật quê hương, niềm khao khát tự do của người tù trẻ tuổi có trái tim đang căng đầy nhựa sống và tràn trề nhiệt huyết.</a:t>
            </a:r>
            <a:endParaRPr lang="en-US" sz="120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600">
                <a:solidFill>
                  <a:schemeClr val="tx2">
                    <a:lumMod val="10000"/>
                  </a:schemeClr>
                </a:solidFill>
                <a:effectLst/>
                <a:latin typeface="Times New Roman" panose="02020603050405020304" pitchFamily="18" charset="0"/>
                <a:ea typeface="Calibri" panose="020F0502020204030204" pitchFamily="34" charset="0"/>
              </a:rPr>
              <a:t>- Nghệ thuật: thể thơ bảy chữ, kết hợp vần liền với vần cách; giọng thơ tha thiết, đượm buồn,…</a:t>
            </a:r>
            <a:endParaRPr lang="en-US" sz="1600">
              <a:solidFill>
                <a:schemeClr val="tx2">
                  <a:lumMod val="10000"/>
                </a:schemeClr>
              </a:solidFill>
            </a:endParaRPr>
          </a:p>
        </p:txBody>
      </p:sp>
      <p:sp>
        <p:nvSpPr>
          <p:cNvPr id="10" name="TextBox 9">
            <a:extLst>
              <a:ext uri="{FF2B5EF4-FFF2-40B4-BE49-F238E27FC236}">
                <a16:creationId xmlns:a16="http://schemas.microsoft.com/office/drawing/2014/main" id="{6D555987-24EC-8149-DC3F-3E14EDF44E38}"/>
              </a:ext>
            </a:extLst>
          </p:cNvPr>
          <p:cNvSpPr txBox="1"/>
          <p:nvPr/>
        </p:nvSpPr>
        <p:spPr>
          <a:xfrm>
            <a:off x="2736743" y="2854104"/>
            <a:ext cx="6718514" cy="1405513"/>
          </a:xfrm>
          <a:prstGeom prst="rect">
            <a:avLst/>
          </a:prstGeom>
          <a:noFill/>
        </p:spPr>
        <p:txBody>
          <a:bodyPr wrap="square">
            <a:spAutoFit/>
          </a:bodyPr>
          <a:lstStyle/>
          <a:p>
            <a:pPr algn="just">
              <a:lnSpc>
                <a:spcPct val="150000"/>
              </a:lnSpc>
              <a:spcAft>
                <a:spcPts val="800"/>
              </a:spcAft>
            </a:pPr>
            <a:r>
              <a:rPr lang="en-US" sz="1800">
                <a:solidFill>
                  <a:schemeClr val="tx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Thể hiện tình cảm của nhà thơ với con người và với quê hương.</a:t>
            </a:r>
            <a:endParaRPr lang="en-US" sz="140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a:solidFill>
                  <a:schemeClr val="tx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Chủ yếu dùng vần chân.</a:t>
            </a:r>
            <a:endParaRPr lang="en-US" sz="140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a:solidFill>
                  <a:schemeClr val="tx2">
                    <a:lumMod val="10000"/>
                  </a:schemeClr>
                </a:solidFill>
                <a:effectLst/>
                <a:latin typeface="Times New Roman" panose="02020603050405020304" pitchFamily="18" charset="0"/>
                <a:ea typeface="Calibri" panose="020F0502020204030204" pitchFamily="34" charset="0"/>
              </a:rPr>
              <a:t>- Sử dụng từ tượng thanh, từ tượng hình, điệp từ, điệp ngữ,…</a:t>
            </a:r>
            <a:endParaRPr lang="en-US">
              <a:solidFill>
                <a:schemeClr val="tx2">
                  <a:lumMod val="10000"/>
                </a:schemeClr>
              </a:solidFill>
            </a:endParaRPr>
          </a:p>
        </p:txBody>
      </p:sp>
    </p:spTree>
    <p:extLst>
      <p:ext uri="{BB962C8B-B14F-4D97-AF65-F5344CB8AC3E}">
        <p14:creationId xmlns:p14="http://schemas.microsoft.com/office/powerpoint/2010/main" val="3426388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2. Câu 2</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447535" y="257667"/>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59FC24B4-A4BF-94B4-6FAF-4CF20EA8CCEB}"/>
              </a:ext>
            </a:extLst>
          </p:cNvPr>
          <p:cNvPicPr>
            <a:picLocks noChangeAspect="1"/>
          </p:cNvPicPr>
          <p:nvPr/>
        </p:nvPicPr>
        <p:blipFill>
          <a:blip r:embed="rId3"/>
          <a:stretch>
            <a:fillRect/>
          </a:stretch>
        </p:blipFill>
        <p:spPr>
          <a:xfrm>
            <a:off x="970732" y="2129407"/>
            <a:ext cx="3686593" cy="4271415"/>
          </a:xfrm>
          <a:prstGeom prst="rect">
            <a:avLst/>
          </a:prstGeom>
        </p:spPr>
      </p:pic>
      <p:pic>
        <p:nvPicPr>
          <p:cNvPr id="3" name="Picture 2">
            <a:extLst>
              <a:ext uri="{FF2B5EF4-FFF2-40B4-BE49-F238E27FC236}">
                <a16:creationId xmlns:a16="http://schemas.microsoft.com/office/drawing/2014/main" id="{3BBD643E-31A8-25A5-93FB-684DBFA59490}"/>
              </a:ext>
            </a:extLst>
          </p:cNvPr>
          <p:cNvPicPr>
            <a:picLocks noChangeAspect="1"/>
          </p:cNvPicPr>
          <p:nvPr/>
        </p:nvPicPr>
        <p:blipFill>
          <a:blip r:embed="rId4"/>
          <a:stretch>
            <a:fillRect/>
          </a:stretch>
        </p:blipFill>
        <p:spPr>
          <a:xfrm>
            <a:off x="4726057" y="1563276"/>
            <a:ext cx="6470640" cy="3367129"/>
          </a:xfrm>
          <a:prstGeom prst="rect">
            <a:avLst/>
          </a:prstGeom>
        </p:spPr>
      </p:pic>
      <p:sp>
        <p:nvSpPr>
          <p:cNvPr id="55" name="TextBox 4">
            <a:extLst>
              <a:ext uri="{FF2B5EF4-FFF2-40B4-BE49-F238E27FC236}">
                <a16:creationId xmlns:a16="http://schemas.microsoft.com/office/drawing/2014/main" id="{EDE5532A-677D-4293-45F7-2CAA0553F4B3}"/>
              </a:ext>
            </a:extLst>
          </p:cNvPr>
          <p:cNvSpPr txBox="1"/>
          <p:nvPr/>
        </p:nvSpPr>
        <p:spPr>
          <a:xfrm>
            <a:off x="4946965" y="1843348"/>
            <a:ext cx="5823527" cy="267765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solidFill>
                  <a:srgbClr val="FF0000"/>
                </a:solidFill>
                <a:latin typeface="Times New Roman" panose="02020603050405020304" pitchFamily="18" charset="0"/>
                <a:cs typeface="Times New Roman" panose="02020603050405020304" pitchFamily="18" charset="0"/>
              </a:rPr>
              <a:t>Cách ngắt nhịp, gieo vần chân </a:t>
            </a:r>
            <a:r>
              <a:rPr lang="en-US" sz="2400" i="1">
                <a:solidFill>
                  <a:srgbClr val="FF0000"/>
                </a:solidFill>
                <a:latin typeface="Times New Roman" panose="02020603050405020304" pitchFamily="18" charset="0"/>
                <a:cs typeface="Times New Roman" panose="02020603050405020304" pitchFamily="18" charset="0"/>
              </a:rPr>
              <a:t>(lá - ca)</a:t>
            </a:r>
            <a:r>
              <a:rPr lang="en-US" sz="2400">
                <a:solidFill>
                  <a:srgbClr val="FF0000"/>
                </a:solidFill>
                <a:latin typeface="Times New Roman" panose="02020603050405020304" pitchFamily="18" charset="0"/>
                <a:cs typeface="Times New Roman" panose="02020603050405020304" pitchFamily="18" charset="0"/>
              </a:rPr>
              <a:t> kết hợp vần cách</a:t>
            </a:r>
            <a:r>
              <a:rPr lang="en-US" sz="2400" i="1">
                <a:solidFill>
                  <a:srgbClr val="FF0000"/>
                </a:solidFill>
                <a:latin typeface="Times New Roman" panose="02020603050405020304" pitchFamily="18" charset="0"/>
                <a:cs typeface="Times New Roman" panose="02020603050405020304" pitchFamily="18" charset="0"/>
              </a:rPr>
              <a:t> (ca-nhà</a:t>
            </a:r>
            <a:r>
              <a:rPr lang="en-US" sz="2400">
                <a:solidFill>
                  <a:srgbClr val="FF0000"/>
                </a:solidFill>
                <a:latin typeface="Times New Roman" panose="02020603050405020304" pitchFamily="18" charset="0"/>
                <a:cs typeface="Times New Roman" panose="02020603050405020304" pitchFamily="18" charset="0"/>
              </a:rPr>
              <a:t>) :</a:t>
            </a:r>
          </a:p>
          <a:p>
            <a:endParaRPr lang="en-US" sz="2400">
              <a:solidFill>
                <a:schemeClr val="accent6"/>
              </a:solidFill>
              <a:latin typeface="Times New Roman" panose="02020603050405020304" pitchFamily="18" charset="0"/>
              <a:cs typeface="Times New Roman" panose="02020603050405020304" pitchFamily="18" charset="0"/>
            </a:endParaRPr>
          </a:p>
          <a:p>
            <a:r>
              <a:rPr lang="en-US" sz="2400">
                <a:solidFill>
                  <a:schemeClr val="accent6"/>
                </a:solidFill>
                <a:latin typeface="Times New Roman" panose="02020603050405020304" pitchFamily="18" charset="0"/>
                <a:cs typeface="Times New Roman" panose="02020603050405020304" pitchFamily="18" charset="0"/>
              </a:rPr>
              <a:t>           </a:t>
            </a:r>
            <a:r>
              <a:rPr lang="en-US" sz="2400" i="1">
                <a:solidFill>
                  <a:schemeClr val="accent6"/>
                </a:solidFill>
                <a:latin typeface="Times New Roman" panose="02020603050405020304" pitchFamily="18" charset="0"/>
                <a:cs typeface="Times New Roman" panose="02020603050405020304" pitchFamily="18" charset="0"/>
              </a:rPr>
              <a:t> Quả bàng vuông/ xanh non màu lá</a:t>
            </a:r>
            <a:endParaRPr lang="en-US" sz="2400">
              <a:solidFill>
                <a:schemeClr val="accent6"/>
              </a:solidFill>
              <a:latin typeface="Times New Roman" panose="02020603050405020304" pitchFamily="18" charset="0"/>
              <a:cs typeface="Times New Roman" panose="02020603050405020304" pitchFamily="18" charset="0"/>
            </a:endParaRPr>
          </a:p>
          <a:p>
            <a:r>
              <a:rPr lang="en-US" sz="2400" i="1">
                <a:solidFill>
                  <a:schemeClr val="accent6"/>
                </a:solidFill>
                <a:latin typeface="Times New Roman" panose="02020603050405020304" pitchFamily="18" charset="0"/>
                <a:cs typeface="Times New Roman" panose="02020603050405020304" pitchFamily="18" charset="0"/>
              </a:rPr>
              <a:t>            Mơn mởn thơm/ mùi nắng Sơn Ca</a:t>
            </a:r>
            <a:endParaRPr lang="en-US" sz="2400">
              <a:solidFill>
                <a:schemeClr val="accent6"/>
              </a:solidFill>
              <a:latin typeface="Times New Roman" panose="02020603050405020304" pitchFamily="18" charset="0"/>
              <a:cs typeface="Times New Roman" panose="02020603050405020304" pitchFamily="18" charset="0"/>
            </a:endParaRPr>
          </a:p>
          <a:p>
            <a:r>
              <a:rPr lang="en-US" sz="2400" i="1">
                <a:solidFill>
                  <a:schemeClr val="accent6"/>
                </a:solidFill>
                <a:latin typeface="Times New Roman" panose="02020603050405020304" pitchFamily="18" charset="0"/>
                <a:cs typeface="Times New Roman" panose="02020603050405020304" pitchFamily="18" charset="0"/>
              </a:rPr>
              <a:t>            Hoa giấy đỏ/ dưới trời nắng cháy</a:t>
            </a:r>
            <a:endParaRPr lang="en-US" sz="2400">
              <a:solidFill>
                <a:schemeClr val="accent6"/>
              </a:solidFill>
              <a:latin typeface="Times New Roman" panose="02020603050405020304" pitchFamily="18" charset="0"/>
              <a:cs typeface="Times New Roman" panose="02020603050405020304" pitchFamily="18" charset="0"/>
            </a:endParaRPr>
          </a:p>
          <a:p>
            <a:r>
              <a:rPr lang="en-US" sz="2400" i="1">
                <a:solidFill>
                  <a:schemeClr val="accent6"/>
                </a:solidFill>
                <a:latin typeface="Times New Roman" panose="02020603050405020304" pitchFamily="18" charset="0"/>
                <a:cs typeface="Times New Roman" panose="02020603050405020304" pitchFamily="18" charset="0"/>
              </a:rPr>
              <a:t>            Chim líu lo/ rót mật trước hiên nhà</a:t>
            </a:r>
            <a:endParaRPr lang="en-US" sz="4000" kern="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6" name="Google Shape;1299;p52">
            <a:extLst>
              <a:ext uri="{FF2B5EF4-FFF2-40B4-BE49-F238E27FC236}">
                <a16:creationId xmlns:a16="http://schemas.microsoft.com/office/drawing/2014/main" id="{544EADBA-6AED-6C43-C700-9BD37AA27C34}"/>
              </a:ext>
            </a:extLst>
          </p:cNvPr>
          <p:cNvGrpSpPr/>
          <p:nvPr/>
        </p:nvGrpSpPr>
        <p:grpSpPr>
          <a:xfrm>
            <a:off x="10786159" y="5504283"/>
            <a:ext cx="1263792" cy="1260135"/>
            <a:chOff x="0" y="2291150"/>
            <a:chExt cx="1962250" cy="1654224"/>
          </a:xfrm>
        </p:grpSpPr>
        <p:grpSp>
          <p:nvGrpSpPr>
            <p:cNvPr id="57" name="Google Shape;1300;p52">
              <a:extLst>
                <a:ext uri="{FF2B5EF4-FFF2-40B4-BE49-F238E27FC236}">
                  <a16:creationId xmlns:a16="http://schemas.microsoft.com/office/drawing/2014/main" id="{EBD8CCC4-F90A-EB4E-4914-2238B9EB3EF9}"/>
                </a:ext>
              </a:extLst>
            </p:cNvPr>
            <p:cNvGrpSpPr/>
            <p:nvPr/>
          </p:nvGrpSpPr>
          <p:grpSpPr>
            <a:xfrm>
              <a:off x="0" y="2291150"/>
              <a:ext cx="1962249" cy="1654224"/>
              <a:chOff x="0" y="2291150"/>
              <a:chExt cx="1962249" cy="1654224"/>
            </a:xfrm>
          </p:grpSpPr>
          <p:sp>
            <p:nvSpPr>
              <p:cNvPr id="1257" name="Google Shape;1301;p52">
                <a:extLst>
                  <a:ext uri="{FF2B5EF4-FFF2-40B4-BE49-F238E27FC236}">
                    <a16:creationId xmlns:a16="http://schemas.microsoft.com/office/drawing/2014/main" id="{51693ADE-37FC-EF88-F965-2FCB5C375AC9}"/>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02;p52">
                <a:extLst>
                  <a:ext uri="{FF2B5EF4-FFF2-40B4-BE49-F238E27FC236}">
                    <a16:creationId xmlns:a16="http://schemas.microsoft.com/office/drawing/2014/main" id="{444D4AA5-43F4-FC02-7A98-39B8A36CA52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03;p52">
                <a:extLst>
                  <a:ext uri="{FF2B5EF4-FFF2-40B4-BE49-F238E27FC236}">
                    <a16:creationId xmlns:a16="http://schemas.microsoft.com/office/drawing/2014/main" id="{2D4B75BA-06A8-92D3-E68C-75862FC8FE8E}"/>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04;p52">
                <a:extLst>
                  <a:ext uri="{FF2B5EF4-FFF2-40B4-BE49-F238E27FC236}">
                    <a16:creationId xmlns:a16="http://schemas.microsoft.com/office/drawing/2014/main" id="{DD40AE6A-D693-8E65-45B7-C48D3B67BEDE}"/>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05;p52">
                <a:extLst>
                  <a:ext uri="{FF2B5EF4-FFF2-40B4-BE49-F238E27FC236}">
                    <a16:creationId xmlns:a16="http://schemas.microsoft.com/office/drawing/2014/main" id="{CE0B2FEB-2199-1B23-A811-BF63EBEFFEFA}"/>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8" name="Google Shape;1306;p52">
              <a:extLst>
                <a:ext uri="{FF2B5EF4-FFF2-40B4-BE49-F238E27FC236}">
                  <a16:creationId xmlns:a16="http://schemas.microsoft.com/office/drawing/2014/main" id="{7F4BB6CA-DC17-01B6-BB18-542AD07AF626}"/>
                </a:ext>
              </a:extLst>
            </p:cNvPr>
            <p:cNvGrpSpPr/>
            <p:nvPr/>
          </p:nvGrpSpPr>
          <p:grpSpPr>
            <a:xfrm>
              <a:off x="0" y="2291150"/>
              <a:ext cx="1962250" cy="1654224"/>
              <a:chOff x="0" y="2291150"/>
              <a:chExt cx="1962250" cy="1654224"/>
            </a:xfrm>
          </p:grpSpPr>
          <p:sp>
            <p:nvSpPr>
              <p:cNvPr id="59" name="Google Shape;1307;p52">
                <a:extLst>
                  <a:ext uri="{FF2B5EF4-FFF2-40B4-BE49-F238E27FC236}">
                    <a16:creationId xmlns:a16="http://schemas.microsoft.com/office/drawing/2014/main" id="{C321DBEE-3396-0D46-0E51-E94707818C43}"/>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8;p52">
                <a:extLst>
                  <a:ext uri="{FF2B5EF4-FFF2-40B4-BE49-F238E27FC236}">
                    <a16:creationId xmlns:a16="http://schemas.microsoft.com/office/drawing/2014/main" id="{75C7B9CE-ACBE-7E49-7D19-5C354FECE590}"/>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09;p52">
                <a:extLst>
                  <a:ext uri="{FF2B5EF4-FFF2-40B4-BE49-F238E27FC236}">
                    <a16:creationId xmlns:a16="http://schemas.microsoft.com/office/drawing/2014/main" id="{C51F2809-4E6E-EB52-65FF-AC3A8FCBED9D}"/>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0;p52">
                <a:extLst>
                  <a:ext uri="{FF2B5EF4-FFF2-40B4-BE49-F238E27FC236}">
                    <a16:creationId xmlns:a16="http://schemas.microsoft.com/office/drawing/2014/main" id="{FD71DB54-CEEF-F859-1A10-D9F39C54EB66}"/>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1;p52">
                <a:extLst>
                  <a:ext uri="{FF2B5EF4-FFF2-40B4-BE49-F238E27FC236}">
                    <a16:creationId xmlns:a16="http://schemas.microsoft.com/office/drawing/2014/main" id="{85AF3A04-A095-CDC7-BFD1-567245545CBA}"/>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12;p52">
                <a:extLst>
                  <a:ext uri="{FF2B5EF4-FFF2-40B4-BE49-F238E27FC236}">
                    <a16:creationId xmlns:a16="http://schemas.microsoft.com/office/drawing/2014/main" id="{DBBFCE2B-BCD4-0A97-0FE3-1AB4301A0AF5}"/>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13;p52">
                <a:extLst>
                  <a:ext uri="{FF2B5EF4-FFF2-40B4-BE49-F238E27FC236}">
                    <a16:creationId xmlns:a16="http://schemas.microsoft.com/office/drawing/2014/main" id="{0B0B8850-877E-E238-DEDE-CECF300C833E}"/>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14;p52">
                <a:extLst>
                  <a:ext uri="{FF2B5EF4-FFF2-40B4-BE49-F238E27FC236}">
                    <a16:creationId xmlns:a16="http://schemas.microsoft.com/office/drawing/2014/main" id="{372E9240-317C-5237-1FB6-6D1C4FF1E488}"/>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315;p52">
                <a:extLst>
                  <a:ext uri="{FF2B5EF4-FFF2-40B4-BE49-F238E27FC236}">
                    <a16:creationId xmlns:a16="http://schemas.microsoft.com/office/drawing/2014/main" id="{951F3594-24E9-1FDD-3C08-20DE8129EF00}"/>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16;p52">
                <a:extLst>
                  <a:ext uri="{FF2B5EF4-FFF2-40B4-BE49-F238E27FC236}">
                    <a16:creationId xmlns:a16="http://schemas.microsoft.com/office/drawing/2014/main" id="{51A0A870-6727-9E26-6FCC-A990ED0A9195}"/>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17;p52">
                <a:extLst>
                  <a:ext uri="{FF2B5EF4-FFF2-40B4-BE49-F238E27FC236}">
                    <a16:creationId xmlns:a16="http://schemas.microsoft.com/office/drawing/2014/main" id="{96E8A896-B70F-203F-561F-9164A00BA91B}"/>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18;p52">
                <a:extLst>
                  <a:ext uri="{FF2B5EF4-FFF2-40B4-BE49-F238E27FC236}">
                    <a16:creationId xmlns:a16="http://schemas.microsoft.com/office/drawing/2014/main" id="{CBBA6676-6018-7DF9-185A-B3048139BD5D}"/>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1319;p52">
                <a:extLst>
                  <a:ext uri="{FF2B5EF4-FFF2-40B4-BE49-F238E27FC236}">
                    <a16:creationId xmlns:a16="http://schemas.microsoft.com/office/drawing/2014/main" id="{61291182-A8BD-A76D-5FD7-73CC97E04454}"/>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320;p52">
                <a:extLst>
                  <a:ext uri="{FF2B5EF4-FFF2-40B4-BE49-F238E27FC236}">
                    <a16:creationId xmlns:a16="http://schemas.microsoft.com/office/drawing/2014/main" id="{E443A461-88EF-8307-92DF-9598BF29E40B}"/>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321;p52">
                <a:extLst>
                  <a:ext uri="{FF2B5EF4-FFF2-40B4-BE49-F238E27FC236}">
                    <a16:creationId xmlns:a16="http://schemas.microsoft.com/office/drawing/2014/main" id="{E7AE4170-6E1D-5C04-D7D5-EC3576ED4075}"/>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22;p52">
                <a:extLst>
                  <a:ext uri="{FF2B5EF4-FFF2-40B4-BE49-F238E27FC236}">
                    <a16:creationId xmlns:a16="http://schemas.microsoft.com/office/drawing/2014/main" id="{4E7100FE-05AC-A083-AB65-7289E802D3F0}"/>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23;p52">
                <a:extLst>
                  <a:ext uri="{FF2B5EF4-FFF2-40B4-BE49-F238E27FC236}">
                    <a16:creationId xmlns:a16="http://schemas.microsoft.com/office/drawing/2014/main" id="{DD20A925-44AA-C6A4-2B0A-0DA14DE1526E}"/>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24;p52">
                <a:extLst>
                  <a:ext uri="{FF2B5EF4-FFF2-40B4-BE49-F238E27FC236}">
                    <a16:creationId xmlns:a16="http://schemas.microsoft.com/office/drawing/2014/main" id="{9AFE68A2-5DCB-E16A-C8F5-F1640DA48C2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25;p52">
                <a:extLst>
                  <a:ext uri="{FF2B5EF4-FFF2-40B4-BE49-F238E27FC236}">
                    <a16:creationId xmlns:a16="http://schemas.microsoft.com/office/drawing/2014/main" id="{612932D5-2748-1C37-7F40-8E4A3C7E612A}"/>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26;p52">
                <a:extLst>
                  <a:ext uri="{FF2B5EF4-FFF2-40B4-BE49-F238E27FC236}">
                    <a16:creationId xmlns:a16="http://schemas.microsoft.com/office/drawing/2014/main" id="{9DA9D33D-0943-ECD7-DBC0-102B48FC34F8}"/>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27;p52">
                <a:extLst>
                  <a:ext uri="{FF2B5EF4-FFF2-40B4-BE49-F238E27FC236}">
                    <a16:creationId xmlns:a16="http://schemas.microsoft.com/office/drawing/2014/main" id="{1E29D28F-8991-AA6A-9760-EE8AF2774897}"/>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28;p52">
                <a:extLst>
                  <a:ext uri="{FF2B5EF4-FFF2-40B4-BE49-F238E27FC236}">
                    <a16:creationId xmlns:a16="http://schemas.microsoft.com/office/drawing/2014/main" id="{638D1BCE-D044-3595-390D-061F9F81F3C8}"/>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29;p52">
                <a:extLst>
                  <a:ext uri="{FF2B5EF4-FFF2-40B4-BE49-F238E27FC236}">
                    <a16:creationId xmlns:a16="http://schemas.microsoft.com/office/drawing/2014/main" id="{B741E811-67BE-35D9-1BBC-A685E3F1F788}"/>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30;p52">
                <a:extLst>
                  <a:ext uri="{FF2B5EF4-FFF2-40B4-BE49-F238E27FC236}">
                    <a16:creationId xmlns:a16="http://schemas.microsoft.com/office/drawing/2014/main" id="{7FCB75F4-5F8E-5DED-BD1D-0E5B4937395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331;p52">
                <a:extLst>
                  <a:ext uri="{FF2B5EF4-FFF2-40B4-BE49-F238E27FC236}">
                    <a16:creationId xmlns:a16="http://schemas.microsoft.com/office/drawing/2014/main" id="{F0270B62-9DBA-E204-DE6F-3100B20E6C85}"/>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332;p52">
                <a:extLst>
                  <a:ext uri="{FF2B5EF4-FFF2-40B4-BE49-F238E27FC236}">
                    <a16:creationId xmlns:a16="http://schemas.microsoft.com/office/drawing/2014/main" id="{8916AD24-FC0F-AB8A-012C-9DE2CE8D6B9E}"/>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333;p52">
                <a:extLst>
                  <a:ext uri="{FF2B5EF4-FFF2-40B4-BE49-F238E27FC236}">
                    <a16:creationId xmlns:a16="http://schemas.microsoft.com/office/drawing/2014/main" id="{6D757829-3E94-919B-62D7-B428B754B7A9}"/>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334;p52">
                <a:extLst>
                  <a:ext uri="{FF2B5EF4-FFF2-40B4-BE49-F238E27FC236}">
                    <a16:creationId xmlns:a16="http://schemas.microsoft.com/office/drawing/2014/main" id="{4E8FAA38-227B-9DE7-7F52-71D6028873A4}"/>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335;p52">
                <a:extLst>
                  <a:ext uri="{FF2B5EF4-FFF2-40B4-BE49-F238E27FC236}">
                    <a16:creationId xmlns:a16="http://schemas.microsoft.com/office/drawing/2014/main" id="{2E0A9BCF-ED78-F7C7-E883-9E56E52EBA8E}"/>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336;p52">
                <a:extLst>
                  <a:ext uri="{FF2B5EF4-FFF2-40B4-BE49-F238E27FC236}">
                    <a16:creationId xmlns:a16="http://schemas.microsoft.com/office/drawing/2014/main" id="{2817037A-583D-7697-B332-2A2AD2C41CEF}"/>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337;p52">
                <a:extLst>
                  <a:ext uri="{FF2B5EF4-FFF2-40B4-BE49-F238E27FC236}">
                    <a16:creationId xmlns:a16="http://schemas.microsoft.com/office/drawing/2014/main" id="{A09B7F6D-5065-C62D-750D-8EFD945E4442}"/>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338;p52">
                <a:extLst>
                  <a:ext uri="{FF2B5EF4-FFF2-40B4-BE49-F238E27FC236}">
                    <a16:creationId xmlns:a16="http://schemas.microsoft.com/office/drawing/2014/main" id="{7D1F4816-0944-739A-F722-2737317136B6}"/>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39;p52">
                <a:extLst>
                  <a:ext uri="{FF2B5EF4-FFF2-40B4-BE49-F238E27FC236}">
                    <a16:creationId xmlns:a16="http://schemas.microsoft.com/office/drawing/2014/main" id="{4E1AC73F-6A82-1ABD-095C-9CCC9055F436}"/>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40;p52">
                <a:extLst>
                  <a:ext uri="{FF2B5EF4-FFF2-40B4-BE49-F238E27FC236}">
                    <a16:creationId xmlns:a16="http://schemas.microsoft.com/office/drawing/2014/main" id="{CB7EADF2-627F-CA9C-13EB-6C6D7A44A72C}"/>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41;p52">
                <a:extLst>
                  <a:ext uri="{FF2B5EF4-FFF2-40B4-BE49-F238E27FC236}">
                    <a16:creationId xmlns:a16="http://schemas.microsoft.com/office/drawing/2014/main" id="{5BF6904A-4820-C65C-6374-9767162B52D0}"/>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42;p52">
                <a:extLst>
                  <a:ext uri="{FF2B5EF4-FFF2-40B4-BE49-F238E27FC236}">
                    <a16:creationId xmlns:a16="http://schemas.microsoft.com/office/drawing/2014/main" id="{8F67BEB2-987E-AD61-A94D-C9706C55F941}"/>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43;p52">
                <a:extLst>
                  <a:ext uri="{FF2B5EF4-FFF2-40B4-BE49-F238E27FC236}">
                    <a16:creationId xmlns:a16="http://schemas.microsoft.com/office/drawing/2014/main" id="{4E47EC89-069C-E60A-A274-9E3F456B998E}"/>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44;p52">
                <a:extLst>
                  <a:ext uri="{FF2B5EF4-FFF2-40B4-BE49-F238E27FC236}">
                    <a16:creationId xmlns:a16="http://schemas.microsoft.com/office/drawing/2014/main" id="{57F47286-F119-A5D5-C033-FA0C3E783E5F}"/>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45;p52">
                <a:extLst>
                  <a:ext uri="{FF2B5EF4-FFF2-40B4-BE49-F238E27FC236}">
                    <a16:creationId xmlns:a16="http://schemas.microsoft.com/office/drawing/2014/main" id="{ABB6226B-75C9-928B-9D41-CD031136AC8A}"/>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346;p52">
                <a:extLst>
                  <a:ext uri="{FF2B5EF4-FFF2-40B4-BE49-F238E27FC236}">
                    <a16:creationId xmlns:a16="http://schemas.microsoft.com/office/drawing/2014/main" id="{2D1780EA-88A8-44E5-4FBD-69BF64AB2F5D}"/>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47;p52">
                <a:extLst>
                  <a:ext uri="{FF2B5EF4-FFF2-40B4-BE49-F238E27FC236}">
                    <a16:creationId xmlns:a16="http://schemas.microsoft.com/office/drawing/2014/main" id="{506F1D9C-9003-EFF2-CF6E-D12F2C1520B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48;p52">
                <a:extLst>
                  <a:ext uri="{FF2B5EF4-FFF2-40B4-BE49-F238E27FC236}">
                    <a16:creationId xmlns:a16="http://schemas.microsoft.com/office/drawing/2014/main" id="{D10779C3-09A3-09A3-A124-AE327151A055}"/>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49;p52">
                <a:extLst>
                  <a:ext uri="{FF2B5EF4-FFF2-40B4-BE49-F238E27FC236}">
                    <a16:creationId xmlns:a16="http://schemas.microsoft.com/office/drawing/2014/main" id="{9D260CD8-3BA6-7378-1102-7C650A570D69}"/>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50;p52">
                <a:extLst>
                  <a:ext uri="{FF2B5EF4-FFF2-40B4-BE49-F238E27FC236}">
                    <a16:creationId xmlns:a16="http://schemas.microsoft.com/office/drawing/2014/main" id="{EF6EA9E6-1302-2405-C646-182982ACADC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51;p52">
                <a:extLst>
                  <a:ext uri="{FF2B5EF4-FFF2-40B4-BE49-F238E27FC236}">
                    <a16:creationId xmlns:a16="http://schemas.microsoft.com/office/drawing/2014/main" id="{C3AB562D-AC1C-0A57-456B-B56331B7783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52;p52">
                <a:extLst>
                  <a:ext uri="{FF2B5EF4-FFF2-40B4-BE49-F238E27FC236}">
                    <a16:creationId xmlns:a16="http://schemas.microsoft.com/office/drawing/2014/main" id="{E8A26022-C4C4-2900-3220-59B66FA065CC}"/>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53;p52">
                <a:extLst>
                  <a:ext uri="{FF2B5EF4-FFF2-40B4-BE49-F238E27FC236}">
                    <a16:creationId xmlns:a16="http://schemas.microsoft.com/office/drawing/2014/main" id="{77BBC8A3-7429-1598-F6C0-836A2C8C60E0}"/>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54;p52">
                <a:extLst>
                  <a:ext uri="{FF2B5EF4-FFF2-40B4-BE49-F238E27FC236}">
                    <a16:creationId xmlns:a16="http://schemas.microsoft.com/office/drawing/2014/main" id="{E1F98279-C160-6ED4-07C0-079BE076C885}"/>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55;p52">
                <a:extLst>
                  <a:ext uri="{FF2B5EF4-FFF2-40B4-BE49-F238E27FC236}">
                    <a16:creationId xmlns:a16="http://schemas.microsoft.com/office/drawing/2014/main" id="{3D88E4FD-118C-16B2-2B31-BC36AEC42213}"/>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56;p52">
                <a:extLst>
                  <a:ext uri="{FF2B5EF4-FFF2-40B4-BE49-F238E27FC236}">
                    <a16:creationId xmlns:a16="http://schemas.microsoft.com/office/drawing/2014/main" id="{96CF60D8-64DD-4B37-7442-E90DF9E73D8C}"/>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57;p52">
                <a:extLst>
                  <a:ext uri="{FF2B5EF4-FFF2-40B4-BE49-F238E27FC236}">
                    <a16:creationId xmlns:a16="http://schemas.microsoft.com/office/drawing/2014/main" id="{3D5556FF-BAF3-1F30-600C-882652EA8726}"/>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58;p52">
                <a:extLst>
                  <a:ext uri="{FF2B5EF4-FFF2-40B4-BE49-F238E27FC236}">
                    <a16:creationId xmlns:a16="http://schemas.microsoft.com/office/drawing/2014/main" id="{E1C17C1C-4A5E-AE8A-BEA3-A25ACFA12C8B}"/>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59;p52">
                <a:extLst>
                  <a:ext uri="{FF2B5EF4-FFF2-40B4-BE49-F238E27FC236}">
                    <a16:creationId xmlns:a16="http://schemas.microsoft.com/office/drawing/2014/main" id="{4685EC49-B71D-6893-80DB-0D55E705D5B9}"/>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60;p52">
                <a:extLst>
                  <a:ext uri="{FF2B5EF4-FFF2-40B4-BE49-F238E27FC236}">
                    <a16:creationId xmlns:a16="http://schemas.microsoft.com/office/drawing/2014/main" id="{A2F63C85-7807-96E4-0703-B2064B91BEFE}"/>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61;p52">
                <a:extLst>
                  <a:ext uri="{FF2B5EF4-FFF2-40B4-BE49-F238E27FC236}">
                    <a16:creationId xmlns:a16="http://schemas.microsoft.com/office/drawing/2014/main" id="{1AA55AC1-3073-9374-498A-4898DF77D9E1}"/>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62;p52">
                <a:extLst>
                  <a:ext uri="{FF2B5EF4-FFF2-40B4-BE49-F238E27FC236}">
                    <a16:creationId xmlns:a16="http://schemas.microsoft.com/office/drawing/2014/main" id="{2DABFDF2-A3EE-EDD3-9C01-07372847610D}"/>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63;p52">
                <a:extLst>
                  <a:ext uri="{FF2B5EF4-FFF2-40B4-BE49-F238E27FC236}">
                    <a16:creationId xmlns:a16="http://schemas.microsoft.com/office/drawing/2014/main" id="{5E930739-34BA-577C-51AF-ABEA366B6652}"/>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64;p52">
                <a:extLst>
                  <a:ext uri="{FF2B5EF4-FFF2-40B4-BE49-F238E27FC236}">
                    <a16:creationId xmlns:a16="http://schemas.microsoft.com/office/drawing/2014/main" id="{94395E27-04C0-88C5-9879-232DFD91CE1C}"/>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65;p52">
                <a:extLst>
                  <a:ext uri="{FF2B5EF4-FFF2-40B4-BE49-F238E27FC236}">
                    <a16:creationId xmlns:a16="http://schemas.microsoft.com/office/drawing/2014/main" id="{A0881233-DA49-35CB-D318-155BD4BAADE6}"/>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66;p52">
                <a:extLst>
                  <a:ext uri="{FF2B5EF4-FFF2-40B4-BE49-F238E27FC236}">
                    <a16:creationId xmlns:a16="http://schemas.microsoft.com/office/drawing/2014/main" id="{C4D4FF96-A962-1CBB-F175-6771C44C4F90}"/>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67;p52">
                <a:extLst>
                  <a:ext uri="{FF2B5EF4-FFF2-40B4-BE49-F238E27FC236}">
                    <a16:creationId xmlns:a16="http://schemas.microsoft.com/office/drawing/2014/main" id="{B5ACAFAA-CB43-BE98-D286-22095000A7BF}"/>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2389603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5">
                                            <p:txEl>
                                              <p:pRg st="0" end="0"/>
                                            </p:txEl>
                                          </p:spTgt>
                                        </p:tgtEl>
                                        <p:attrNameLst>
                                          <p:attrName>style.visibility</p:attrName>
                                        </p:attrNameLst>
                                      </p:cBhvr>
                                      <p:to>
                                        <p:strVal val="visible"/>
                                      </p:to>
                                    </p:set>
                                    <p:anim calcmode="lin" valueType="num">
                                      <p:cBhvr additive="base">
                                        <p:cTn id="24"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3. Câu 3</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643994" y="259714"/>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55" name="Google Shape;798;p26">
            <a:extLst>
              <a:ext uri="{FF2B5EF4-FFF2-40B4-BE49-F238E27FC236}">
                <a16:creationId xmlns:a16="http://schemas.microsoft.com/office/drawing/2014/main" id="{3E7095F1-CE1A-0EF5-3451-EF936450C796}"/>
              </a:ext>
            </a:extLst>
          </p:cNvPr>
          <p:cNvSpPr/>
          <p:nvPr/>
        </p:nvSpPr>
        <p:spPr>
          <a:xfrm>
            <a:off x="4843583" y="1974498"/>
            <a:ext cx="2565600" cy="638000"/>
          </a:xfrm>
          <a:prstGeom prst="roundRect">
            <a:avLst>
              <a:gd name="adj" fmla="val 16667"/>
            </a:avLst>
          </a:prstGeom>
          <a:solidFill>
            <a:srgbClr val="ED7341"/>
          </a:solidFill>
          <a:ln>
            <a:noFill/>
          </a:ln>
        </p:spPr>
        <p:txBody>
          <a:bodyPr spcFirstLastPara="1" wrap="square" lIns="121900" tIns="121900" rIns="121900" bIns="121900" anchor="ctr" anchorCtr="0">
            <a:noAutofit/>
          </a:bodyPr>
          <a:lstStyle/>
          <a:p>
            <a:pPr algn="ctr" defTabSz="1219170">
              <a:defRPr/>
            </a:pPr>
            <a:r>
              <a:rPr lang="fr" sz="2800" b="1" kern="0">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Xâm xấp</a:t>
            </a:r>
            <a:endParaRPr sz="2800" b="1" kern="0">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56" name="Google Shape;799;p26">
            <a:extLst>
              <a:ext uri="{FF2B5EF4-FFF2-40B4-BE49-F238E27FC236}">
                <a16:creationId xmlns:a16="http://schemas.microsoft.com/office/drawing/2014/main" id="{31484E73-2D5E-52C4-B2A7-C58355D502FE}"/>
              </a:ext>
            </a:extLst>
          </p:cNvPr>
          <p:cNvSpPr/>
          <p:nvPr/>
        </p:nvSpPr>
        <p:spPr>
          <a:xfrm>
            <a:off x="4813035" y="5161700"/>
            <a:ext cx="2565600" cy="638000"/>
          </a:xfrm>
          <a:prstGeom prst="roundRect">
            <a:avLst>
              <a:gd name="adj" fmla="val 16667"/>
            </a:avLst>
          </a:prstGeom>
          <a:solidFill>
            <a:srgbClr val="F3D676"/>
          </a:solidFill>
          <a:ln>
            <a:noFill/>
          </a:ln>
        </p:spPr>
        <p:txBody>
          <a:bodyPr spcFirstLastPara="1" wrap="square" lIns="121900" tIns="121900" rIns="121900" bIns="121900" anchor="ctr" anchorCtr="0">
            <a:noAutofit/>
          </a:bodyPr>
          <a:lstStyle/>
          <a:p>
            <a:pPr algn="ctr" defTabSz="1219170">
              <a:defRPr/>
            </a:pPr>
            <a:r>
              <a:rPr lang="fr" sz="2800" b="1" kern="0">
                <a:solidFill>
                  <a:srgbClr val="512651"/>
                </a:solidFill>
                <a:latin typeface="Times New Roman" panose="02020603050405020304" pitchFamily="18" charset="0"/>
                <a:ea typeface="Fira Sans Extra Condensed"/>
                <a:cs typeface="Times New Roman" panose="02020603050405020304" pitchFamily="18" charset="0"/>
                <a:sym typeface="Fira Sans Extra Condensed"/>
              </a:rPr>
              <a:t>Lấm tấm</a:t>
            </a:r>
            <a:endParaRPr sz="2800" b="1" kern="0">
              <a:solidFill>
                <a:srgbClr val="512651"/>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57" name="Google Shape;800;p26">
            <a:extLst>
              <a:ext uri="{FF2B5EF4-FFF2-40B4-BE49-F238E27FC236}">
                <a16:creationId xmlns:a16="http://schemas.microsoft.com/office/drawing/2014/main" id="{88F19FFF-9B4E-F051-BB96-1702EB381DEE}"/>
              </a:ext>
            </a:extLst>
          </p:cNvPr>
          <p:cNvSpPr/>
          <p:nvPr/>
        </p:nvSpPr>
        <p:spPr>
          <a:xfrm>
            <a:off x="2817601" y="3301633"/>
            <a:ext cx="5334028" cy="954400"/>
          </a:xfrm>
          <a:prstGeom prst="roundRect">
            <a:avLst>
              <a:gd name="adj" fmla="val 7663"/>
            </a:avLst>
          </a:prstGeom>
          <a:solidFill>
            <a:srgbClr val="5492C4">
              <a:alpha val="25099"/>
            </a:srgbClr>
          </a:solidFill>
          <a:ln>
            <a:noFill/>
          </a:ln>
        </p:spPr>
        <p:txBody>
          <a:bodyPr spcFirstLastPara="1" wrap="square" lIns="121900" tIns="121900" rIns="121900" bIns="121900" anchor="ctr" anchorCtr="0">
            <a:noAutofit/>
          </a:bodyPr>
          <a:lstStyle/>
          <a:p>
            <a:pPr lvl="0" algn="r"/>
            <a:r>
              <a:rPr lang="en-US" sz="2800" b="1">
                <a:solidFill>
                  <a:srgbClr val="0B050B"/>
                </a:solidFill>
                <a:latin typeface="Times New Roman" panose="02020603050405020304" pitchFamily="18" charset="0"/>
                <a:cs typeface="Times New Roman" panose="02020603050405020304" pitchFamily="18" charset="0"/>
              </a:rPr>
              <a:t>a) Từ tượng hình</a:t>
            </a:r>
          </a:p>
        </p:txBody>
      </p:sp>
      <p:grpSp>
        <p:nvGrpSpPr>
          <p:cNvPr id="58" name="Google Shape;801;p26">
            <a:extLst>
              <a:ext uri="{FF2B5EF4-FFF2-40B4-BE49-F238E27FC236}">
                <a16:creationId xmlns:a16="http://schemas.microsoft.com/office/drawing/2014/main" id="{743A865B-53CE-4B53-5BC1-70776A230B4D}"/>
              </a:ext>
            </a:extLst>
          </p:cNvPr>
          <p:cNvGrpSpPr/>
          <p:nvPr/>
        </p:nvGrpSpPr>
        <p:grpSpPr>
          <a:xfrm>
            <a:off x="854907" y="2011334"/>
            <a:ext cx="2565548" cy="4607788"/>
            <a:chOff x="457200" y="1713925"/>
            <a:chExt cx="1329575" cy="2387950"/>
          </a:xfrm>
        </p:grpSpPr>
        <p:sp>
          <p:nvSpPr>
            <p:cNvPr id="59" name="Google Shape;802;p26">
              <a:extLst>
                <a:ext uri="{FF2B5EF4-FFF2-40B4-BE49-F238E27FC236}">
                  <a16:creationId xmlns:a16="http://schemas.microsoft.com/office/drawing/2014/main" id="{6DDBFAF8-8D67-FDBD-F780-5BAFF3C30CF2}"/>
                </a:ext>
              </a:extLst>
            </p:cNvPr>
            <p:cNvSpPr/>
            <p:nvPr/>
          </p:nvSpPr>
          <p:spPr>
            <a:xfrm>
              <a:off x="1299175" y="3449375"/>
              <a:ext cx="207850" cy="421900"/>
            </a:xfrm>
            <a:custGeom>
              <a:avLst/>
              <a:gdLst/>
              <a:ahLst/>
              <a:cxnLst/>
              <a:rect l="l" t="t" r="r" b="b"/>
              <a:pathLst>
                <a:path w="8314" h="16876" extrusionOk="0">
                  <a:moveTo>
                    <a:pt x="2842" y="0"/>
                  </a:moveTo>
                  <a:lnTo>
                    <a:pt x="2611" y="18"/>
                  </a:lnTo>
                  <a:lnTo>
                    <a:pt x="2363" y="54"/>
                  </a:lnTo>
                  <a:lnTo>
                    <a:pt x="2114" y="143"/>
                  </a:lnTo>
                  <a:lnTo>
                    <a:pt x="1830" y="249"/>
                  </a:lnTo>
                  <a:lnTo>
                    <a:pt x="1546" y="409"/>
                  </a:lnTo>
                  <a:lnTo>
                    <a:pt x="1279" y="551"/>
                  </a:lnTo>
                  <a:lnTo>
                    <a:pt x="1048" y="729"/>
                  </a:lnTo>
                  <a:lnTo>
                    <a:pt x="853" y="906"/>
                  </a:lnTo>
                  <a:lnTo>
                    <a:pt x="675" y="1084"/>
                  </a:lnTo>
                  <a:lnTo>
                    <a:pt x="515" y="1262"/>
                  </a:lnTo>
                  <a:lnTo>
                    <a:pt x="373" y="1457"/>
                  </a:lnTo>
                  <a:lnTo>
                    <a:pt x="267" y="1670"/>
                  </a:lnTo>
                  <a:lnTo>
                    <a:pt x="178" y="1883"/>
                  </a:lnTo>
                  <a:lnTo>
                    <a:pt x="107" y="2097"/>
                  </a:lnTo>
                  <a:lnTo>
                    <a:pt x="54" y="2327"/>
                  </a:lnTo>
                  <a:lnTo>
                    <a:pt x="18" y="2558"/>
                  </a:lnTo>
                  <a:lnTo>
                    <a:pt x="0" y="2807"/>
                  </a:lnTo>
                  <a:lnTo>
                    <a:pt x="0" y="3056"/>
                  </a:lnTo>
                  <a:lnTo>
                    <a:pt x="18" y="3322"/>
                  </a:lnTo>
                  <a:lnTo>
                    <a:pt x="54" y="3589"/>
                  </a:lnTo>
                  <a:lnTo>
                    <a:pt x="107" y="3855"/>
                  </a:lnTo>
                  <a:lnTo>
                    <a:pt x="231" y="4441"/>
                  </a:lnTo>
                  <a:lnTo>
                    <a:pt x="409" y="5063"/>
                  </a:lnTo>
                  <a:lnTo>
                    <a:pt x="640" y="5702"/>
                  </a:lnTo>
                  <a:lnTo>
                    <a:pt x="888" y="6395"/>
                  </a:lnTo>
                  <a:lnTo>
                    <a:pt x="1457" y="7869"/>
                  </a:lnTo>
                  <a:lnTo>
                    <a:pt x="1759" y="8651"/>
                  </a:lnTo>
                  <a:lnTo>
                    <a:pt x="2061" y="9486"/>
                  </a:lnTo>
                  <a:lnTo>
                    <a:pt x="2381" y="10321"/>
                  </a:lnTo>
                  <a:lnTo>
                    <a:pt x="2700" y="11120"/>
                  </a:lnTo>
                  <a:lnTo>
                    <a:pt x="3038" y="11902"/>
                  </a:lnTo>
                  <a:lnTo>
                    <a:pt x="3393" y="12612"/>
                  </a:lnTo>
                  <a:lnTo>
                    <a:pt x="3766" y="13305"/>
                  </a:lnTo>
                  <a:lnTo>
                    <a:pt x="4121" y="13927"/>
                  </a:lnTo>
                  <a:lnTo>
                    <a:pt x="4494" y="14513"/>
                  </a:lnTo>
                  <a:lnTo>
                    <a:pt x="4850" y="15046"/>
                  </a:lnTo>
                  <a:lnTo>
                    <a:pt x="5223" y="15508"/>
                  </a:lnTo>
                  <a:lnTo>
                    <a:pt x="5578" y="15916"/>
                  </a:lnTo>
                  <a:lnTo>
                    <a:pt x="5933" y="16254"/>
                  </a:lnTo>
                  <a:lnTo>
                    <a:pt x="6093" y="16396"/>
                  </a:lnTo>
                  <a:lnTo>
                    <a:pt x="6271" y="16520"/>
                  </a:lnTo>
                  <a:lnTo>
                    <a:pt x="6430" y="16627"/>
                  </a:lnTo>
                  <a:lnTo>
                    <a:pt x="6590" y="16715"/>
                  </a:lnTo>
                  <a:lnTo>
                    <a:pt x="6732" y="16787"/>
                  </a:lnTo>
                  <a:lnTo>
                    <a:pt x="6892" y="16840"/>
                  </a:lnTo>
                  <a:lnTo>
                    <a:pt x="7034" y="16875"/>
                  </a:lnTo>
                  <a:lnTo>
                    <a:pt x="7177" y="16875"/>
                  </a:lnTo>
                  <a:lnTo>
                    <a:pt x="7319" y="16858"/>
                  </a:lnTo>
                  <a:lnTo>
                    <a:pt x="7443" y="16840"/>
                  </a:lnTo>
                  <a:lnTo>
                    <a:pt x="7567" y="16769"/>
                  </a:lnTo>
                  <a:lnTo>
                    <a:pt x="7674" y="16698"/>
                  </a:lnTo>
                  <a:lnTo>
                    <a:pt x="7780" y="16609"/>
                  </a:lnTo>
                  <a:lnTo>
                    <a:pt x="7869" y="16485"/>
                  </a:lnTo>
                  <a:lnTo>
                    <a:pt x="7958" y="16360"/>
                  </a:lnTo>
                  <a:lnTo>
                    <a:pt x="8029" y="16200"/>
                  </a:lnTo>
                  <a:lnTo>
                    <a:pt x="8100" y="16040"/>
                  </a:lnTo>
                  <a:lnTo>
                    <a:pt x="8154" y="15845"/>
                  </a:lnTo>
                  <a:lnTo>
                    <a:pt x="8207" y="15650"/>
                  </a:lnTo>
                  <a:lnTo>
                    <a:pt x="8242" y="15419"/>
                  </a:lnTo>
                  <a:lnTo>
                    <a:pt x="8296" y="14939"/>
                  </a:lnTo>
                  <a:lnTo>
                    <a:pt x="8313" y="14406"/>
                  </a:lnTo>
                  <a:lnTo>
                    <a:pt x="8296" y="13802"/>
                  </a:lnTo>
                  <a:lnTo>
                    <a:pt x="8242" y="13163"/>
                  </a:lnTo>
                  <a:lnTo>
                    <a:pt x="8154" y="12488"/>
                  </a:lnTo>
                  <a:lnTo>
                    <a:pt x="8047" y="11760"/>
                  </a:lnTo>
                  <a:lnTo>
                    <a:pt x="7887" y="11014"/>
                  </a:lnTo>
                  <a:lnTo>
                    <a:pt x="7692" y="10232"/>
                  </a:lnTo>
                  <a:lnTo>
                    <a:pt x="7479" y="9415"/>
                  </a:lnTo>
                  <a:lnTo>
                    <a:pt x="7212" y="8580"/>
                  </a:lnTo>
                  <a:lnTo>
                    <a:pt x="6928" y="7745"/>
                  </a:lnTo>
                  <a:lnTo>
                    <a:pt x="6626" y="6893"/>
                  </a:lnTo>
                  <a:lnTo>
                    <a:pt x="6359" y="6058"/>
                  </a:lnTo>
                  <a:lnTo>
                    <a:pt x="5844" y="4423"/>
                  </a:lnTo>
                  <a:lnTo>
                    <a:pt x="5596" y="3677"/>
                  </a:lnTo>
                  <a:lnTo>
                    <a:pt x="5347" y="2949"/>
                  </a:lnTo>
                  <a:lnTo>
                    <a:pt x="5081" y="2292"/>
                  </a:lnTo>
                  <a:lnTo>
                    <a:pt x="4938" y="1990"/>
                  </a:lnTo>
                  <a:lnTo>
                    <a:pt x="4814" y="1706"/>
                  </a:lnTo>
                  <a:lnTo>
                    <a:pt x="4672" y="1422"/>
                  </a:lnTo>
                  <a:lnTo>
                    <a:pt x="4512" y="1173"/>
                  </a:lnTo>
                  <a:lnTo>
                    <a:pt x="4370" y="942"/>
                  </a:lnTo>
                  <a:lnTo>
                    <a:pt x="4210" y="747"/>
                  </a:lnTo>
                  <a:lnTo>
                    <a:pt x="4033" y="551"/>
                  </a:lnTo>
                  <a:lnTo>
                    <a:pt x="3873" y="391"/>
                  </a:lnTo>
                  <a:lnTo>
                    <a:pt x="3677" y="267"/>
                  </a:lnTo>
                  <a:lnTo>
                    <a:pt x="3482" y="160"/>
                  </a:lnTo>
                  <a:lnTo>
                    <a:pt x="3286" y="72"/>
                  </a:lnTo>
                  <a:lnTo>
                    <a:pt x="3073" y="18"/>
                  </a:lnTo>
                  <a:lnTo>
                    <a:pt x="2842"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803;p26">
              <a:extLst>
                <a:ext uri="{FF2B5EF4-FFF2-40B4-BE49-F238E27FC236}">
                  <a16:creationId xmlns:a16="http://schemas.microsoft.com/office/drawing/2014/main" id="{CEE398A0-A4C9-3F95-C41D-DC7BC184F03E}"/>
                </a:ext>
              </a:extLst>
            </p:cNvPr>
            <p:cNvSpPr/>
            <p:nvPr/>
          </p:nvSpPr>
          <p:spPr>
            <a:xfrm>
              <a:off x="931925" y="3176275"/>
              <a:ext cx="331300" cy="529350"/>
            </a:xfrm>
            <a:custGeom>
              <a:avLst/>
              <a:gdLst/>
              <a:ahLst/>
              <a:cxnLst/>
              <a:rect l="l" t="t" r="r" b="b"/>
              <a:pathLst>
                <a:path w="13252" h="21174" extrusionOk="0">
                  <a:moveTo>
                    <a:pt x="4388" y="0"/>
                  </a:moveTo>
                  <a:lnTo>
                    <a:pt x="3997" y="36"/>
                  </a:lnTo>
                  <a:lnTo>
                    <a:pt x="3624" y="107"/>
                  </a:lnTo>
                  <a:lnTo>
                    <a:pt x="3251" y="213"/>
                  </a:lnTo>
                  <a:lnTo>
                    <a:pt x="2914" y="338"/>
                  </a:lnTo>
                  <a:lnTo>
                    <a:pt x="2576" y="515"/>
                  </a:lnTo>
                  <a:lnTo>
                    <a:pt x="2256" y="711"/>
                  </a:lnTo>
                  <a:lnTo>
                    <a:pt x="1954" y="942"/>
                  </a:lnTo>
                  <a:lnTo>
                    <a:pt x="1688" y="1190"/>
                  </a:lnTo>
                  <a:lnTo>
                    <a:pt x="1439" y="1475"/>
                  </a:lnTo>
                  <a:lnTo>
                    <a:pt x="1226" y="1777"/>
                  </a:lnTo>
                  <a:lnTo>
                    <a:pt x="1031" y="2114"/>
                  </a:lnTo>
                  <a:lnTo>
                    <a:pt x="871" y="2469"/>
                  </a:lnTo>
                  <a:lnTo>
                    <a:pt x="746" y="2825"/>
                  </a:lnTo>
                  <a:lnTo>
                    <a:pt x="658" y="3215"/>
                  </a:lnTo>
                  <a:lnTo>
                    <a:pt x="551" y="3748"/>
                  </a:lnTo>
                  <a:lnTo>
                    <a:pt x="498" y="4086"/>
                  </a:lnTo>
                  <a:lnTo>
                    <a:pt x="356" y="4992"/>
                  </a:lnTo>
                  <a:lnTo>
                    <a:pt x="267" y="5631"/>
                  </a:lnTo>
                  <a:lnTo>
                    <a:pt x="196" y="6395"/>
                  </a:lnTo>
                  <a:lnTo>
                    <a:pt x="107" y="7265"/>
                  </a:lnTo>
                  <a:lnTo>
                    <a:pt x="54" y="8242"/>
                  </a:lnTo>
                  <a:lnTo>
                    <a:pt x="0" y="9308"/>
                  </a:lnTo>
                  <a:lnTo>
                    <a:pt x="0" y="9859"/>
                  </a:lnTo>
                  <a:lnTo>
                    <a:pt x="0" y="10445"/>
                  </a:lnTo>
                  <a:lnTo>
                    <a:pt x="18" y="11049"/>
                  </a:lnTo>
                  <a:lnTo>
                    <a:pt x="54" y="11671"/>
                  </a:lnTo>
                  <a:lnTo>
                    <a:pt x="107" y="12310"/>
                  </a:lnTo>
                  <a:lnTo>
                    <a:pt x="178" y="12949"/>
                  </a:lnTo>
                  <a:lnTo>
                    <a:pt x="285" y="13624"/>
                  </a:lnTo>
                  <a:lnTo>
                    <a:pt x="409" y="14317"/>
                  </a:lnTo>
                  <a:lnTo>
                    <a:pt x="569" y="15028"/>
                  </a:lnTo>
                  <a:lnTo>
                    <a:pt x="675" y="15383"/>
                  </a:lnTo>
                  <a:lnTo>
                    <a:pt x="782" y="15738"/>
                  </a:lnTo>
                  <a:lnTo>
                    <a:pt x="906" y="16094"/>
                  </a:lnTo>
                  <a:lnTo>
                    <a:pt x="1048" y="16467"/>
                  </a:lnTo>
                  <a:lnTo>
                    <a:pt x="1208" y="16822"/>
                  </a:lnTo>
                  <a:lnTo>
                    <a:pt x="1368" y="17195"/>
                  </a:lnTo>
                  <a:lnTo>
                    <a:pt x="1564" y="17568"/>
                  </a:lnTo>
                  <a:lnTo>
                    <a:pt x="1777" y="17923"/>
                  </a:lnTo>
                  <a:lnTo>
                    <a:pt x="2025" y="18296"/>
                  </a:lnTo>
                  <a:lnTo>
                    <a:pt x="2274" y="18651"/>
                  </a:lnTo>
                  <a:lnTo>
                    <a:pt x="2576" y="18989"/>
                  </a:lnTo>
                  <a:lnTo>
                    <a:pt x="2896" y="19326"/>
                  </a:lnTo>
                  <a:lnTo>
                    <a:pt x="3251" y="19646"/>
                  </a:lnTo>
                  <a:lnTo>
                    <a:pt x="3624" y="19930"/>
                  </a:lnTo>
                  <a:lnTo>
                    <a:pt x="4015" y="20197"/>
                  </a:lnTo>
                  <a:lnTo>
                    <a:pt x="4441" y="20428"/>
                  </a:lnTo>
                  <a:lnTo>
                    <a:pt x="4867" y="20623"/>
                  </a:lnTo>
                  <a:lnTo>
                    <a:pt x="5311" y="20801"/>
                  </a:lnTo>
                  <a:lnTo>
                    <a:pt x="5525" y="20872"/>
                  </a:lnTo>
                  <a:lnTo>
                    <a:pt x="5756" y="20943"/>
                  </a:lnTo>
                  <a:lnTo>
                    <a:pt x="6200" y="21032"/>
                  </a:lnTo>
                  <a:lnTo>
                    <a:pt x="6626" y="21103"/>
                  </a:lnTo>
                  <a:lnTo>
                    <a:pt x="7070" y="21156"/>
                  </a:lnTo>
                  <a:lnTo>
                    <a:pt x="7283" y="21174"/>
                  </a:lnTo>
                  <a:lnTo>
                    <a:pt x="7905" y="21174"/>
                  </a:lnTo>
                  <a:lnTo>
                    <a:pt x="8313" y="21156"/>
                  </a:lnTo>
                  <a:lnTo>
                    <a:pt x="8509" y="21138"/>
                  </a:lnTo>
                  <a:lnTo>
                    <a:pt x="8704" y="21120"/>
                  </a:lnTo>
                  <a:lnTo>
                    <a:pt x="9077" y="21067"/>
                  </a:lnTo>
                  <a:lnTo>
                    <a:pt x="9432" y="21014"/>
                  </a:lnTo>
                  <a:lnTo>
                    <a:pt x="9788" y="20925"/>
                  </a:lnTo>
                  <a:lnTo>
                    <a:pt x="10143" y="20854"/>
                  </a:lnTo>
                  <a:lnTo>
                    <a:pt x="10800" y="20676"/>
                  </a:lnTo>
                  <a:lnTo>
                    <a:pt x="11422" y="20481"/>
                  </a:lnTo>
                  <a:lnTo>
                    <a:pt x="12559" y="20037"/>
                  </a:lnTo>
                  <a:lnTo>
                    <a:pt x="13252" y="19699"/>
                  </a:lnTo>
                  <a:lnTo>
                    <a:pt x="13198" y="19344"/>
                  </a:lnTo>
                  <a:lnTo>
                    <a:pt x="13109" y="18989"/>
                  </a:lnTo>
                  <a:lnTo>
                    <a:pt x="13021" y="18651"/>
                  </a:lnTo>
                  <a:lnTo>
                    <a:pt x="12914" y="18314"/>
                  </a:lnTo>
                  <a:lnTo>
                    <a:pt x="12790" y="17976"/>
                  </a:lnTo>
                  <a:lnTo>
                    <a:pt x="12648" y="17657"/>
                  </a:lnTo>
                  <a:lnTo>
                    <a:pt x="12488" y="17355"/>
                  </a:lnTo>
                  <a:lnTo>
                    <a:pt x="12328" y="17053"/>
                  </a:lnTo>
                  <a:lnTo>
                    <a:pt x="12168" y="16751"/>
                  </a:lnTo>
                  <a:lnTo>
                    <a:pt x="11990" y="16467"/>
                  </a:lnTo>
                  <a:lnTo>
                    <a:pt x="11617" y="15934"/>
                  </a:lnTo>
                  <a:lnTo>
                    <a:pt x="11244" y="15454"/>
                  </a:lnTo>
                  <a:lnTo>
                    <a:pt x="10889" y="15028"/>
                  </a:lnTo>
                  <a:lnTo>
                    <a:pt x="10392" y="15188"/>
                  </a:lnTo>
                  <a:lnTo>
                    <a:pt x="9557" y="15365"/>
                  </a:lnTo>
                  <a:lnTo>
                    <a:pt x="9148" y="15436"/>
                  </a:lnTo>
                  <a:lnTo>
                    <a:pt x="8740" y="15472"/>
                  </a:lnTo>
                  <a:lnTo>
                    <a:pt x="8349" y="15490"/>
                  </a:lnTo>
                  <a:lnTo>
                    <a:pt x="7994" y="15472"/>
                  </a:lnTo>
                  <a:lnTo>
                    <a:pt x="7905" y="15472"/>
                  </a:lnTo>
                  <a:lnTo>
                    <a:pt x="7834" y="15454"/>
                  </a:lnTo>
                  <a:lnTo>
                    <a:pt x="7692" y="15419"/>
                  </a:lnTo>
                  <a:lnTo>
                    <a:pt x="7550" y="15383"/>
                  </a:lnTo>
                  <a:lnTo>
                    <a:pt x="7479" y="15383"/>
                  </a:lnTo>
                  <a:lnTo>
                    <a:pt x="7425" y="15347"/>
                  </a:lnTo>
                  <a:lnTo>
                    <a:pt x="7265" y="15241"/>
                  </a:lnTo>
                  <a:lnTo>
                    <a:pt x="7212" y="15205"/>
                  </a:lnTo>
                  <a:lnTo>
                    <a:pt x="7177" y="15134"/>
                  </a:lnTo>
                  <a:lnTo>
                    <a:pt x="7141" y="15045"/>
                  </a:lnTo>
                  <a:lnTo>
                    <a:pt x="7141" y="14939"/>
                  </a:lnTo>
                  <a:lnTo>
                    <a:pt x="7141" y="14850"/>
                  </a:lnTo>
                  <a:lnTo>
                    <a:pt x="7123" y="14708"/>
                  </a:lnTo>
                  <a:lnTo>
                    <a:pt x="7052" y="14264"/>
                  </a:lnTo>
                  <a:lnTo>
                    <a:pt x="6999" y="13980"/>
                  </a:lnTo>
                  <a:lnTo>
                    <a:pt x="6963" y="13642"/>
                  </a:lnTo>
                  <a:lnTo>
                    <a:pt x="6928" y="13269"/>
                  </a:lnTo>
                  <a:lnTo>
                    <a:pt x="6910" y="12861"/>
                  </a:lnTo>
                  <a:lnTo>
                    <a:pt x="6910" y="11990"/>
                  </a:lnTo>
                  <a:lnTo>
                    <a:pt x="6963" y="11102"/>
                  </a:lnTo>
                  <a:lnTo>
                    <a:pt x="6999" y="10640"/>
                  </a:lnTo>
                  <a:lnTo>
                    <a:pt x="7052" y="10196"/>
                  </a:lnTo>
                  <a:lnTo>
                    <a:pt x="7177" y="9326"/>
                  </a:lnTo>
                  <a:lnTo>
                    <a:pt x="7319" y="8509"/>
                  </a:lnTo>
                  <a:lnTo>
                    <a:pt x="7479" y="7727"/>
                  </a:lnTo>
                  <a:lnTo>
                    <a:pt x="7638" y="7052"/>
                  </a:lnTo>
                  <a:lnTo>
                    <a:pt x="7798" y="6448"/>
                  </a:lnTo>
                  <a:lnTo>
                    <a:pt x="7940" y="5933"/>
                  </a:lnTo>
                  <a:lnTo>
                    <a:pt x="8047" y="5542"/>
                  </a:lnTo>
                  <a:lnTo>
                    <a:pt x="8136" y="5258"/>
                  </a:lnTo>
                  <a:lnTo>
                    <a:pt x="8189" y="5134"/>
                  </a:lnTo>
                  <a:lnTo>
                    <a:pt x="8207" y="5063"/>
                  </a:lnTo>
                  <a:lnTo>
                    <a:pt x="8278" y="4832"/>
                  </a:lnTo>
                  <a:lnTo>
                    <a:pt x="8331" y="4583"/>
                  </a:lnTo>
                  <a:lnTo>
                    <a:pt x="8367" y="4192"/>
                  </a:lnTo>
                  <a:lnTo>
                    <a:pt x="8384" y="3802"/>
                  </a:lnTo>
                  <a:lnTo>
                    <a:pt x="8349" y="3411"/>
                  </a:lnTo>
                  <a:lnTo>
                    <a:pt x="8296" y="3038"/>
                  </a:lnTo>
                  <a:lnTo>
                    <a:pt x="8189" y="2665"/>
                  </a:lnTo>
                  <a:lnTo>
                    <a:pt x="8047" y="2327"/>
                  </a:lnTo>
                  <a:lnTo>
                    <a:pt x="7887" y="1990"/>
                  </a:lnTo>
                  <a:lnTo>
                    <a:pt x="7692" y="1670"/>
                  </a:lnTo>
                  <a:lnTo>
                    <a:pt x="7461" y="1368"/>
                  </a:lnTo>
                  <a:lnTo>
                    <a:pt x="7194" y="1102"/>
                  </a:lnTo>
                  <a:lnTo>
                    <a:pt x="6910" y="853"/>
                  </a:lnTo>
                  <a:lnTo>
                    <a:pt x="6608" y="640"/>
                  </a:lnTo>
                  <a:lnTo>
                    <a:pt x="6288" y="444"/>
                  </a:lnTo>
                  <a:lnTo>
                    <a:pt x="5933" y="284"/>
                  </a:lnTo>
                  <a:lnTo>
                    <a:pt x="5560" y="160"/>
                  </a:lnTo>
                  <a:lnTo>
                    <a:pt x="5169" y="71"/>
                  </a:lnTo>
                  <a:lnTo>
                    <a:pt x="4779" y="18"/>
                  </a:lnTo>
                  <a:lnTo>
                    <a:pt x="4388" y="0"/>
                  </a:lnTo>
                  <a:close/>
                </a:path>
              </a:pathLst>
            </a:custGeom>
            <a:solidFill>
              <a:srgbClr val="FF7F3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804;p26">
              <a:extLst>
                <a:ext uri="{FF2B5EF4-FFF2-40B4-BE49-F238E27FC236}">
                  <a16:creationId xmlns:a16="http://schemas.microsoft.com/office/drawing/2014/main" id="{14ACEA83-4530-FA62-7C48-3EC1F2D9C774}"/>
                </a:ext>
              </a:extLst>
            </p:cNvPr>
            <p:cNvSpPr/>
            <p:nvPr/>
          </p:nvSpPr>
          <p:spPr>
            <a:xfrm>
              <a:off x="1204150" y="3499550"/>
              <a:ext cx="192750" cy="169225"/>
            </a:xfrm>
            <a:custGeom>
              <a:avLst/>
              <a:gdLst/>
              <a:ahLst/>
              <a:cxnLst/>
              <a:rect l="l" t="t" r="r" b="b"/>
              <a:pathLst>
                <a:path w="7710" h="6769" extrusionOk="0">
                  <a:moveTo>
                    <a:pt x="5258" y="1"/>
                  </a:moveTo>
                  <a:lnTo>
                    <a:pt x="5027" y="18"/>
                  </a:lnTo>
                  <a:lnTo>
                    <a:pt x="4814" y="72"/>
                  </a:lnTo>
                  <a:lnTo>
                    <a:pt x="4583" y="143"/>
                  </a:lnTo>
                  <a:lnTo>
                    <a:pt x="4352" y="232"/>
                  </a:lnTo>
                  <a:lnTo>
                    <a:pt x="3926" y="445"/>
                  </a:lnTo>
                  <a:lnTo>
                    <a:pt x="2931" y="924"/>
                  </a:lnTo>
                  <a:lnTo>
                    <a:pt x="2416" y="1173"/>
                  </a:lnTo>
                  <a:lnTo>
                    <a:pt x="2114" y="1297"/>
                  </a:lnTo>
                  <a:lnTo>
                    <a:pt x="1794" y="1439"/>
                  </a:lnTo>
                  <a:lnTo>
                    <a:pt x="1101" y="1724"/>
                  </a:lnTo>
                  <a:lnTo>
                    <a:pt x="728" y="1866"/>
                  </a:lnTo>
                  <a:lnTo>
                    <a:pt x="338" y="1990"/>
                  </a:lnTo>
                  <a:lnTo>
                    <a:pt x="0" y="2097"/>
                  </a:lnTo>
                  <a:lnTo>
                    <a:pt x="355" y="2523"/>
                  </a:lnTo>
                  <a:lnTo>
                    <a:pt x="728" y="3003"/>
                  </a:lnTo>
                  <a:lnTo>
                    <a:pt x="1101" y="3536"/>
                  </a:lnTo>
                  <a:lnTo>
                    <a:pt x="1279" y="3820"/>
                  </a:lnTo>
                  <a:lnTo>
                    <a:pt x="1439" y="4122"/>
                  </a:lnTo>
                  <a:lnTo>
                    <a:pt x="1599" y="4424"/>
                  </a:lnTo>
                  <a:lnTo>
                    <a:pt x="1759" y="4726"/>
                  </a:lnTo>
                  <a:lnTo>
                    <a:pt x="1901" y="5045"/>
                  </a:lnTo>
                  <a:lnTo>
                    <a:pt x="2025" y="5383"/>
                  </a:lnTo>
                  <a:lnTo>
                    <a:pt x="2132" y="5720"/>
                  </a:lnTo>
                  <a:lnTo>
                    <a:pt x="2220" y="6058"/>
                  </a:lnTo>
                  <a:lnTo>
                    <a:pt x="2309" y="6413"/>
                  </a:lnTo>
                  <a:lnTo>
                    <a:pt x="2363" y="6768"/>
                  </a:lnTo>
                  <a:lnTo>
                    <a:pt x="2682" y="6626"/>
                  </a:lnTo>
                  <a:lnTo>
                    <a:pt x="3144" y="6395"/>
                  </a:lnTo>
                  <a:lnTo>
                    <a:pt x="3570" y="6164"/>
                  </a:lnTo>
                  <a:lnTo>
                    <a:pt x="4352" y="5738"/>
                  </a:lnTo>
                  <a:lnTo>
                    <a:pt x="4707" y="5525"/>
                  </a:lnTo>
                  <a:lnTo>
                    <a:pt x="5027" y="5330"/>
                  </a:lnTo>
                  <a:lnTo>
                    <a:pt x="5595" y="4992"/>
                  </a:lnTo>
                  <a:lnTo>
                    <a:pt x="6643" y="4317"/>
                  </a:lnTo>
                  <a:lnTo>
                    <a:pt x="6821" y="4193"/>
                  </a:lnTo>
                  <a:lnTo>
                    <a:pt x="6981" y="4051"/>
                  </a:lnTo>
                  <a:lnTo>
                    <a:pt x="7123" y="3891"/>
                  </a:lnTo>
                  <a:lnTo>
                    <a:pt x="7265" y="3731"/>
                  </a:lnTo>
                  <a:lnTo>
                    <a:pt x="7372" y="3553"/>
                  </a:lnTo>
                  <a:lnTo>
                    <a:pt x="7478" y="3376"/>
                  </a:lnTo>
                  <a:lnTo>
                    <a:pt x="7549" y="3180"/>
                  </a:lnTo>
                  <a:lnTo>
                    <a:pt x="7620" y="2985"/>
                  </a:lnTo>
                  <a:lnTo>
                    <a:pt x="7674" y="2789"/>
                  </a:lnTo>
                  <a:lnTo>
                    <a:pt x="7709" y="2576"/>
                  </a:lnTo>
                  <a:lnTo>
                    <a:pt x="7709" y="2363"/>
                  </a:lnTo>
                  <a:lnTo>
                    <a:pt x="7709" y="2150"/>
                  </a:lnTo>
                  <a:lnTo>
                    <a:pt x="7674" y="1955"/>
                  </a:lnTo>
                  <a:lnTo>
                    <a:pt x="7638" y="1741"/>
                  </a:lnTo>
                  <a:lnTo>
                    <a:pt x="7567" y="1528"/>
                  </a:lnTo>
                  <a:lnTo>
                    <a:pt x="7478" y="1333"/>
                  </a:lnTo>
                  <a:lnTo>
                    <a:pt x="7372" y="1120"/>
                  </a:lnTo>
                  <a:lnTo>
                    <a:pt x="7230" y="924"/>
                  </a:lnTo>
                  <a:lnTo>
                    <a:pt x="7087" y="747"/>
                  </a:lnTo>
                  <a:lnTo>
                    <a:pt x="6928" y="587"/>
                  </a:lnTo>
                  <a:lnTo>
                    <a:pt x="6750" y="445"/>
                  </a:lnTo>
                  <a:lnTo>
                    <a:pt x="6555" y="320"/>
                  </a:lnTo>
                  <a:lnTo>
                    <a:pt x="6359" y="214"/>
                  </a:lnTo>
                  <a:lnTo>
                    <a:pt x="6146" y="143"/>
                  </a:lnTo>
                  <a:lnTo>
                    <a:pt x="5933" y="72"/>
                  </a:lnTo>
                  <a:lnTo>
                    <a:pt x="5720" y="18"/>
                  </a:lnTo>
                  <a:lnTo>
                    <a:pt x="5489" y="1"/>
                  </a:lnTo>
                  <a:close/>
                </a:path>
              </a:pathLst>
            </a:custGeom>
            <a:solidFill>
              <a:srgbClr val="D9CDA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805;p26">
              <a:extLst>
                <a:ext uri="{FF2B5EF4-FFF2-40B4-BE49-F238E27FC236}">
                  <a16:creationId xmlns:a16="http://schemas.microsoft.com/office/drawing/2014/main" id="{F71B5CF6-D641-C94A-E7E2-D92BE1AF99FD}"/>
                </a:ext>
              </a:extLst>
            </p:cNvPr>
            <p:cNvSpPr/>
            <p:nvPr/>
          </p:nvSpPr>
          <p:spPr>
            <a:xfrm>
              <a:off x="901275" y="3238000"/>
              <a:ext cx="246500" cy="312200"/>
            </a:xfrm>
            <a:custGeom>
              <a:avLst/>
              <a:gdLst/>
              <a:ahLst/>
              <a:cxnLst/>
              <a:rect l="l" t="t" r="r" b="b"/>
              <a:pathLst>
                <a:path w="9860" h="12488" extrusionOk="0">
                  <a:moveTo>
                    <a:pt x="4832" y="0"/>
                  </a:moveTo>
                  <a:lnTo>
                    <a:pt x="4459" y="18"/>
                  </a:lnTo>
                  <a:lnTo>
                    <a:pt x="4068" y="36"/>
                  </a:lnTo>
                  <a:lnTo>
                    <a:pt x="3678" y="107"/>
                  </a:lnTo>
                  <a:lnTo>
                    <a:pt x="3322" y="196"/>
                  </a:lnTo>
                  <a:lnTo>
                    <a:pt x="2985" y="302"/>
                  </a:lnTo>
                  <a:lnTo>
                    <a:pt x="2665" y="427"/>
                  </a:lnTo>
                  <a:lnTo>
                    <a:pt x="2363" y="586"/>
                  </a:lnTo>
                  <a:lnTo>
                    <a:pt x="2097" y="746"/>
                  </a:lnTo>
                  <a:lnTo>
                    <a:pt x="1848" y="942"/>
                  </a:lnTo>
                  <a:lnTo>
                    <a:pt x="1599" y="1155"/>
                  </a:lnTo>
                  <a:lnTo>
                    <a:pt x="1386" y="1368"/>
                  </a:lnTo>
                  <a:lnTo>
                    <a:pt x="1191" y="1617"/>
                  </a:lnTo>
                  <a:lnTo>
                    <a:pt x="1013" y="1865"/>
                  </a:lnTo>
                  <a:lnTo>
                    <a:pt x="853" y="2132"/>
                  </a:lnTo>
                  <a:lnTo>
                    <a:pt x="711" y="2416"/>
                  </a:lnTo>
                  <a:lnTo>
                    <a:pt x="587" y="2700"/>
                  </a:lnTo>
                  <a:lnTo>
                    <a:pt x="480" y="3002"/>
                  </a:lnTo>
                  <a:lnTo>
                    <a:pt x="374" y="3304"/>
                  </a:lnTo>
                  <a:lnTo>
                    <a:pt x="285" y="3606"/>
                  </a:lnTo>
                  <a:lnTo>
                    <a:pt x="214" y="3926"/>
                  </a:lnTo>
                  <a:lnTo>
                    <a:pt x="161" y="4246"/>
                  </a:lnTo>
                  <a:lnTo>
                    <a:pt x="107" y="4565"/>
                  </a:lnTo>
                  <a:lnTo>
                    <a:pt x="36" y="5205"/>
                  </a:lnTo>
                  <a:lnTo>
                    <a:pt x="1" y="5844"/>
                  </a:lnTo>
                  <a:lnTo>
                    <a:pt x="1" y="6484"/>
                  </a:lnTo>
                  <a:lnTo>
                    <a:pt x="19" y="7088"/>
                  </a:lnTo>
                  <a:lnTo>
                    <a:pt x="54" y="7656"/>
                  </a:lnTo>
                  <a:lnTo>
                    <a:pt x="125" y="8189"/>
                  </a:lnTo>
                  <a:lnTo>
                    <a:pt x="161" y="8438"/>
                  </a:lnTo>
                  <a:lnTo>
                    <a:pt x="196" y="8669"/>
                  </a:lnTo>
                  <a:lnTo>
                    <a:pt x="267" y="8917"/>
                  </a:lnTo>
                  <a:lnTo>
                    <a:pt x="338" y="9148"/>
                  </a:lnTo>
                  <a:lnTo>
                    <a:pt x="409" y="9379"/>
                  </a:lnTo>
                  <a:lnTo>
                    <a:pt x="516" y="9592"/>
                  </a:lnTo>
                  <a:lnTo>
                    <a:pt x="605" y="9823"/>
                  </a:lnTo>
                  <a:lnTo>
                    <a:pt x="729" y="10019"/>
                  </a:lnTo>
                  <a:lnTo>
                    <a:pt x="853" y="10232"/>
                  </a:lnTo>
                  <a:lnTo>
                    <a:pt x="978" y="10427"/>
                  </a:lnTo>
                  <a:lnTo>
                    <a:pt x="1120" y="10623"/>
                  </a:lnTo>
                  <a:lnTo>
                    <a:pt x="1262" y="10800"/>
                  </a:lnTo>
                  <a:lnTo>
                    <a:pt x="1422" y="10978"/>
                  </a:lnTo>
                  <a:lnTo>
                    <a:pt x="1599" y="11138"/>
                  </a:lnTo>
                  <a:lnTo>
                    <a:pt x="1759" y="11298"/>
                  </a:lnTo>
                  <a:lnTo>
                    <a:pt x="1955" y="11440"/>
                  </a:lnTo>
                  <a:lnTo>
                    <a:pt x="2132" y="11582"/>
                  </a:lnTo>
                  <a:lnTo>
                    <a:pt x="2328" y="11724"/>
                  </a:lnTo>
                  <a:lnTo>
                    <a:pt x="2523" y="11830"/>
                  </a:lnTo>
                  <a:lnTo>
                    <a:pt x="2736" y="11955"/>
                  </a:lnTo>
                  <a:lnTo>
                    <a:pt x="2949" y="12061"/>
                  </a:lnTo>
                  <a:lnTo>
                    <a:pt x="3163" y="12150"/>
                  </a:lnTo>
                  <a:lnTo>
                    <a:pt x="3393" y="12221"/>
                  </a:lnTo>
                  <a:lnTo>
                    <a:pt x="3607" y="12292"/>
                  </a:lnTo>
                  <a:lnTo>
                    <a:pt x="3838" y="12363"/>
                  </a:lnTo>
                  <a:lnTo>
                    <a:pt x="4086" y="12417"/>
                  </a:lnTo>
                  <a:lnTo>
                    <a:pt x="4317" y="12452"/>
                  </a:lnTo>
                  <a:lnTo>
                    <a:pt x="4566" y="12470"/>
                  </a:lnTo>
                  <a:lnTo>
                    <a:pt x="4797" y="12488"/>
                  </a:lnTo>
                  <a:lnTo>
                    <a:pt x="5294" y="12488"/>
                  </a:lnTo>
                  <a:lnTo>
                    <a:pt x="5543" y="12452"/>
                  </a:lnTo>
                  <a:lnTo>
                    <a:pt x="5791" y="12417"/>
                  </a:lnTo>
                  <a:lnTo>
                    <a:pt x="6040" y="12381"/>
                  </a:lnTo>
                  <a:lnTo>
                    <a:pt x="6289" y="12310"/>
                  </a:lnTo>
                  <a:lnTo>
                    <a:pt x="6520" y="12239"/>
                  </a:lnTo>
                  <a:lnTo>
                    <a:pt x="6751" y="12168"/>
                  </a:lnTo>
                  <a:lnTo>
                    <a:pt x="6964" y="12061"/>
                  </a:lnTo>
                  <a:lnTo>
                    <a:pt x="7177" y="11955"/>
                  </a:lnTo>
                  <a:lnTo>
                    <a:pt x="7390" y="11848"/>
                  </a:lnTo>
                  <a:lnTo>
                    <a:pt x="7603" y="11724"/>
                  </a:lnTo>
                  <a:lnTo>
                    <a:pt x="7799" y="11600"/>
                  </a:lnTo>
                  <a:lnTo>
                    <a:pt x="7976" y="11457"/>
                  </a:lnTo>
                  <a:lnTo>
                    <a:pt x="8172" y="11298"/>
                  </a:lnTo>
                  <a:lnTo>
                    <a:pt x="8332" y="11138"/>
                  </a:lnTo>
                  <a:lnTo>
                    <a:pt x="8509" y="10978"/>
                  </a:lnTo>
                  <a:lnTo>
                    <a:pt x="8669" y="10800"/>
                  </a:lnTo>
                  <a:lnTo>
                    <a:pt x="8811" y="10623"/>
                  </a:lnTo>
                  <a:lnTo>
                    <a:pt x="8953" y="10445"/>
                  </a:lnTo>
                  <a:lnTo>
                    <a:pt x="9078" y="10250"/>
                  </a:lnTo>
                  <a:lnTo>
                    <a:pt x="9202" y="10036"/>
                  </a:lnTo>
                  <a:lnTo>
                    <a:pt x="9326" y="9841"/>
                  </a:lnTo>
                  <a:lnTo>
                    <a:pt x="9415" y="9628"/>
                  </a:lnTo>
                  <a:lnTo>
                    <a:pt x="9522" y="9415"/>
                  </a:lnTo>
                  <a:lnTo>
                    <a:pt x="9593" y="9184"/>
                  </a:lnTo>
                  <a:lnTo>
                    <a:pt x="9664" y="8953"/>
                  </a:lnTo>
                  <a:lnTo>
                    <a:pt x="9735" y="8722"/>
                  </a:lnTo>
                  <a:lnTo>
                    <a:pt x="9770" y="8491"/>
                  </a:lnTo>
                  <a:lnTo>
                    <a:pt x="9824" y="8260"/>
                  </a:lnTo>
                  <a:lnTo>
                    <a:pt x="9841" y="8011"/>
                  </a:lnTo>
                  <a:lnTo>
                    <a:pt x="9859" y="7763"/>
                  </a:lnTo>
                  <a:lnTo>
                    <a:pt x="9859" y="7514"/>
                  </a:lnTo>
                  <a:lnTo>
                    <a:pt x="9841" y="7265"/>
                  </a:lnTo>
                  <a:lnTo>
                    <a:pt x="9824" y="7017"/>
                  </a:lnTo>
                  <a:lnTo>
                    <a:pt x="9753" y="6502"/>
                  </a:lnTo>
                  <a:lnTo>
                    <a:pt x="9664" y="5933"/>
                  </a:lnTo>
                  <a:lnTo>
                    <a:pt x="9539" y="5347"/>
                  </a:lnTo>
                  <a:lnTo>
                    <a:pt x="9397" y="4725"/>
                  </a:lnTo>
                  <a:lnTo>
                    <a:pt x="9202" y="4121"/>
                  </a:lnTo>
                  <a:lnTo>
                    <a:pt x="8989" y="3500"/>
                  </a:lnTo>
                  <a:lnTo>
                    <a:pt x="8864" y="3198"/>
                  </a:lnTo>
                  <a:lnTo>
                    <a:pt x="8722" y="2913"/>
                  </a:lnTo>
                  <a:lnTo>
                    <a:pt x="8580" y="2611"/>
                  </a:lnTo>
                  <a:lnTo>
                    <a:pt x="8420" y="2345"/>
                  </a:lnTo>
                  <a:lnTo>
                    <a:pt x="8261" y="2061"/>
                  </a:lnTo>
                  <a:lnTo>
                    <a:pt x="8083" y="1812"/>
                  </a:lnTo>
                  <a:lnTo>
                    <a:pt x="7887" y="1563"/>
                  </a:lnTo>
                  <a:lnTo>
                    <a:pt x="7674" y="1315"/>
                  </a:lnTo>
                  <a:lnTo>
                    <a:pt x="7461" y="1102"/>
                  </a:lnTo>
                  <a:lnTo>
                    <a:pt x="7230" y="888"/>
                  </a:lnTo>
                  <a:lnTo>
                    <a:pt x="6982" y="711"/>
                  </a:lnTo>
                  <a:lnTo>
                    <a:pt x="6715" y="533"/>
                  </a:lnTo>
                  <a:lnTo>
                    <a:pt x="6449" y="391"/>
                  </a:lnTo>
                  <a:lnTo>
                    <a:pt x="6164" y="267"/>
                  </a:lnTo>
                  <a:lnTo>
                    <a:pt x="5845" y="160"/>
                  </a:lnTo>
                  <a:lnTo>
                    <a:pt x="5525" y="89"/>
                  </a:lnTo>
                  <a:lnTo>
                    <a:pt x="5188" y="36"/>
                  </a:lnTo>
                  <a:lnTo>
                    <a:pt x="4832" y="0"/>
                  </a:lnTo>
                  <a:close/>
                </a:path>
              </a:pathLst>
            </a:custGeom>
            <a:solidFill>
              <a:srgbClr val="64A03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806;p26">
              <a:extLst>
                <a:ext uri="{FF2B5EF4-FFF2-40B4-BE49-F238E27FC236}">
                  <a16:creationId xmlns:a16="http://schemas.microsoft.com/office/drawing/2014/main" id="{A9409223-51D5-AFD1-BF19-DC72689E9790}"/>
                </a:ext>
              </a:extLst>
            </p:cNvPr>
            <p:cNvSpPr/>
            <p:nvPr/>
          </p:nvSpPr>
          <p:spPr>
            <a:xfrm>
              <a:off x="1207700" y="2595425"/>
              <a:ext cx="579075" cy="791800"/>
            </a:xfrm>
            <a:custGeom>
              <a:avLst/>
              <a:gdLst/>
              <a:ahLst/>
              <a:cxnLst/>
              <a:rect l="l" t="t" r="r" b="b"/>
              <a:pathLst>
                <a:path w="23163" h="31672" extrusionOk="0">
                  <a:moveTo>
                    <a:pt x="8668" y="0"/>
                  </a:moveTo>
                  <a:lnTo>
                    <a:pt x="8313" y="18"/>
                  </a:lnTo>
                  <a:lnTo>
                    <a:pt x="7958" y="54"/>
                  </a:lnTo>
                  <a:lnTo>
                    <a:pt x="7620" y="107"/>
                  </a:lnTo>
                  <a:lnTo>
                    <a:pt x="7283" y="178"/>
                  </a:lnTo>
                  <a:lnTo>
                    <a:pt x="6945" y="249"/>
                  </a:lnTo>
                  <a:lnTo>
                    <a:pt x="6626" y="338"/>
                  </a:lnTo>
                  <a:lnTo>
                    <a:pt x="6306" y="444"/>
                  </a:lnTo>
                  <a:lnTo>
                    <a:pt x="6004" y="569"/>
                  </a:lnTo>
                  <a:lnTo>
                    <a:pt x="5702" y="693"/>
                  </a:lnTo>
                  <a:lnTo>
                    <a:pt x="5400" y="835"/>
                  </a:lnTo>
                  <a:lnTo>
                    <a:pt x="5134" y="995"/>
                  </a:lnTo>
                  <a:lnTo>
                    <a:pt x="4849" y="1173"/>
                  </a:lnTo>
                  <a:lnTo>
                    <a:pt x="4601" y="1350"/>
                  </a:lnTo>
                  <a:lnTo>
                    <a:pt x="4352" y="1546"/>
                  </a:lnTo>
                  <a:lnTo>
                    <a:pt x="4103" y="1741"/>
                  </a:lnTo>
                  <a:lnTo>
                    <a:pt x="3890" y="1954"/>
                  </a:lnTo>
                  <a:lnTo>
                    <a:pt x="3677" y="2185"/>
                  </a:lnTo>
                  <a:lnTo>
                    <a:pt x="3464" y="2416"/>
                  </a:lnTo>
                  <a:lnTo>
                    <a:pt x="3286" y="2665"/>
                  </a:lnTo>
                  <a:lnTo>
                    <a:pt x="3109" y="2913"/>
                  </a:lnTo>
                  <a:lnTo>
                    <a:pt x="2949" y="3162"/>
                  </a:lnTo>
                  <a:lnTo>
                    <a:pt x="2789" y="3429"/>
                  </a:lnTo>
                  <a:lnTo>
                    <a:pt x="2665" y="3713"/>
                  </a:lnTo>
                  <a:lnTo>
                    <a:pt x="2540" y="3997"/>
                  </a:lnTo>
                  <a:lnTo>
                    <a:pt x="2451" y="4281"/>
                  </a:lnTo>
                  <a:lnTo>
                    <a:pt x="2363" y="4583"/>
                  </a:lnTo>
                  <a:lnTo>
                    <a:pt x="2292" y="4885"/>
                  </a:lnTo>
                  <a:lnTo>
                    <a:pt x="2238" y="5187"/>
                  </a:lnTo>
                  <a:lnTo>
                    <a:pt x="2203" y="5507"/>
                  </a:lnTo>
                  <a:lnTo>
                    <a:pt x="2185" y="5827"/>
                  </a:lnTo>
                  <a:lnTo>
                    <a:pt x="2203" y="6146"/>
                  </a:lnTo>
                  <a:lnTo>
                    <a:pt x="0" y="23625"/>
                  </a:lnTo>
                  <a:lnTo>
                    <a:pt x="18" y="24051"/>
                  </a:lnTo>
                  <a:lnTo>
                    <a:pt x="53" y="24460"/>
                  </a:lnTo>
                  <a:lnTo>
                    <a:pt x="107" y="24868"/>
                  </a:lnTo>
                  <a:lnTo>
                    <a:pt x="178" y="25259"/>
                  </a:lnTo>
                  <a:lnTo>
                    <a:pt x="267" y="25650"/>
                  </a:lnTo>
                  <a:lnTo>
                    <a:pt x="391" y="26041"/>
                  </a:lnTo>
                  <a:lnTo>
                    <a:pt x="515" y="26414"/>
                  </a:lnTo>
                  <a:lnTo>
                    <a:pt x="657" y="26769"/>
                  </a:lnTo>
                  <a:lnTo>
                    <a:pt x="817" y="27142"/>
                  </a:lnTo>
                  <a:lnTo>
                    <a:pt x="1013" y="27480"/>
                  </a:lnTo>
                  <a:lnTo>
                    <a:pt x="1208" y="27817"/>
                  </a:lnTo>
                  <a:lnTo>
                    <a:pt x="1421" y="28155"/>
                  </a:lnTo>
                  <a:lnTo>
                    <a:pt x="1634" y="28457"/>
                  </a:lnTo>
                  <a:lnTo>
                    <a:pt x="1883" y="28776"/>
                  </a:lnTo>
                  <a:lnTo>
                    <a:pt x="2149" y="29060"/>
                  </a:lnTo>
                  <a:lnTo>
                    <a:pt x="2416" y="29345"/>
                  </a:lnTo>
                  <a:lnTo>
                    <a:pt x="2700" y="29611"/>
                  </a:lnTo>
                  <a:lnTo>
                    <a:pt x="2984" y="29860"/>
                  </a:lnTo>
                  <a:lnTo>
                    <a:pt x="3304" y="30091"/>
                  </a:lnTo>
                  <a:lnTo>
                    <a:pt x="3624" y="30322"/>
                  </a:lnTo>
                  <a:lnTo>
                    <a:pt x="3944" y="30535"/>
                  </a:lnTo>
                  <a:lnTo>
                    <a:pt x="4281" y="30730"/>
                  </a:lnTo>
                  <a:lnTo>
                    <a:pt x="4636" y="30890"/>
                  </a:lnTo>
                  <a:lnTo>
                    <a:pt x="4992" y="31050"/>
                  </a:lnTo>
                  <a:lnTo>
                    <a:pt x="5365" y="31192"/>
                  </a:lnTo>
                  <a:lnTo>
                    <a:pt x="5738" y="31334"/>
                  </a:lnTo>
                  <a:lnTo>
                    <a:pt x="6128" y="31441"/>
                  </a:lnTo>
                  <a:lnTo>
                    <a:pt x="6519" y="31512"/>
                  </a:lnTo>
                  <a:lnTo>
                    <a:pt x="6910" y="31583"/>
                  </a:lnTo>
                  <a:lnTo>
                    <a:pt x="7318" y="31636"/>
                  </a:lnTo>
                  <a:lnTo>
                    <a:pt x="7727" y="31672"/>
                  </a:lnTo>
                  <a:lnTo>
                    <a:pt x="8153" y="31672"/>
                  </a:lnTo>
                  <a:lnTo>
                    <a:pt x="15116" y="31636"/>
                  </a:lnTo>
                  <a:lnTo>
                    <a:pt x="15543" y="31618"/>
                  </a:lnTo>
                  <a:lnTo>
                    <a:pt x="15951" y="31583"/>
                  </a:lnTo>
                  <a:lnTo>
                    <a:pt x="16360" y="31530"/>
                  </a:lnTo>
                  <a:lnTo>
                    <a:pt x="16751" y="31459"/>
                  </a:lnTo>
                  <a:lnTo>
                    <a:pt x="17141" y="31370"/>
                  </a:lnTo>
                  <a:lnTo>
                    <a:pt x="17532" y="31245"/>
                  </a:lnTo>
                  <a:lnTo>
                    <a:pt x="17905" y="31121"/>
                  </a:lnTo>
                  <a:lnTo>
                    <a:pt x="18260" y="30979"/>
                  </a:lnTo>
                  <a:lnTo>
                    <a:pt x="18616" y="30819"/>
                  </a:lnTo>
                  <a:lnTo>
                    <a:pt x="18971" y="30624"/>
                  </a:lnTo>
                  <a:lnTo>
                    <a:pt x="19308" y="30428"/>
                  </a:lnTo>
                  <a:lnTo>
                    <a:pt x="19628" y="30215"/>
                  </a:lnTo>
                  <a:lnTo>
                    <a:pt x="19948" y="30002"/>
                  </a:lnTo>
                  <a:lnTo>
                    <a:pt x="20250" y="29753"/>
                  </a:lnTo>
                  <a:lnTo>
                    <a:pt x="20552" y="29487"/>
                  </a:lnTo>
                  <a:lnTo>
                    <a:pt x="20836" y="29220"/>
                  </a:lnTo>
                  <a:lnTo>
                    <a:pt x="21103" y="28936"/>
                  </a:lnTo>
                  <a:lnTo>
                    <a:pt x="21351" y="28652"/>
                  </a:lnTo>
                  <a:lnTo>
                    <a:pt x="21582" y="28332"/>
                  </a:lnTo>
                  <a:lnTo>
                    <a:pt x="21813" y="28012"/>
                  </a:lnTo>
                  <a:lnTo>
                    <a:pt x="22008" y="27693"/>
                  </a:lnTo>
                  <a:lnTo>
                    <a:pt x="22204" y="27355"/>
                  </a:lnTo>
                  <a:lnTo>
                    <a:pt x="22381" y="27000"/>
                  </a:lnTo>
                  <a:lnTo>
                    <a:pt x="22541" y="26645"/>
                  </a:lnTo>
                  <a:lnTo>
                    <a:pt x="22683" y="26272"/>
                  </a:lnTo>
                  <a:lnTo>
                    <a:pt x="22808" y="25899"/>
                  </a:lnTo>
                  <a:lnTo>
                    <a:pt x="22914" y="25508"/>
                  </a:lnTo>
                  <a:lnTo>
                    <a:pt x="23003" y="25117"/>
                  </a:lnTo>
                  <a:lnTo>
                    <a:pt x="23074" y="24726"/>
                  </a:lnTo>
                  <a:lnTo>
                    <a:pt x="23127" y="24318"/>
                  </a:lnTo>
                  <a:lnTo>
                    <a:pt x="23163" y="23909"/>
                  </a:lnTo>
                  <a:lnTo>
                    <a:pt x="23163" y="23483"/>
                  </a:lnTo>
                  <a:lnTo>
                    <a:pt x="22381" y="6519"/>
                  </a:lnTo>
                  <a:lnTo>
                    <a:pt x="22364" y="6200"/>
                  </a:lnTo>
                  <a:lnTo>
                    <a:pt x="22328" y="5880"/>
                  </a:lnTo>
                  <a:lnTo>
                    <a:pt x="22275" y="5578"/>
                  </a:lnTo>
                  <a:lnTo>
                    <a:pt x="22204" y="5258"/>
                  </a:lnTo>
                  <a:lnTo>
                    <a:pt x="22115" y="4956"/>
                  </a:lnTo>
                  <a:lnTo>
                    <a:pt x="22008" y="4654"/>
                  </a:lnTo>
                  <a:lnTo>
                    <a:pt x="21884" y="4370"/>
                  </a:lnTo>
                  <a:lnTo>
                    <a:pt x="21760" y="4068"/>
                  </a:lnTo>
                  <a:lnTo>
                    <a:pt x="21600" y="3802"/>
                  </a:lnTo>
                  <a:lnTo>
                    <a:pt x="21440" y="3517"/>
                  </a:lnTo>
                  <a:lnTo>
                    <a:pt x="21262" y="3251"/>
                  </a:lnTo>
                  <a:lnTo>
                    <a:pt x="21067" y="3002"/>
                  </a:lnTo>
                  <a:lnTo>
                    <a:pt x="20854" y="2754"/>
                  </a:lnTo>
                  <a:lnTo>
                    <a:pt x="20641" y="2505"/>
                  </a:lnTo>
                  <a:lnTo>
                    <a:pt x="20410" y="2274"/>
                  </a:lnTo>
                  <a:lnTo>
                    <a:pt x="20179" y="2061"/>
                  </a:lnTo>
                  <a:lnTo>
                    <a:pt x="19912" y="1848"/>
                  </a:lnTo>
                  <a:lnTo>
                    <a:pt x="19664" y="1634"/>
                  </a:lnTo>
                  <a:lnTo>
                    <a:pt x="19380" y="1439"/>
                  </a:lnTo>
                  <a:lnTo>
                    <a:pt x="19095" y="1261"/>
                  </a:lnTo>
                  <a:lnTo>
                    <a:pt x="18811" y="1102"/>
                  </a:lnTo>
                  <a:lnTo>
                    <a:pt x="18509" y="942"/>
                  </a:lnTo>
                  <a:lnTo>
                    <a:pt x="18189" y="800"/>
                  </a:lnTo>
                  <a:lnTo>
                    <a:pt x="17887" y="657"/>
                  </a:lnTo>
                  <a:lnTo>
                    <a:pt x="17550" y="551"/>
                  </a:lnTo>
                  <a:lnTo>
                    <a:pt x="17230" y="444"/>
                  </a:lnTo>
                  <a:lnTo>
                    <a:pt x="16893" y="356"/>
                  </a:lnTo>
                  <a:lnTo>
                    <a:pt x="16537" y="267"/>
                  </a:lnTo>
                  <a:lnTo>
                    <a:pt x="16200" y="213"/>
                  </a:lnTo>
                  <a:lnTo>
                    <a:pt x="15845" y="160"/>
                  </a:lnTo>
                  <a:lnTo>
                    <a:pt x="15472" y="142"/>
                  </a:lnTo>
                  <a:lnTo>
                    <a:pt x="15116" y="125"/>
                  </a:lnTo>
                  <a:lnTo>
                    <a:pt x="9041" y="0"/>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4" name="Google Shape;807;p26">
              <a:extLst>
                <a:ext uri="{FF2B5EF4-FFF2-40B4-BE49-F238E27FC236}">
                  <a16:creationId xmlns:a16="http://schemas.microsoft.com/office/drawing/2014/main" id="{8D9EE851-0350-4CDB-285A-46B4219CCD27}"/>
                </a:ext>
              </a:extLst>
            </p:cNvPr>
            <p:cNvSpPr/>
            <p:nvPr/>
          </p:nvSpPr>
          <p:spPr>
            <a:xfrm>
              <a:off x="1207700" y="2595425"/>
              <a:ext cx="438325" cy="790475"/>
            </a:xfrm>
            <a:custGeom>
              <a:avLst/>
              <a:gdLst/>
              <a:ahLst/>
              <a:cxnLst/>
              <a:rect l="l" t="t" r="r" b="b"/>
              <a:pathLst>
                <a:path w="17533" h="31619" extrusionOk="0">
                  <a:moveTo>
                    <a:pt x="8668" y="0"/>
                  </a:moveTo>
                  <a:lnTo>
                    <a:pt x="8313" y="18"/>
                  </a:lnTo>
                  <a:lnTo>
                    <a:pt x="7958" y="54"/>
                  </a:lnTo>
                  <a:lnTo>
                    <a:pt x="7620" y="107"/>
                  </a:lnTo>
                  <a:lnTo>
                    <a:pt x="7283" y="178"/>
                  </a:lnTo>
                  <a:lnTo>
                    <a:pt x="6945" y="249"/>
                  </a:lnTo>
                  <a:lnTo>
                    <a:pt x="6626" y="338"/>
                  </a:lnTo>
                  <a:lnTo>
                    <a:pt x="6306" y="444"/>
                  </a:lnTo>
                  <a:lnTo>
                    <a:pt x="6004" y="569"/>
                  </a:lnTo>
                  <a:lnTo>
                    <a:pt x="5702" y="693"/>
                  </a:lnTo>
                  <a:lnTo>
                    <a:pt x="5400" y="835"/>
                  </a:lnTo>
                  <a:lnTo>
                    <a:pt x="5134" y="995"/>
                  </a:lnTo>
                  <a:lnTo>
                    <a:pt x="4849" y="1173"/>
                  </a:lnTo>
                  <a:lnTo>
                    <a:pt x="4601" y="1350"/>
                  </a:lnTo>
                  <a:lnTo>
                    <a:pt x="4352" y="1546"/>
                  </a:lnTo>
                  <a:lnTo>
                    <a:pt x="4103" y="1741"/>
                  </a:lnTo>
                  <a:lnTo>
                    <a:pt x="3890" y="1954"/>
                  </a:lnTo>
                  <a:lnTo>
                    <a:pt x="3677" y="2185"/>
                  </a:lnTo>
                  <a:lnTo>
                    <a:pt x="3464" y="2416"/>
                  </a:lnTo>
                  <a:lnTo>
                    <a:pt x="3286" y="2665"/>
                  </a:lnTo>
                  <a:lnTo>
                    <a:pt x="3109" y="2913"/>
                  </a:lnTo>
                  <a:lnTo>
                    <a:pt x="2949" y="3162"/>
                  </a:lnTo>
                  <a:lnTo>
                    <a:pt x="2789" y="3429"/>
                  </a:lnTo>
                  <a:lnTo>
                    <a:pt x="2665" y="3713"/>
                  </a:lnTo>
                  <a:lnTo>
                    <a:pt x="2540" y="3997"/>
                  </a:lnTo>
                  <a:lnTo>
                    <a:pt x="2451" y="4281"/>
                  </a:lnTo>
                  <a:lnTo>
                    <a:pt x="2363" y="4583"/>
                  </a:lnTo>
                  <a:lnTo>
                    <a:pt x="2292" y="4885"/>
                  </a:lnTo>
                  <a:lnTo>
                    <a:pt x="2238" y="5187"/>
                  </a:lnTo>
                  <a:lnTo>
                    <a:pt x="2203" y="5507"/>
                  </a:lnTo>
                  <a:lnTo>
                    <a:pt x="2185" y="5827"/>
                  </a:lnTo>
                  <a:lnTo>
                    <a:pt x="2203" y="6146"/>
                  </a:lnTo>
                  <a:lnTo>
                    <a:pt x="0" y="23625"/>
                  </a:lnTo>
                  <a:lnTo>
                    <a:pt x="18" y="24016"/>
                  </a:lnTo>
                  <a:lnTo>
                    <a:pt x="53" y="24407"/>
                  </a:lnTo>
                  <a:lnTo>
                    <a:pt x="89" y="24780"/>
                  </a:lnTo>
                  <a:lnTo>
                    <a:pt x="160" y="25153"/>
                  </a:lnTo>
                  <a:lnTo>
                    <a:pt x="231" y="25526"/>
                  </a:lnTo>
                  <a:lnTo>
                    <a:pt x="338" y="25881"/>
                  </a:lnTo>
                  <a:lnTo>
                    <a:pt x="444" y="26236"/>
                  </a:lnTo>
                  <a:lnTo>
                    <a:pt x="569" y="26574"/>
                  </a:lnTo>
                  <a:lnTo>
                    <a:pt x="728" y="26911"/>
                  </a:lnTo>
                  <a:lnTo>
                    <a:pt x="888" y="27249"/>
                  </a:lnTo>
                  <a:lnTo>
                    <a:pt x="1048" y="27568"/>
                  </a:lnTo>
                  <a:lnTo>
                    <a:pt x="1244" y="27870"/>
                  </a:lnTo>
                  <a:lnTo>
                    <a:pt x="1439" y="28172"/>
                  </a:lnTo>
                  <a:lnTo>
                    <a:pt x="1652" y="28474"/>
                  </a:lnTo>
                  <a:lnTo>
                    <a:pt x="1883" y="28759"/>
                  </a:lnTo>
                  <a:lnTo>
                    <a:pt x="2114" y="29025"/>
                  </a:lnTo>
                  <a:lnTo>
                    <a:pt x="2363" y="29291"/>
                  </a:lnTo>
                  <a:lnTo>
                    <a:pt x="2629" y="29540"/>
                  </a:lnTo>
                  <a:lnTo>
                    <a:pt x="2896" y="29771"/>
                  </a:lnTo>
                  <a:lnTo>
                    <a:pt x="3180" y="30002"/>
                  </a:lnTo>
                  <a:lnTo>
                    <a:pt x="3464" y="30215"/>
                  </a:lnTo>
                  <a:lnTo>
                    <a:pt x="3766" y="30428"/>
                  </a:lnTo>
                  <a:lnTo>
                    <a:pt x="4086" y="30606"/>
                  </a:lnTo>
                  <a:lnTo>
                    <a:pt x="4405" y="30784"/>
                  </a:lnTo>
                  <a:lnTo>
                    <a:pt x="4725" y="30943"/>
                  </a:lnTo>
                  <a:lnTo>
                    <a:pt x="5063" y="31085"/>
                  </a:lnTo>
                  <a:lnTo>
                    <a:pt x="5418" y="31210"/>
                  </a:lnTo>
                  <a:lnTo>
                    <a:pt x="5773" y="31334"/>
                  </a:lnTo>
                  <a:lnTo>
                    <a:pt x="6128" y="31423"/>
                  </a:lnTo>
                  <a:lnTo>
                    <a:pt x="6484" y="31512"/>
                  </a:lnTo>
                  <a:lnTo>
                    <a:pt x="6857" y="31583"/>
                  </a:lnTo>
                  <a:lnTo>
                    <a:pt x="7230" y="31618"/>
                  </a:lnTo>
                  <a:lnTo>
                    <a:pt x="7496" y="31103"/>
                  </a:lnTo>
                  <a:lnTo>
                    <a:pt x="7620" y="30837"/>
                  </a:lnTo>
                  <a:lnTo>
                    <a:pt x="7727" y="30570"/>
                  </a:lnTo>
                  <a:lnTo>
                    <a:pt x="7816" y="30304"/>
                  </a:lnTo>
                  <a:lnTo>
                    <a:pt x="7887" y="30020"/>
                  </a:lnTo>
                  <a:lnTo>
                    <a:pt x="7940" y="29753"/>
                  </a:lnTo>
                  <a:lnTo>
                    <a:pt x="7958" y="29469"/>
                  </a:lnTo>
                  <a:lnTo>
                    <a:pt x="7976" y="29185"/>
                  </a:lnTo>
                  <a:lnTo>
                    <a:pt x="7958" y="28901"/>
                  </a:lnTo>
                  <a:lnTo>
                    <a:pt x="7922" y="28616"/>
                  </a:lnTo>
                  <a:lnTo>
                    <a:pt x="7851" y="28332"/>
                  </a:lnTo>
                  <a:lnTo>
                    <a:pt x="7745" y="28048"/>
                  </a:lnTo>
                  <a:lnTo>
                    <a:pt x="7620" y="27764"/>
                  </a:lnTo>
                  <a:lnTo>
                    <a:pt x="7461" y="27462"/>
                  </a:lnTo>
                  <a:lnTo>
                    <a:pt x="7265" y="27178"/>
                  </a:lnTo>
                  <a:lnTo>
                    <a:pt x="7532" y="27426"/>
                  </a:lnTo>
                  <a:lnTo>
                    <a:pt x="7816" y="27657"/>
                  </a:lnTo>
                  <a:lnTo>
                    <a:pt x="8100" y="27870"/>
                  </a:lnTo>
                  <a:lnTo>
                    <a:pt x="8402" y="28066"/>
                  </a:lnTo>
                  <a:lnTo>
                    <a:pt x="8722" y="28243"/>
                  </a:lnTo>
                  <a:lnTo>
                    <a:pt x="9041" y="28403"/>
                  </a:lnTo>
                  <a:lnTo>
                    <a:pt x="9361" y="28545"/>
                  </a:lnTo>
                  <a:lnTo>
                    <a:pt x="9699" y="28670"/>
                  </a:lnTo>
                  <a:lnTo>
                    <a:pt x="10018" y="28776"/>
                  </a:lnTo>
                  <a:lnTo>
                    <a:pt x="10356" y="28865"/>
                  </a:lnTo>
                  <a:lnTo>
                    <a:pt x="10711" y="28918"/>
                  </a:lnTo>
                  <a:lnTo>
                    <a:pt x="11049" y="28972"/>
                  </a:lnTo>
                  <a:lnTo>
                    <a:pt x="11386" y="29007"/>
                  </a:lnTo>
                  <a:lnTo>
                    <a:pt x="11724" y="29025"/>
                  </a:lnTo>
                  <a:lnTo>
                    <a:pt x="12061" y="29025"/>
                  </a:lnTo>
                  <a:lnTo>
                    <a:pt x="12381" y="29007"/>
                  </a:lnTo>
                  <a:lnTo>
                    <a:pt x="12718" y="28972"/>
                  </a:lnTo>
                  <a:lnTo>
                    <a:pt x="13038" y="28918"/>
                  </a:lnTo>
                  <a:lnTo>
                    <a:pt x="13358" y="28847"/>
                  </a:lnTo>
                  <a:lnTo>
                    <a:pt x="13660" y="28776"/>
                  </a:lnTo>
                  <a:lnTo>
                    <a:pt x="13944" y="28670"/>
                  </a:lnTo>
                  <a:lnTo>
                    <a:pt x="14228" y="28563"/>
                  </a:lnTo>
                  <a:lnTo>
                    <a:pt x="14512" y="28421"/>
                  </a:lnTo>
                  <a:lnTo>
                    <a:pt x="14761" y="28279"/>
                  </a:lnTo>
                  <a:lnTo>
                    <a:pt x="15010" y="28119"/>
                  </a:lnTo>
                  <a:lnTo>
                    <a:pt x="15241" y="27959"/>
                  </a:lnTo>
                  <a:lnTo>
                    <a:pt x="15454" y="27764"/>
                  </a:lnTo>
                  <a:lnTo>
                    <a:pt x="15667" y="27568"/>
                  </a:lnTo>
                  <a:lnTo>
                    <a:pt x="15845" y="27337"/>
                  </a:lnTo>
                  <a:lnTo>
                    <a:pt x="16005" y="27107"/>
                  </a:lnTo>
                  <a:lnTo>
                    <a:pt x="16129" y="26876"/>
                  </a:lnTo>
                  <a:lnTo>
                    <a:pt x="16253" y="26609"/>
                  </a:lnTo>
                  <a:lnTo>
                    <a:pt x="16431" y="26289"/>
                  </a:lnTo>
                  <a:lnTo>
                    <a:pt x="16591" y="25988"/>
                  </a:lnTo>
                  <a:lnTo>
                    <a:pt x="16733" y="25668"/>
                  </a:lnTo>
                  <a:lnTo>
                    <a:pt x="16875" y="25330"/>
                  </a:lnTo>
                  <a:lnTo>
                    <a:pt x="16999" y="25011"/>
                  </a:lnTo>
                  <a:lnTo>
                    <a:pt x="17106" y="24691"/>
                  </a:lnTo>
                  <a:lnTo>
                    <a:pt x="17195" y="24371"/>
                  </a:lnTo>
                  <a:lnTo>
                    <a:pt x="17283" y="24034"/>
                  </a:lnTo>
                  <a:lnTo>
                    <a:pt x="17355" y="23714"/>
                  </a:lnTo>
                  <a:lnTo>
                    <a:pt x="17408" y="23376"/>
                  </a:lnTo>
                  <a:lnTo>
                    <a:pt x="17461" y="23039"/>
                  </a:lnTo>
                  <a:lnTo>
                    <a:pt x="17497" y="22719"/>
                  </a:lnTo>
                  <a:lnTo>
                    <a:pt x="17514" y="22382"/>
                  </a:lnTo>
                  <a:lnTo>
                    <a:pt x="17532" y="22044"/>
                  </a:lnTo>
                  <a:lnTo>
                    <a:pt x="17532" y="21369"/>
                  </a:lnTo>
                  <a:lnTo>
                    <a:pt x="17479" y="20694"/>
                  </a:lnTo>
                  <a:lnTo>
                    <a:pt x="17408" y="20019"/>
                  </a:lnTo>
                  <a:lnTo>
                    <a:pt x="17301" y="19326"/>
                  </a:lnTo>
                  <a:lnTo>
                    <a:pt x="17159" y="18651"/>
                  </a:lnTo>
                  <a:lnTo>
                    <a:pt x="16982" y="17959"/>
                  </a:lnTo>
                  <a:lnTo>
                    <a:pt x="16786" y="17266"/>
                  </a:lnTo>
                  <a:lnTo>
                    <a:pt x="16555" y="16573"/>
                  </a:lnTo>
                  <a:lnTo>
                    <a:pt x="16324" y="15863"/>
                  </a:lnTo>
                  <a:lnTo>
                    <a:pt x="16058" y="15170"/>
                  </a:lnTo>
                  <a:lnTo>
                    <a:pt x="15791" y="14459"/>
                  </a:lnTo>
                  <a:lnTo>
                    <a:pt x="15205" y="13074"/>
                  </a:lnTo>
                  <a:lnTo>
                    <a:pt x="14584" y="11653"/>
                  </a:lnTo>
                  <a:lnTo>
                    <a:pt x="13962" y="10249"/>
                  </a:lnTo>
                  <a:lnTo>
                    <a:pt x="13340" y="8864"/>
                  </a:lnTo>
                  <a:lnTo>
                    <a:pt x="12754" y="7461"/>
                  </a:lnTo>
                  <a:lnTo>
                    <a:pt x="12487" y="6768"/>
                  </a:lnTo>
                  <a:lnTo>
                    <a:pt x="12221" y="6075"/>
                  </a:lnTo>
                  <a:lnTo>
                    <a:pt x="11972" y="5382"/>
                  </a:lnTo>
                  <a:lnTo>
                    <a:pt x="11759" y="4690"/>
                  </a:lnTo>
                  <a:lnTo>
                    <a:pt x="12203" y="4672"/>
                  </a:lnTo>
                  <a:lnTo>
                    <a:pt x="12665" y="4619"/>
                  </a:lnTo>
                  <a:lnTo>
                    <a:pt x="13109" y="4530"/>
                  </a:lnTo>
                  <a:lnTo>
                    <a:pt x="13536" y="4405"/>
                  </a:lnTo>
                  <a:lnTo>
                    <a:pt x="13962" y="4228"/>
                  </a:lnTo>
                  <a:lnTo>
                    <a:pt x="14370" y="4032"/>
                  </a:lnTo>
                  <a:lnTo>
                    <a:pt x="14779" y="3802"/>
                  </a:lnTo>
                  <a:lnTo>
                    <a:pt x="15152" y="3535"/>
                  </a:lnTo>
                  <a:lnTo>
                    <a:pt x="15507" y="3251"/>
                  </a:lnTo>
                  <a:lnTo>
                    <a:pt x="15845" y="2931"/>
                  </a:lnTo>
                  <a:lnTo>
                    <a:pt x="16147" y="2576"/>
                  </a:lnTo>
                  <a:lnTo>
                    <a:pt x="16431" y="2203"/>
                  </a:lnTo>
                  <a:lnTo>
                    <a:pt x="16680" y="1794"/>
                  </a:lnTo>
                  <a:lnTo>
                    <a:pt x="16786" y="1581"/>
                  </a:lnTo>
                  <a:lnTo>
                    <a:pt x="16893" y="1368"/>
                  </a:lnTo>
                  <a:lnTo>
                    <a:pt x="16982" y="1137"/>
                  </a:lnTo>
                  <a:lnTo>
                    <a:pt x="17070" y="924"/>
                  </a:lnTo>
                  <a:lnTo>
                    <a:pt x="17141" y="675"/>
                  </a:lnTo>
                  <a:lnTo>
                    <a:pt x="17212" y="444"/>
                  </a:lnTo>
                  <a:lnTo>
                    <a:pt x="16697" y="302"/>
                  </a:lnTo>
                  <a:lnTo>
                    <a:pt x="16182" y="213"/>
                  </a:lnTo>
                  <a:lnTo>
                    <a:pt x="15649" y="142"/>
                  </a:lnTo>
                  <a:lnTo>
                    <a:pt x="15116" y="125"/>
                  </a:lnTo>
                  <a:lnTo>
                    <a:pt x="9041" y="0"/>
                  </a:lnTo>
                  <a:close/>
                </a:path>
              </a:pathLst>
            </a:custGeom>
            <a:solidFill>
              <a:srgbClr val="5F7D9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5" name="Google Shape;808;p26">
              <a:extLst>
                <a:ext uri="{FF2B5EF4-FFF2-40B4-BE49-F238E27FC236}">
                  <a16:creationId xmlns:a16="http://schemas.microsoft.com/office/drawing/2014/main" id="{CCE6C7DE-F57E-A8BD-8DDA-9A1635588731}"/>
                </a:ext>
              </a:extLst>
            </p:cNvPr>
            <p:cNvSpPr/>
            <p:nvPr/>
          </p:nvSpPr>
          <p:spPr>
            <a:xfrm>
              <a:off x="725875" y="2868975"/>
              <a:ext cx="278900" cy="290000"/>
            </a:xfrm>
            <a:custGeom>
              <a:avLst/>
              <a:gdLst/>
              <a:ahLst/>
              <a:cxnLst/>
              <a:rect l="l" t="t" r="r" b="b"/>
              <a:pathLst>
                <a:path w="11156" h="11600" extrusionOk="0">
                  <a:moveTo>
                    <a:pt x="3144" y="0"/>
                  </a:moveTo>
                  <a:lnTo>
                    <a:pt x="2914" y="18"/>
                  </a:lnTo>
                  <a:lnTo>
                    <a:pt x="2665" y="36"/>
                  </a:lnTo>
                  <a:lnTo>
                    <a:pt x="2452" y="89"/>
                  </a:lnTo>
                  <a:lnTo>
                    <a:pt x="2221" y="142"/>
                  </a:lnTo>
                  <a:lnTo>
                    <a:pt x="2008" y="213"/>
                  </a:lnTo>
                  <a:lnTo>
                    <a:pt x="1794" y="302"/>
                  </a:lnTo>
                  <a:lnTo>
                    <a:pt x="1599" y="409"/>
                  </a:lnTo>
                  <a:lnTo>
                    <a:pt x="1404" y="515"/>
                  </a:lnTo>
                  <a:lnTo>
                    <a:pt x="1226" y="657"/>
                  </a:lnTo>
                  <a:lnTo>
                    <a:pt x="1048" y="800"/>
                  </a:lnTo>
                  <a:lnTo>
                    <a:pt x="889" y="959"/>
                  </a:lnTo>
                  <a:lnTo>
                    <a:pt x="746" y="1119"/>
                  </a:lnTo>
                  <a:lnTo>
                    <a:pt x="604" y="1297"/>
                  </a:lnTo>
                  <a:lnTo>
                    <a:pt x="498" y="1492"/>
                  </a:lnTo>
                  <a:lnTo>
                    <a:pt x="391" y="1688"/>
                  </a:lnTo>
                  <a:lnTo>
                    <a:pt x="285" y="1901"/>
                  </a:lnTo>
                  <a:lnTo>
                    <a:pt x="214" y="2114"/>
                  </a:lnTo>
                  <a:lnTo>
                    <a:pt x="142" y="2327"/>
                  </a:lnTo>
                  <a:lnTo>
                    <a:pt x="89" y="2558"/>
                  </a:lnTo>
                  <a:lnTo>
                    <a:pt x="54" y="2807"/>
                  </a:lnTo>
                  <a:lnTo>
                    <a:pt x="18" y="3038"/>
                  </a:lnTo>
                  <a:lnTo>
                    <a:pt x="18" y="3286"/>
                  </a:lnTo>
                  <a:lnTo>
                    <a:pt x="0" y="3553"/>
                  </a:lnTo>
                  <a:lnTo>
                    <a:pt x="18" y="3802"/>
                  </a:lnTo>
                  <a:lnTo>
                    <a:pt x="54" y="4068"/>
                  </a:lnTo>
                  <a:lnTo>
                    <a:pt x="89" y="4334"/>
                  </a:lnTo>
                  <a:lnTo>
                    <a:pt x="125" y="4619"/>
                  </a:lnTo>
                  <a:lnTo>
                    <a:pt x="196" y="4885"/>
                  </a:lnTo>
                  <a:lnTo>
                    <a:pt x="267" y="5169"/>
                  </a:lnTo>
                  <a:lnTo>
                    <a:pt x="356" y="5436"/>
                  </a:lnTo>
                  <a:lnTo>
                    <a:pt x="462" y="5720"/>
                  </a:lnTo>
                  <a:lnTo>
                    <a:pt x="569" y="6004"/>
                  </a:lnTo>
                  <a:lnTo>
                    <a:pt x="693" y="6288"/>
                  </a:lnTo>
                  <a:lnTo>
                    <a:pt x="817" y="6555"/>
                  </a:lnTo>
                  <a:lnTo>
                    <a:pt x="977" y="6839"/>
                  </a:lnTo>
                  <a:lnTo>
                    <a:pt x="1137" y="7123"/>
                  </a:lnTo>
                  <a:lnTo>
                    <a:pt x="1297" y="7390"/>
                  </a:lnTo>
                  <a:lnTo>
                    <a:pt x="1492" y="7674"/>
                  </a:lnTo>
                  <a:lnTo>
                    <a:pt x="1688" y="7940"/>
                  </a:lnTo>
                  <a:lnTo>
                    <a:pt x="1883" y="8207"/>
                  </a:lnTo>
                  <a:lnTo>
                    <a:pt x="2096" y="8473"/>
                  </a:lnTo>
                  <a:lnTo>
                    <a:pt x="2327" y="8740"/>
                  </a:lnTo>
                  <a:lnTo>
                    <a:pt x="2576" y="8988"/>
                  </a:lnTo>
                  <a:lnTo>
                    <a:pt x="2807" y="9237"/>
                  </a:lnTo>
                  <a:lnTo>
                    <a:pt x="3056" y="9468"/>
                  </a:lnTo>
                  <a:lnTo>
                    <a:pt x="3304" y="9681"/>
                  </a:lnTo>
                  <a:lnTo>
                    <a:pt x="3571" y="9894"/>
                  </a:lnTo>
                  <a:lnTo>
                    <a:pt x="3819" y="10090"/>
                  </a:lnTo>
                  <a:lnTo>
                    <a:pt x="4086" y="10285"/>
                  </a:lnTo>
                  <a:lnTo>
                    <a:pt x="4352" y="10445"/>
                  </a:lnTo>
                  <a:lnTo>
                    <a:pt x="4619" y="10623"/>
                  </a:lnTo>
                  <a:lnTo>
                    <a:pt x="4885" y="10765"/>
                  </a:lnTo>
                  <a:lnTo>
                    <a:pt x="5152" y="10907"/>
                  </a:lnTo>
                  <a:lnTo>
                    <a:pt x="5418" y="11031"/>
                  </a:lnTo>
                  <a:lnTo>
                    <a:pt x="5685" y="11138"/>
                  </a:lnTo>
                  <a:lnTo>
                    <a:pt x="5951" y="11244"/>
                  </a:lnTo>
                  <a:lnTo>
                    <a:pt x="6217" y="11333"/>
                  </a:lnTo>
                  <a:lnTo>
                    <a:pt x="6484" y="11404"/>
                  </a:lnTo>
                  <a:lnTo>
                    <a:pt x="6750" y="11475"/>
                  </a:lnTo>
                  <a:lnTo>
                    <a:pt x="7017" y="11528"/>
                  </a:lnTo>
                  <a:lnTo>
                    <a:pt x="7265" y="11564"/>
                  </a:lnTo>
                  <a:lnTo>
                    <a:pt x="7514" y="11582"/>
                  </a:lnTo>
                  <a:lnTo>
                    <a:pt x="7763" y="11599"/>
                  </a:lnTo>
                  <a:lnTo>
                    <a:pt x="8011" y="11599"/>
                  </a:lnTo>
                  <a:lnTo>
                    <a:pt x="8260" y="11582"/>
                  </a:lnTo>
                  <a:lnTo>
                    <a:pt x="8491" y="11546"/>
                  </a:lnTo>
                  <a:lnTo>
                    <a:pt x="8722" y="11511"/>
                  </a:lnTo>
                  <a:lnTo>
                    <a:pt x="8935" y="11440"/>
                  </a:lnTo>
                  <a:lnTo>
                    <a:pt x="9148" y="11369"/>
                  </a:lnTo>
                  <a:lnTo>
                    <a:pt x="9361" y="11280"/>
                  </a:lnTo>
                  <a:lnTo>
                    <a:pt x="9557" y="11191"/>
                  </a:lnTo>
                  <a:lnTo>
                    <a:pt x="9752" y="11067"/>
                  </a:lnTo>
                  <a:lnTo>
                    <a:pt x="9930" y="10942"/>
                  </a:lnTo>
                  <a:lnTo>
                    <a:pt x="10107" y="10800"/>
                  </a:lnTo>
                  <a:lnTo>
                    <a:pt x="10267" y="10640"/>
                  </a:lnTo>
                  <a:lnTo>
                    <a:pt x="10427" y="10463"/>
                  </a:lnTo>
                  <a:lnTo>
                    <a:pt x="10552" y="10285"/>
                  </a:lnTo>
                  <a:lnTo>
                    <a:pt x="10676" y="10107"/>
                  </a:lnTo>
                  <a:lnTo>
                    <a:pt x="10782" y="9894"/>
                  </a:lnTo>
                  <a:lnTo>
                    <a:pt x="10871" y="9699"/>
                  </a:lnTo>
                  <a:lnTo>
                    <a:pt x="10960" y="9486"/>
                  </a:lnTo>
                  <a:lnTo>
                    <a:pt x="11013" y="9255"/>
                  </a:lnTo>
                  <a:lnTo>
                    <a:pt x="11067" y="9024"/>
                  </a:lnTo>
                  <a:lnTo>
                    <a:pt x="11120" y="8793"/>
                  </a:lnTo>
                  <a:lnTo>
                    <a:pt x="11138" y="8544"/>
                  </a:lnTo>
                  <a:lnTo>
                    <a:pt x="11156" y="8296"/>
                  </a:lnTo>
                  <a:lnTo>
                    <a:pt x="11156" y="8047"/>
                  </a:lnTo>
                  <a:lnTo>
                    <a:pt x="11138" y="7780"/>
                  </a:lnTo>
                  <a:lnTo>
                    <a:pt x="11120" y="7514"/>
                  </a:lnTo>
                  <a:lnTo>
                    <a:pt x="11084" y="7248"/>
                  </a:lnTo>
                  <a:lnTo>
                    <a:pt x="11031" y="6981"/>
                  </a:lnTo>
                  <a:lnTo>
                    <a:pt x="10978" y="6697"/>
                  </a:lnTo>
                  <a:lnTo>
                    <a:pt x="10889" y="6430"/>
                  </a:lnTo>
                  <a:lnTo>
                    <a:pt x="10800" y="6146"/>
                  </a:lnTo>
                  <a:lnTo>
                    <a:pt x="10711" y="5862"/>
                  </a:lnTo>
                  <a:lnTo>
                    <a:pt x="10605" y="5596"/>
                  </a:lnTo>
                  <a:lnTo>
                    <a:pt x="10481" y="5311"/>
                  </a:lnTo>
                  <a:lnTo>
                    <a:pt x="10338" y="5027"/>
                  </a:lnTo>
                  <a:lnTo>
                    <a:pt x="10196" y="4743"/>
                  </a:lnTo>
                  <a:lnTo>
                    <a:pt x="10036" y="4477"/>
                  </a:lnTo>
                  <a:lnTo>
                    <a:pt x="9859" y="4192"/>
                  </a:lnTo>
                  <a:lnTo>
                    <a:pt x="9681" y="3926"/>
                  </a:lnTo>
                  <a:lnTo>
                    <a:pt x="9486" y="3642"/>
                  </a:lnTo>
                  <a:lnTo>
                    <a:pt x="9273" y="3375"/>
                  </a:lnTo>
                  <a:lnTo>
                    <a:pt x="9059" y="3109"/>
                  </a:lnTo>
                  <a:lnTo>
                    <a:pt x="8829" y="2842"/>
                  </a:lnTo>
                  <a:lnTo>
                    <a:pt x="8598" y="2594"/>
                  </a:lnTo>
                  <a:lnTo>
                    <a:pt x="8349" y="2363"/>
                  </a:lnTo>
                  <a:lnTo>
                    <a:pt x="8100" y="2132"/>
                  </a:lnTo>
                  <a:lnTo>
                    <a:pt x="7852" y="1901"/>
                  </a:lnTo>
                  <a:lnTo>
                    <a:pt x="7603" y="1688"/>
                  </a:lnTo>
                  <a:lnTo>
                    <a:pt x="7336" y="1492"/>
                  </a:lnTo>
                  <a:lnTo>
                    <a:pt x="7070" y="1315"/>
                  </a:lnTo>
                  <a:lnTo>
                    <a:pt x="6821" y="1137"/>
                  </a:lnTo>
                  <a:lnTo>
                    <a:pt x="6555" y="977"/>
                  </a:lnTo>
                  <a:lnTo>
                    <a:pt x="6288" y="817"/>
                  </a:lnTo>
                  <a:lnTo>
                    <a:pt x="6004" y="693"/>
                  </a:lnTo>
                  <a:lnTo>
                    <a:pt x="5738" y="551"/>
                  </a:lnTo>
                  <a:lnTo>
                    <a:pt x="5471" y="444"/>
                  </a:lnTo>
                  <a:lnTo>
                    <a:pt x="5205" y="338"/>
                  </a:lnTo>
                  <a:lnTo>
                    <a:pt x="4938" y="249"/>
                  </a:lnTo>
                  <a:lnTo>
                    <a:pt x="4672" y="178"/>
                  </a:lnTo>
                  <a:lnTo>
                    <a:pt x="4406" y="107"/>
                  </a:lnTo>
                  <a:lnTo>
                    <a:pt x="4157" y="71"/>
                  </a:lnTo>
                  <a:lnTo>
                    <a:pt x="3890" y="36"/>
                  </a:lnTo>
                  <a:lnTo>
                    <a:pt x="3642" y="0"/>
                  </a:lnTo>
                  <a:close/>
                </a:path>
              </a:pathLst>
            </a:custGeom>
            <a:solidFill>
              <a:srgbClr val="FF7F3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6" name="Google Shape;809;p26">
              <a:extLst>
                <a:ext uri="{FF2B5EF4-FFF2-40B4-BE49-F238E27FC236}">
                  <a16:creationId xmlns:a16="http://schemas.microsoft.com/office/drawing/2014/main" id="{B5743B6F-D3E6-19CC-20D2-9A1EAB6A6CBD}"/>
                </a:ext>
              </a:extLst>
            </p:cNvPr>
            <p:cNvSpPr/>
            <p:nvPr/>
          </p:nvSpPr>
          <p:spPr>
            <a:xfrm>
              <a:off x="857750" y="2723300"/>
              <a:ext cx="263825" cy="511600"/>
            </a:xfrm>
            <a:custGeom>
              <a:avLst/>
              <a:gdLst/>
              <a:ahLst/>
              <a:cxnLst/>
              <a:rect l="l" t="t" r="r" b="b"/>
              <a:pathLst>
                <a:path w="10553" h="20464" extrusionOk="0">
                  <a:moveTo>
                    <a:pt x="5525" y="1"/>
                  </a:moveTo>
                  <a:lnTo>
                    <a:pt x="4779" y="37"/>
                  </a:lnTo>
                  <a:lnTo>
                    <a:pt x="3873" y="125"/>
                  </a:lnTo>
                  <a:lnTo>
                    <a:pt x="3642" y="161"/>
                  </a:lnTo>
                  <a:lnTo>
                    <a:pt x="3411" y="232"/>
                  </a:lnTo>
                  <a:lnTo>
                    <a:pt x="3181" y="321"/>
                  </a:lnTo>
                  <a:lnTo>
                    <a:pt x="2967" y="427"/>
                  </a:lnTo>
                  <a:lnTo>
                    <a:pt x="2736" y="569"/>
                  </a:lnTo>
                  <a:lnTo>
                    <a:pt x="2541" y="729"/>
                  </a:lnTo>
                  <a:lnTo>
                    <a:pt x="2328" y="907"/>
                  </a:lnTo>
                  <a:lnTo>
                    <a:pt x="2133" y="1120"/>
                  </a:lnTo>
                  <a:lnTo>
                    <a:pt x="1937" y="1333"/>
                  </a:lnTo>
                  <a:lnTo>
                    <a:pt x="1760" y="1582"/>
                  </a:lnTo>
                  <a:lnTo>
                    <a:pt x="1582" y="1831"/>
                  </a:lnTo>
                  <a:lnTo>
                    <a:pt x="1404" y="2115"/>
                  </a:lnTo>
                  <a:lnTo>
                    <a:pt x="1244" y="2417"/>
                  </a:lnTo>
                  <a:lnTo>
                    <a:pt x="1102" y="2719"/>
                  </a:lnTo>
                  <a:lnTo>
                    <a:pt x="960" y="3038"/>
                  </a:lnTo>
                  <a:lnTo>
                    <a:pt x="818" y="3394"/>
                  </a:lnTo>
                  <a:lnTo>
                    <a:pt x="694" y="3749"/>
                  </a:lnTo>
                  <a:lnTo>
                    <a:pt x="569" y="4104"/>
                  </a:lnTo>
                  <a:lnTo>
                    <a:pt x="463" y="4477"/>
                  </a:lnTo>
                  <a:lnTo>
                    <a:pt x="374" y="4868"/>
                  </a:lnTo>
                  <a:lnTo>
                    <a:pt x="285" y="5277"/>
                  </a:lnTo>
                  <a:lnTo>
                    <a:pt x="214" y="5685"/>
                  </a:lnTo>
                  <a:lnTo>
                    <a:pt x="143" y="6094"/>
                  </a:lnTo>
                  <a:lnTo>
                    <a:pt x="90" y="6520"/>
                  </a:lnTo>
                  <a:lnTo>
                    <a:pt x="54" y="6964"/>
                  </a:lnTo>
                  <a:lnTo>
                    <a:pt x="19" y="7390"/>
                  </a:lnTo>
                  <a:lnTo>
                    <a:pt x="1" y="7834"/>
                  </a:lnTo>
                  <a:lnTo>
                    <a:pt x="1" y="8279"/>
                  </a:lnTo>
                  <a:lnTo>
                    <a:pt x="1" y="8740"/>
                  </a:lnTo>
                  <a:lnTo>
                    <a:pt x="19" y="9184"/>
                  </a:lnTo>
                  <a:lnTo>
                    <a:pt x="54" y="9646"/>
                  </a:lnTo>
                  <a:lnTo>
                    <a:pt x="108" y="10108"/>
                  </a:lnTo>
                  <a:lnTo>
                    <a:pt x="161" y="10570"/>
                  </a:lnTo>
                  <a:lnTo>
                    <a:pt x="232" y="11032"/>
                  </a:lnTo>
                  <a:lnTo>
                    <a:pt x="321" y="11476"/>
                  </a:lnTo>
                  <a:lnTo>
                    <a:pt x="427" y="11938"/>
                  </a:lnTo>
                  <a:lnTo>
                    <a:pt x="552" y="12382"/>
                  </a:lnTo>
                  <a:lnTo>
                    <a:pt x="694" y="12826"/>
                  </a:lnTo>
                  <a:lnTo>
                    <a:pt x="836" y="13270"/>
                  </a:lnTo>
                  <a:lnTo>
                    <a:pt x="996" y="13714"/>
                  </a:lnTo>
                  <a:lnTo>
                    <a:pt x="1191" y="14140"/>
                  </a:lnTo>
                  <a:lnTo>
                    <a:pt x="1386" y="14567"/>
                  </a:lnTo>
                  <a:lnTo>
                    <a:pt x="1600" y="14993"/>
                  </a:lnTo>
                  <a:lnTo>
                    <a:pt x="1831" y="15401"/>
                  </a:lnTo>
                  <a:lnTo>
                    <a:pt x="2079" y="15792"/>
                  </a:lnTo>
                  <a:lnTo>
                    <a:pt x="2346" y="16183"/>
                  </a:lnTo>
                  <a:lnTo>
                    <a:pt x="2648" y="16556"/>
                  </a:lnTo>
                  <a:lnTo>
                    <a:pt x="2950" y="16929"/>
                  </a:lnTo>
                  <a:lnTo>
                    <a:pt x="3269" y="17267"/>
                  </a:lnTo>
                  <a:lnTo>
                    <a:pt x="3607" y="17604"/>
                  </a:lnTo>
                  <a:lnTo>
                    <a:pt x="3980" y="17942"/>
                  </a:lnTo>
                  <a:lnTo>
                    <a:pt x="4353" y="18244"/>
                  </a:lnTo>
                  <a:lnTo>
                    <a:pt x="4761" y="18546"/>
                  </a:lnTo>
                  <a:lnTo>
                    <a:pt x="5170" y="18812"/>
                  </a:lnTo>
                  <a:lnTo>
                    <a:pt x="5614" y="19078"/>
                  </a:lnTo>
                  <a:lnTo>
                    <a:pt x="6076" y="19309"/>
                  </a:lnTo>
                  <a:lnTo>
                    <a:pt x="6555" y="19540"/>
                  </a:lnTo>
                  <a:lnTo>
                    <a:pt x="7071" y="19736"/>
                  </a:lnTo>
                  <a:lnTo>
                    <a:pt x="7586" y="19913"/>
                  </a:lnTo>
                  <a:lnTo>
                    <a:pt x="8136" y="20073"/>
                  </a:lnTo>
                  <a:lnTo>
                    <a:pt x="8705" y="20198"/>
                  </a:lnTo>
                  <a:lnTo>
                    <a:pt x="9291" y="20322"/>
                  </a:lnTo>
                  <a:lnTo>
                    <a:pt x="9913" y="20411"/>
                  </a:lnTo>
                  <a:lnTo>
                    <a:pt x="10552" y="20464"/>
                  </a:lnTo>
                  <a:lnTo>
                    <a:pt x="10446" y="20375"/>
                  </a:lnTo>
                  <a:lnTo>
                    <a:pt x="10144" y="20109"/>
                  </a:lnTo>
                  <a:lnTo>
                    <a:pt x="9717" y="19665"/>
                  </a:lnTo>
                  <a:lnTo>
                    <a:pt x="9451" y="19380"/>
                  </a:lnTo>
                  <a:lnTo>
                    <a:pt x="9167" y="19061"/>
                  </a:lnTo>
                  <a:lnTo>
                    <a:pt x="8865" y="18688"/>
                  </a:lnTo>
                  <a:lnTo>
                    <a:pt x="8545" y="18297"/>
                  </a:lnTo>
                  <a:lnTo>
                    <a:pt x="8225" y="17853"/>
                  </a:lnTo>
                  <a:lnTo>
                    <a:pt x="7905" y="17373"/>
                  </a:lnTo>
                  <a:lnTo>
                    <a:pt x="7568" y="16858"/>
                  </a:lnTo>
                  <a:lnTo>
                    <a:pt x="7248" y="16307"/>
                  </a:lnTo>
                  <a:lnTo>
                    <a:pt x="6946" y="15721"/>
                  </a:lnTo>
                  <a:lnTo>
                    <a:pt x="6662" y="15100"/>
                  </a:lnTo>
                  <a:lnTo>
                    <a:pt x="6396" y="14442"/>
                  </a:lnTo>
                  <a:lnTo>
                    <a:pt x="6147" y="13750"/>
                  </a:lnTo>
                  <a:lnTo>
                    <a:pt x="5934" y="13039"/>
                  </a:lnTo>
                  <a:lnTo>
                    <a:pt x="5845" y="12666"/>
                  </a:lnTo>
                  <a:lnTo>
                    <a:pt x="5756" y="12275"/>
                  </a:lnTo>
                  <a:lnTo>
                    <a:pt x="5685" y="11902"/>
                  </a:lnTo>
                  <a:lnTo>
                    <a:pt x="5632" y="11494"/>
                  </a:lnTo>
                  <a:lnTo>
                    <a:pt x="5579" y="11103"/>
                  </a:lnTo>
                  <a:lnTo>
                    <a:pt x="5543" y="10694"/>
                  </a:lnTo>
                  <a:lnTo>
                    <a:pt x="5507" y="10268"/>
                  </a:lnTo>
                  <a:lnTo>
                    <a:pt x="5490" y="9842"/>
                  </a:lnTo>
                  <a:lnTo>
                    <a:pt x="5490" y="9415"/>
                  </a:lnTo>
                  <a:lnTo>
                    <a:pt x="5507" y="8971"/>
                  </a:lnTo>
                  <a:lnTo>
                    <a:pt x="5543" y="8527"/>
                  </a:lnTo>
                  <a:lnTo>
                    <a:pt x="5579" y="8083"/>
                  </a:lnTo>
                  <a:lnTo>
                    <a:pt x="5650" y="7621"/>
                  </a:lnTo>
                  <a:lnTo>
                    <a:pt x="5721" y="7159"/>
                  </a:lnTo>
                  <a:lnTo>
                    <a:pt x="5809" y="6680"/>
                  </a:lnTo>
                  <a:lnTo>
                    <a:pt x="5934" y="6200"/>
                  </a:lnTo>
                  <a:lnTo>
                    <a:pt x="6058" y="5721"/>
                  </a:lnTo>
                  <a:lnTo>
                    <a:pt x="6218" y="5223"/>
                  </a:lnTo>
                  <a:lnTo>
                    <a:pt x="6378" y="4726"/>
                  </a:lnTo>
                  <a:lnTo>
                    <a:pt x="6573" y="4229"/>
                  </a:lnTo>
                  <a:lnTo>
                    <a:pt x="6786" y="3713"/>
                  </a:lnTo>
                  <a:lnTo>
                    <a:pt x="7017" y="3198"/>
                  </a:lnTo>
                  <a:lnTo>
                    <a:pt x="7284" y="2683"/>
                  </a:lnTo>
                  <a:lnTo>
                    <a:pt x="7550" y="2150"/>
                  </a:lnTo>
                  <a:lnTo>
                    <a:pt x="7852" y="1617"/>
                  </a:lnTo>
                  <a:lnTo>
                    <a:pt x="8190" y="1085"/>
                  </a:lnTo>
                  <a:lnTo>
                    <a:pt x="8207" y="1031"/>
                  </a:lnTo>
                  <a:lnTo>
                    <a:pt x="8225" y="960"/>
                  </a:lnTo>
                  <a:lnTo>
                    <a:pt x="8225" y="854"/>
                  </a:lnTo>
                  <a:lnTo>
                    <a:pt x="8225" y="747"/>
                  </a:lnTo>
                  <a:lnTo>
                    <a:pt x="8172" y="640"/>
                  </a:lnTo>
                  <a:lnTo>
                    <a:pt x="8083" y="516"/>
                  </a:lnTo>
                  <a:lnTo>
                    <a:pt x="7959" y="392"/>
                  </a:lnTo>
                  <a:lnTo>
                    <a:pt x="7763" y="285"/>
                  </a:lnTo>
                  <a:lnTo>
                    <a:pt x="7497" y="179"/>
                  </a:lnTo>
                  <a:lnTo>
                    <a:pt x="7142" y="108"/>
                  </a:lnTo>
                  <a:lnTo>
                    <a:pt x="6715" y="37"/>
                  </a:lnTo>
                  <a:lnTo>
                    <a:pt x="6182" y="1"/>
                  </a:lnTo>
                  <a:close/>
                </a:path>
              </a:pathLst>
            </a:custGeom>
            <a:solidFill>
              <a:srgbClr val="5F7D9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7" name="Google Shape;810;p26">
              <a:extLst>
                <a:ext uri="{FF2B5EF4-FFF2-40B4-BE49-F238E27FC236}">
                  <a16:creationId xmlns:a16="http://schemas.microsoft.com/office/drawing/2014/main" id="{35BF1943-163D-3852-8A60-9AC3CAD935D7}"/>
                </a:ext>
              </a:extLst>
            </p:cNvPr>
            <p:cNvSpPr/>
            <p:nvPr/>
          </p:nvSpPr>
          <p:spPr>
            <a:xfrm>
              <a:off x="895950" y="2695775"/>
              <a:ext cx="538675" cy="472075"/>
            </a:xfrm>
            <a:custGeom>
              <a:avLst/>
              <a:gdLst/>
              <a:ahLst/>
              <a:cxnLst/>
              <a:rect l="l" t="t" r="r" b="b"/>
              <a:pathLst>
                <a:path w="21547" h="18883" extrusionOk="0">
                  <a:moveTo>
                    <a:pt x="9770" y="1"/>
                  </a:moveTo>
                  <a:lnTo>
                    <a:pt x="9131" y="18"/>
                  </a:lnTo>
                  <a:lnTo>
                    <a:pt x="8509" y="54"/>
                  </a:lnTo>
                  <a:lnTo>
                    <a:pt x="7905" y="143"/>
                  </a:lnTo>
                  <a:lnTo>
                    <a:pt x="7337" y="249"/>
                  </a:lnTo>
                  <a:lnTo>
                    <a:pt x="6804" y="391"/>
                  </a:lnTo>
                  <a:lnTo>
                    <a:pt x="6271" y="551"/>
                  </a:lnTo>
                  <a:lnTo>
                    <a:pt x="5774" y="747"/>
                  </a:lnTo>
                  <a:lnTo>
                    <a:pt x="5294" y="960"/>
                  </a:lnTo>
                  <a:lnTo>
                    <a:pt x="4850" y="1191"/>
                  </a:lnTo>
                  <a:lnTo>
                    <a:pt x="4406" y="1457"/>
                  </a:lnTo>
                  <a:lnTo>
                    <a:pt x="3997" y="1741"/>
                  </a:lnTo>
                  <a:lnTo>
                    <a:pt x="3606" y="2043"/>
                  </a:lnTo>
                  <a:lnTo>
                    <a:pt x="3251" y="2363"/>
                  </a:lnTo>
                  <a:lnTo>
                    <a:pt x="2896" y="2701"/>
                  </a:lnTo>
                  <a:lnTo>
                    <a:pt x="2576" y="3056"/>
                  </a:lnTo>
                  <a:lnTo>
                    <a:pt x="2274" y="3411"/>
                  </a:lnTo>
                  <a:lnTo>
                    <a:pt x="1990" y="3802"/>
                  </a:lnTo>
                  <a:lnTo>
                    <a:pt x="1724" y="4193"/>
                  </a:lnTo>
                  <a:lnTo>
                    <a:pt x="1475" y="4601"/>
                  </a:lnTo>
                  <a:lnTo>
                    <a:pt x="1262" y="5028"/>
                  </a:lnTo>
                  <a:lnTo>
                    <a:pt x="1049" y="5454"/>
                  </a:lnTo>
                  <a:lnTo>
                    <a:pt x="871" y="5880"/>
                  </a:lnTo>
                  <a:lnTo>
                    <a:pt x="693" y="6324"/>
                  </a:lnTo>
                  <a:lnTo>
                    <a:pt x="551" y="6768"/>
                  </a:lnTo>
                  <a:lnTo>
                    <a:pt x="427" y="7212"/>
                  </a:lnTo>
                  <a:lnTo>
                    <a:pt x="303" y="7657"/>
                  </a:lnTo>
                  <a:lnTo>
                    <a:pt x="214" y="8118"/>
                  </a:lnTo>
                  <a:lnTo>
                    <a:pt x="143" y="8580"/>
                  </a:lnTo>
                  <a:lnTo>
                    <a:pt x="72" y="9024"/>
                  </a:lnTo>
                  <a:lnTo>
                    <a:pt x="36" y="9468"/>
                  </a:lnTo>
                  <a:lnTo>
                    <a:pt x="18" y="9930"/>
                  </a:lnTo>
                  <a:lnTo>
                    <a:pt x="1" y="10374"/>
                  </a:lnTo>
                  <a:lnTo>
                    <a:pt x="18" y="10801"/>
                  </a:lnTo>
                  <a:lnTo>
                    <a:pt x="36" y="11245"/>
                  </a:lnTo>
                  <a:lnTo>
                    <a:pt x="72" y="11671"/>
                  </a:lnTo>
                  <a:lnTo>
                    <a:pt x="143" y="12080"/>
                  </a:lnTo>
                  <a:lnTo>
                    <a:pt x="214" y="12488"/>
                  </a:lnTo>
                  <a:lnTo>
                    <a:pt x="303" y="12897"/>
                  </a:lnTo>
                  <a:lnTo>
                    <a:pt x="427" y="13287"/>
                  </a:lnTo>
                  <a:lnTo>
                    <a:pt x="551" y="13678"/>
                  </a:lnTo>
                  <a:lnTo>
                    <a:pt x="693" y="14051"/>
                  </a:lnTo>
                  <a:lnTo>
                    <a:pt x="871" y="14424"/>
                  </a:lnTo>
                  <a:lnTo>
                    <a:pt x="1049" y="14779"/>
                  </a:lnTo>
                  <a:lnTo>
                    <a:pt x="1262" y="15135"/>
                  </a:lnTo>
                  <a:lnTo>
                    <a:pt x="1475" y="15454"/>
                  </a:lnTo>
                  <a:lnTo>
                    <a:pt x="1724" y="15792"/>
                  </a:lnTo>
                  <a:lnTo>
                    <a:pt x="1990" y="16094"/>
                  </a:lnTo>
                  <a:lnTo>
                    <a:pt x="2274" y="16396"/>
                  </a:lnTo>
                  <a:lnTo>
                    <a:pt x="2576" y="16680"/>
                  </a:lnTo>
                  <a:lnTo>
                    <a:pt x="2896" y="16947"/>
                  </a:lnTo>
                  <a:lnTo>
                    <a:pt x="3251" y="17195"/>
                  </a:lnTo>
                  <a:lnTo>
                    <a:pt x="3606" y="17426"/>
                  </a:lnTo>
                  <a:lnTo>
                    <a:pt x="3997" y="17657"/>
                  </a:lnTo>
                  <a:lnTo>
                    <a:pt x="4406" y="17852"/>
                  </a:lnTo>
                  <a:lnTo>
                    <a:pt x="4850" y="18048"/>
                  </a:lnTo>
                  <a:lnTo>
                    <a:pt x="5294" y="18208"/>
                  </a:lnTo>
                  <a:lnTo>
                    <a:pt x="5774" y="18368"/>
                  </a:lnTo>
                  <a:lnTo>
                    <a:pt x="6271" y="18510"/>
                  </a:lnTo>
                  <a:lnTo>
                    <a:pt x="6804" y="18616"/>
                  </a:lnTo>
                  <a:lnTo>
                    <a:pt x="7337" y="18705"/>
                  </a:lnTo>
                  <a:lnTo>
                    <a:pt x="7905" y="18794"/>
                  </a:lnTo>
                  <a:lnTo>
                    <a:pt x="8509" y="18847"/>
                  </a:lnTo>
                  <a:lnTo>
                    <a:pt x="9131" y="18865"/>
                  </a:lnTo>
                  <a:lnTo>
                    <a:pt x="9770" y="18883"/>
                  </a:lnTo>
                  <a:lnTo>
                    <a:pt x="10410" y="18865"/>
                  </a:lnTo>
                  <a:lnTo>
                    <a:pt x="11049" y="18847"/>
                  </a:lnTo>
                  <a:lnTo>
                    <a:pt x="11671" y="18794"/>
                  </a:lnTo>
                  <a:lnTo>
                    <a:pt x="12275" y="18705"/>
                  </a:lnTo>
                  <a:lnTo>
                    <a:pt x="12861" y="18616"/>
                  </a:lnTo>
                  <a:lnTo>
                    <a:pt x="13447" y="18510"/>
                  </a:lnTo>
                  <a:lnTo>
                    <a:pt x="13998" y="18368"/>
                  </a:lnTo>
                  <a:lnTo>
                    <a:pt x="14548" y="18208"/>
                  </a:lnTo>
                  <a:lnTo>
                    <a:pt x="15081" y="18048"/>
                  </a:lnTo>
                  <a:lnTo>
                    <a:pt x="15579" y="17852"/>
                  </a:lnTo>
                  <a:lnTo>
                    <a:pt x="16076" y="17657"/>
                  </a:lnTo>
                  <a:lnTo>
                    <a:pt x="16556" y="17426"/>
                  </a:lnTo>
                  <a:lnTo>
                    <a:pt x="17017" y="17195"/>
                  </a:lnTo>
                  <a:lnTo>
                    <a:pt x="17444" y="16947"/>
                  </a:lnTo>
                  <a:lnTo>
                    <a:pt x="17870" y="16680"/>
                  </a:lnTo>
                  <a:lnTo>
                    <a:pt x="18279" y="16396"/>
                  </a:lnTo>
                  <a:lnTo>
                    <a:pt x="18652" y="16094"/>
                  </a:lnTo>
                  <a:lnTo>
                    <a:pt x="19007" y="15792"/>
                  </a:lnTo>
                  <a:lnTo>
                    <a:pt x="19344" y="15454"/>
                  </a:lnTo>
                  <a:lnTo>
                    <a:pt x="19664" y="15135"/>
                  </a:lnTo>
                  <a:lnTo>
                    <a:pt x="19948" y="14779"/>
                  </a:lnTo>
                  <a:lnTo>
                    <a:pt x="20215" y="14424"/>
                  </a:lnTo>
                  <a:lnTo>
                    <a:pt x="20463" y="14051"/>
                  </a:lnTo>
                  <a:lnTo>
                    <a:pt x="20694" y="13678"/>
                  </a:lnTo>
                  <a:lnTo>
                    <a:pt x="20890" y="13287"/>
                  </a:lnTo>
                  <a:lnTo>
                    <a:pt x="21067" y="12897"/>
                  </a:lnTo>
                  <a:lnTo>
                    <a:pt x="21210" y="12488"/>
                  </a:lnTo>
                  <a:lnTo>
                    <a:pt x="21334" y="12080"/>
                  </a:lnTo>
                  <a:lnTo>
                    <a:pt x="21423" y="11671"/>
                  </a:lnTo>
                  <a:lnTo>
                    <a:pt x="21494" y="11245"/>
                  </a:lnTo>
                  <a:lnTo>
                    <a:pt x="21529" y="10801"/>
                  </a:lnTo>
                  <a:lnTo>
                    <a:pt x="21547" y="10374"/>
                  </a:lnTo>
                  <a:lnTo>
                    <a:pt x="21547" y="9983"/>
                  </a:lnTo>
                  <a:lnTo>
                    <a:pt x="21511" y="9575"/>
                  </a:lnTo>
                  <a:lnTo>
                    <a:pt x="21458" y="9184"/>
                  </a:lnTo>
                  <a:lnTo>
                    <a:pt x="21369" y="8776"/>
                  </a:lnTo>
                  <a:lnTo>
                    <a:pt x="21281" y="8385"/>
                  </a:lnTo>
                  <a:lnTo>
                    <a:pt x="21156" y="7976"/>
                  </a:lnTo>
                  <a:lnTo>
                    <a:pt x="21032" y="7585"/>
                  </a:lnTo>
                  <a:lnTo>
                    <a:pt x="20872" y="7177"/>
                  </a:lnTo>
                  <a:lnTo>
                    <a:pt x="20694" y="6786"/>
                  </a:lnTo>
                  <a:lnTo>
                    <a:pt x="20499" y="6395"/>
                  </a:lnTo>
                  <a:lnTo>
                    <a:pt x="20286" y="6005"/>
                  </a:lnTo>
                  <a:lnTo>
                    <a:pt x="20055" y="5614"/>
                  </a:lnTo>
                  <a:lnTo>
                    <a:pt x="19806" y="5241"/>
                  </a:lnTo>
                  <a:lnTo>
                    <a:pt x="19540" y="4868"/>
                  </a:lnTo>
                  <a:lnTo>
                    <a:pt x="19256" y="4495"/>
                  </a:lnTo>
                  <a:lnTo>
                    <a:pt x="18954" y="4139"/>
                  </a:lnTo>
                  <a:lnTo>
                    <a:pt x="18634" y="3784"/>
                  </a:lnTo>
                  <a:lnTo>
                    <a:pt x="18296" y="3447"/>
                  </a:lnTo>
                  <a:lnTo>
                    <a:pt x="17941" y="3127"/>
                  </a:lnTo>
                  <a:lnTo>
                    <a:pt x="17586" y="2807"/>
                  </a:lnTo>
                  <a:lnTo>
                    <a:pt x="17195" y="2505"/>
                  </a:lnTo>
                  <a:lnTo>
                    <a:pt x="16804" y="2203"/>
                  </a:lnTo>
                  <a:lnTo>
                    <a:pt x="16396" y="1937"/>
                  </a:lnTo>
                  <a:lnTo>
                    <a:pt x="15969" y="1670"/>
                  </a:lnTo>
                  <a:lnTo>
                    <a:pt x="15525" y="1422"/>
                  </a:lnTo>
                  <a:lnTo>
                    <a:pt x="15081" y="1191"/>
                  </a:lnTo>
                  <a:lnTo>
                    <a:pt x="14602" y="978"/>
                  </a:lnTo>
                  <a:lnTo>
                    <a:pt x="14122" y="800"/>
                  </a:lnTo>
                  <a:lnTo>
                    <a:pt x="13643" y="622"/>
                  </a:lnTo>
                  <a:lnTo>
                    <a:pt x="13127" y="463"/>
                  </a:lnTo>
                  <a:lnTo>
                    <a:pt x="12612" y="320"/>
                  </a:lnTo>
                  <a:lnTo>
                    <a:pt x="12079" y="214"/>
                  </a:lnTo>
                  <a:lnTo>
                    <a:pt x="11529" y="125"/>
                  </a:lnTo>
                  <a:lnTo>
                    <a:pt x="10943" y="54"/>
                  </a:lnTo>
                  <a:lnTo>
                    <a:pt x="10356" y="18"/>
                  </a:lnTo>
                  <a:lnTo>
                    <a:pt x="97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8" name="Google Shape;811;p26">
              <a:extLst>
                <a:ext uri="{FF2B5EF4-FFF2-40B4-BE49-F238E27FC236}">
                  <a16:creationId xmlns:a16="http://schemas.microsoft.com/office/drawing/2014/main" id="{D459A721-EBBF-8DC4-E616-935503769F8B}"/>
                </a:ext>
              </a:extLst>
            </p:cNvPr>
            <p:cNvSpPr/>
            <p:nvPr/>
          </p:nvSpPr>
          <p:spPr>
            <a:xfrm>
              <a:off x="1027850" y="2629600"/>
              <a:ext cx="221175" cy="196750"/>
            </a:xfrm>
            <a:custGeom>
              <a:avLst/>
              <a:gdLst/>
              <a:ahLst/>
              <a:cxnLst/>
              <a:rect l="l" t="t" r="r" b="b"/>
              <a:pathLst>
                <a:path w="8847" h="7870" extrusionOk="0">
                  <a:moveTo>
                    <a:pt x="4423" y="1"/>
                  </a:moveTo>
                  <a:lnTo>
                    <a:pt x="3961" y="19"/>
                  </a:lnTo>
                  <a:lnTo>
                    <a:pt x="3535" y="90"/>
                  </a:lnTo>
                  <a:lnTo>
                    <a:pt x="3109" y="179"/>
                  </a:lnTo>
                  <a:lnTo>
                    <a:pt x="2700" y="303"/>
                  </a:lnTo>
                  <a:lnTo>
                    <a:pt x="2309" y="481"/>
                  </a:lnTo>
                  <a:lnTo>
                    <a:pt x="1954" y="676"/>
                  </a:lnTo>
                  <a:lnTo>
                    <a:pt x="1599" y="907"/>
                  </a:lnTo>
                  <a:lnTo>
                    <a:pt x="1297" y="1156"/>
                  </a:lnTo>
                  <a:lnTo>
                    <a:pt x="1013" y="1440"/>
                  </a:lnTo>
                  <a:lnTo>
                    <a:pt x="746" y="1742"/>
                  </a:lnTo>
                  <a:lnTo>
                    <a:pt x="533" y="2062"/>
                  </a:lnTo>
                  <a:lnTo>
                    <a:pt x="338" y="2399"/>
                  </a:lnTo>
                  <a:lnTo>
                    <a:pt x="196" y="2772"/>
                  </a:lnTo>
                  <a:lnTo>
                    <a:pt x="125" y="2950"/>
                  </a:lnTo>
                  <a:lnTo>
                    <a:pt x="89" y="3145"/>
                  </a:lnTo>
                  <a:lnTo>
                    <a:pt x="36" y="3340"/>
                  </a:lnTo>
                  <a:lnTo>
                    <a:pt x="18" y="3536"/>
                  </a:lnTo>
                  <a:lnTo>
                    <a:pt x="0" y="3731"/>
                  </a:lnTo>
                  <a:lnTo>
                    <a:pt x="0" y="3944"/>
                  </a:lnTo>
                  <a:lnTo>
                    <a:pt x="0" y="4140"/>
                  </a:lnTo>
                  <a:lnTo>
                    <a:pt x="18" y="4335"/>
                  </a:lnTo>
                  <a:lnTo>
                    <a:pt x="36" y="4531"/>
                  </a:lnTo>
                  <a:lnTo>
                    <a:pt x="89" y="4726"/>
                  </a:lnTo>
                  <a:lnTo>
                    <a:pt x="125" y="4921"/>
                  </a:lnTo>
                  <a:lnTo>
                    <a:pt x="196" y="5099"/>
                  </a:lnTo>
                  <a:lnTo>
                    <a:pt x="338" y="5472"/>
                  </a:lnTo>
                  <a:lnTo>
                    <a:pt x="533" y="5809"/>
                  </a:lnTo>
                  <a:lnTo>
                    <a:pt x="746" y="6129"/>
                  </a:lnTo>
                  <a:lnTo>
                    <a:pt x="1013" y="6431"/>
                  </a:lnTo>
                  <a:lnTo>
                    <a:pt x="1297" y="6715"/>
                  </a:lnTo>
                  <a:lnTo>
                    <a:pt x="1599" y="6964"/>
                  </a:lnTo>
                  <a:lnTo>
                    <a:pt x="1954" y="7195"/>
                  </a:lnTo>
                  <a:lnTo>
                    <a:pt x="2309" y="7390"/>
                  </a:lnTo>
                  <a:lnTo>
                    <a:pt x="2700" y="7568"/>
                  </a:lnTo>
                  <a:lnTo>
                    <a:pt x="3109" y="7692"/>
                  </a:lnTo>
                  <a:lnTo>
                    <a:pt x="3535" y="7799"/>
                  </a:lnTo>
                  <a:lnTo>
                    <a:pt x="3961" y="7852"/>
                  </a:lnTo>
                  <a:lnTo>
                    <a:pt x="4423" y="7870"/>
                  </a:lnTo>
                  <a:lnTo>
                    <a:pt x="4867" y="7852"/>
                  </a:lnTo>
                  <a:lnTo>
                    <a:pt x="5311" y="7799"/>
                  </a:lnTo>
                  <a:lnTo>
                    <a:pt x="5738" y="7692"/>
                  </a:lnTo>
                  <a:lnTo>
                    <a:pt x="6146" y="7568"/>
                  </a:lnTo>
                  <a:lnTo>
                    <a:pt x="6537" y="7390"/>
                  </a:lnTo>
                  <a:lnTo>
                    <a:pt x="6892" y="7195"/>
                  </a:lnTo>
                  <a:lnTo>
                    <a:pt x="7247" y="6964"/>
                  </a:lnTo>
                  <a:lnTo>
                    <a:pt x="7549" y="6715"/>
                  </a:lnTo>
                  <a:lnTo>
                    <a:pt x="7834" y="6431"/>
                  </a:lnTo>
                  <a:lnTo>
                    <a:pt x="8100" y="6129"/>
                  </a:lnTo>
                  <a:lnTo>
                    <a:pt x="8313" y="5809"/>
                  </a:lnTo>
                  <a:lnTo>
                    <a:pt x="8509" y="5472"/>
                  </a:lnTo>
                  <a:lnTo>
                    <a:pt x="8651" y="5099"/>
                  </a:lnTo>
                  <a:lnTo>
                    <a:pt x="8704" y="4921"/>
                  </a:lnTo>
                  <a:lnTo>
                    <a:pt x="8757" y="4726"/>
                  </a:lnTo>
                  <a:lnTo>
                    <a:pt x="8793" y="4531"/>
                  </a:lnTo>
                  <a:lnTo>
                    <a:pt x="8828" y="4335"/>
                  </a:lnTo>
                  <a:lnTo>
                    <a:pt x="8846" y="4140"/>
                  </a:lnTo>
                  <a:lnTo>
                    <a:pt x="8846" y="3944"/>
                  </a:lnTo>
                  <a:lnTo>
                    <a:pt x="8846" y="3660"/>
                  </a:lnTo>
                  <a:lnTo>
                    <a:pt x="8811" y="3394"/>
                  </a:lnTo>
                  <a:lnTo>
                    <a:pt x="8757" y="3127"/>
                  </a:lnTo>
                  <a:lnTo>
                    <a:pt x="8686" y="2861"/>
                  </a:lnTo>
                  <a:lnTo>
                    <a:pt x="8597" y="2612"/>
                  </a:lnTo>
                  <a:lnTo>
                    <a:pt x="8473" y="2363"/>
                  </a:lnTo>
                  <a:lnTo>
                    <a:pt x="8349" y="2133"/>
                  </a:lnTo>
                  <a:lnTo>
                    <a:pt x="8207" y="1902"/>
                  </a:lnTo>
                  <a:lnTo>
                    <a:pt x="8065" y="1688"/>
                  </a:lnTo>
                  <a:lnTo>
                    <a:pt x="7887" y="1493"/>
                  </a:lnTo>
                  <a:lnTo>
                    <a:pt x="7709" y="1298"/>
                  </a:lnTo>
                  <a:lnTo>
                    <a:pt x="7514" y="1120"/>
                  </a:lnTo>
                  <a:lnTo>
                    <a:pt x="7319" y="960"/>
                  </a:lnTo>
                  <a:lnTo>
                    <a:pt x="7088" y="800"/>
                  </a:lnTo>
                  <a:lnTo>
                    <a:pt x="6857" y="658"/>
                  </a:lnTo>
                  <a:lnTo>
                    <a:pt x="6626" y="534"/>
                  </a:lnTo>
                  <a:lnTo>
                    <a:pt x="6377" y="410"/>
                  </a:lnTo>
                  <a:lnTo>
                    <a:pt x="6128" y="303"/>
                  </a:lnTo>
                  <a:lnTo>
                    <a:pt x="5862" y="214"/>
                  </a:lnTo>
                  <a:lnTo>
                    <a:pt x="5578" y="143"/>
                  </a:lnTo>
                  <a:lnTo>
                    <a:pt x="5294" y="72"/>
                  </a:lnTo>
                  <a:lnTo>
                    <a:pt x="5009" y="37"/>
                  </a:lnTo>
                  <a:lnTo>
                    <a:pt x="4725" y="19"/>
                  </a:lnTo>
                  <a:lnTo>
                    <a:pt x="4423" y="1"/>
                  </a:lnTo>
                  <a:close/>
                </a:path>
              </a:pathLst>
            </a:custGeom>
            <a:solidFill>
              <a:srgbClr val="F5602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0" name="Google Shape;812;p26">
              <a:extLst>
                <a:ext uri="{FF2B5EF4-FFF2-40B4-BE49-F238E27FC236}">
                  <a16:creationId xmlns:a16="http://schemas.microsoft.com/office/drawing/2014/main" id="{FD62FC29-F861-842E-DADE-8CAC6BDCA7AE}"/>
                </a:ext>
              </a:extLst>
            </p:cNvPr>
            <p:cNvSpPr/>
            <p:nvPr/>
          </p:nvSpPr>
          <p:spPr>
            <a:xfrm>
              <a:off x="901725" y="3008400"/>
              <a:ext cx="462300" cy="357525"/>
            </a:xfrm>
            <a:custGeom>
              <a:avLst/>
              <a:gdLst/>
              <a:ahLst/>
              <a:cxnLst/>
              <a:rect l="l" t="t" r="r" b="b"/>
              <a:pathLst>
                <a:path w="18492" h="14301" extrusionOk="0">
                  <a:moveTo>
                    <a:pt x="7781" y="1"/>
                  </a:moveTo>
                  <a:lnTo>
                    <a:pt x="7194" y="36"/>
                  </a:lnTo>
                  <a:lnTo>
                    <a:pt x="6644" y="90"/>
                  </a:lnTo>
                  <a:lnTo>
                    <a:pt x="6129" y="178"/>
                  </a:lnTo>
                  <a:lnTo>
                    <a:pt x="5631" y="303"/>
                  </a:lnTo>
                  <a:lnTo>
                    <a:pt x="5170" y="445"/>
                  </a:lnTo>
                  <a:lnTo>
                    <a:pt x="4725" y="605"/>
                  </a:lnTo>
                  <a:lnTo>
                    <a:pt x="4299" y="782"/>
                  </a:lnTo>
                  <a:lnTo>
                    <a:pt x="3908" y="996"/>
                  </a:lnTo>
                  <a:lnTo>
                    <a:pt x="3535" y="1226"/>
                  </a:lnTo>
                  <a:lnTo>
                    <a:pt x="3180" y="1475"/>
                  </a:lnTo>
                  <a:lnTo>
                    <a:pt x="2860" y="1742"/>
                  </a:lnTo>
                  <a:lnTo>
                    <a:pt x="2541" y="2026"/>
                  </a:lnTo>
                  <a:lnTo>
                    <a:pt x="2256" y="2310"/>
                  </a:lnTo>
                  <a:lnTo>
                    <a:pt x="1990" y="2630"/>
                  </a:lnTo>
                  <a:lnTo>
                    <a:pt x="1759" y="2949"/>
                  </a:lnTo>
                  <a:lnTo>
                    <a:pt x="1528" y="3287"/>
                  </a:lnTo>
                  <a:lnTo>
                    <a:pt x="1315" y="3642"/>
                  </a:lnTo>
                  <a:lnTo>
                    <a:pt x="1120" y="3997"/>
                  </a:lnTo>
                  <a:lnTo>
                    <a:pt x="942" y="4371"/>
                  </a:lnTo>
                  <a:lnTo>
                    <a:pt x="782" y="4744"/>
                  </a:lnTo>
                  <a:lnTo>
                    <a:pt x="640" y="5134"/>
                  </a:lnTo>
                  <a:lnTo>
                    <a:pt x="516" y="5525"/>
                  </a:lnTo>
                  <a:lnTo>
                    <a:pt x="391" y="5916"/>
                  </a:lnTo>
                  <a:lnTo>
                    <a:pt x="285" y="6307"/>
                  </a:lnTo>
                  <a:lnTo>
                    <a:pt x="196" y="6715"/>
                  </a:lnTo>
                  <a:lnTo>
                    <a:pt x="125" y="7106"/>
                  </a:lnTo>
                  <a:lnTo>
                    <a:pt x="1" y="7905"/>
                  </a:lnTo>
                  <a:lnTo>
                    <a:pt x="1" y="7905"/>
                  </a:lnTo>
                  <a:lnTo>
                    <a:pt x="1208" y="7834"/>
                  </a:lnTo>
                  <a:lnTo>
                    <a:pt x="2416" y="7799"/>
                  </a:lnTo>
                  <a:lnTo>
                    <a:pt x="3624" y="7799"/>
                  </a:lnTo>
                  <a:lnTo>
                    <a:pt x="4210" y="7817"/>
                  </a:lnTo>
                  <a:lnTo>
                    <a:pt x="4814" y="7852"/>
                  </a:lnTo>
                  <a:lnTo>
                    <a:pt x="5400" y="7905"/>
                  </a:lnTo>
                  <a:lnTo>
                    <a:pt x="5987" y="7959"/>
                  </a:lnTo>
                  <a:lnTo>
                    <a:pt x="6555" y="8030"/>
                  </a:lnTo>
                  <a:lnTo>
                    <a:pt x="7123" y="8119"/>
                  </a:lnTo>
                  <a:lnTo>
                    <a:pt x="7692" y="8225"/>
                  </a:lnTo>
                  <a:lnTo>
                    <a:pt x="8260" y="8332"/>
                  </a:lnTo>
                  <a:lnTo>
                    <a:pt x="8811" y="8474"/>
                  </a:lnTo>
                  <a:lnTo>
                    <a:pt x="9344" y="8634"/>
                  </a:lnTo>
                  <a:lnTo>
                    <a:pt x="9877" y="8811"/>
                  </a:lnTo>
                  <a:lnTo>
                    <a:pt x="10410" y="9007"/>
                  </a:lnTo>
                  <a:lnTo>
                    <a:pt x="10925" y="9220"/>
                  </a:lnTo>
                  <a:lnTo>
                    <a:pt x="11422" y="9469"/>
                  </a:lnTo>
                  <a:lnTo>
                    <a:pt x="11919" y="9735"/>
                  </a:lnTo>
                  <a:lnTo>
                    <a:pt x="12399" y="10019"/>
                  </a:lnTo>
                  <a:lnTo>
                    <a:pt x="12879" y="10321"/>
                  </a:lnTo>
                  <a:lnTo>
                    <a:pt x="13340" y="10659"/>
                  </a:lnTo>
                  <a:lnTo>
                    <a:pt x="13785" y="11014"/>
                  </a:lnTo>
                  <a:lnTo>
                    <a:pt x="14229" y="11405"/>
                  </a:lnTo>
                  <a:lnTo>
                    <a:pt x="14637" y="11813"/>
                  </a:lnTo>
                  <a:lnTo>
                    <a:pt x="15046" y="12257"/>
                  </a:lnTo>
                  <a:lnTo>
                    <a:pt x="15436" y="12719"/>
                  </a:lnTo>
                  <a:lnTo>
                    <a:pt x="15810" y="13216"/>
                  </a:lnTo>
                  <a:lnTo>
                    <a:pt x="16183" y="13749"/>
                  </a:lnTo>
                  <a:lnTo>
                    <a:pt x="16520" y="14300"/>
                  </a:lnTo>
                  <a:lnTo>
                    <a:pt x="16715" y="14087"/>
                  </a:lnTo>
                  <a:lnTo>
                    <a:pt x="16893" y="13874"/>
                  </a:lnTo>
                  <a:lnTo>
                    <a:pt x="17053" y="13643"/>
                  </a:lnTo>
                  <a:lnTo>
                    <a:pt x="17213" y="13412"/>
                  </a:lnTo>
                  <a:lnTo>
                    <a:pt x="17373" y="13163"/>
                  </a:lnTo>
                  <a:lnTo>
                    <a:pt x="17515" y="12897"/>
                  </a:lnTo>
                  <a:lnTo>
                    <a:pt x="17657" y="12648"/>
                  </a:lnTo>
                  <a:lnTo>
                    <a:pt x="17763" y="12364"/>
                  </a:lnTo>
                  <a:lnTo>
                    <a:pt x="17888" y="12097"/>
                  </a:lnTo>
                  <a:lnTo>
                    <a:pt x="17994" y="11813"/>
                  </a:lnTo>
                  <a:lnTo>
                    <a:pt x="18083" y="11547"/>
                  </a:lnTo>
                  <a:lnTo>
                    <a:pt x="18154" y="11245"/>
                  </a:lnTo>
                  <a:lnTo>
                    <a:pt x="18225" y="10961"/>
                  </a:lnTo>
                  <a:lnTo>
                    <a:pt x="18296" y="10676"/>
                  </a:lnTo>
                  <a:lnTo>
                    <a:pt x="18332" y="10374"/>
                  </a:lnTo>
                  <a:lnTo>
                    <a:pt x="18385" y="10090"/>
                  </a:lnTo>
                  <a:lnTo>
                    <a:pt x="18456" y="9273"/>
                  </a:lnTo>
                  <a:lnTo>
                    <a:pt x="18492" y="8456"/>
                  </a:lnTo>
                  <a:lnTo>
                    <a:pt x="18492" y="8065"/>
                  </a:lnTo>
                  <a:lnTo>
                    <a:pt x="18492" y="7657"/>
                  </a:lnTo>
                  <a:lnTo>
                    <a:pt x="18474" y="7266"/>
                  </a:lnTo>
                  <a:lnTo>
                    <a:pt x="18438" y="6875"/>
                  </a:lnTo>
                  <a:lnTo>
                    <a:pt x="18385" y="6484"/>
                  </a:lnTo>
                  <a:lnTo>
                    <a:pt x="18314" y="6094"/>
                  </a:lnTo>
                  <a:lnTo>
                    <a:pt x="18243" y="5721"/>
                  </a:lnTo>
                  <a:lnTo>
                    <a:pt x="18136" y="5347"/>
                  </a:lnTo>
                  <a:lnTo>
                    <a:pt x="18012" y="4992"/>
                  </a:lnTo>
                  <a:lnTo>
                    <a:pt x="17870" y="4637"/>
                  </a:lnTo>
                  <a:lnTo>
                    <a:pt x="17710" y="4282"/>
                  </a:lnTo>
                  <a:lnTo>
                    <a:pt x="17515" y="3944"/>
                  </a:lnTo>
                  <a:lnTo>
                    <a:pt x="17302" y="3607"/>
                  </a:lnTo>
                  <a:lnTo>
                    <a:pt x="17071" y="3287"/>
                  </a:lnTo>
                  <a:lnTo>
                    <a:pt x="16804" y="2985"/>
                  </a:lnTo>
                  <a:lnTo>
                    <a:pt x="16502" y="2683"/>
                  </a:lnTo>
                  <a:lnTo>
                    <a:pt x="16183" y="2399"/>
                  </a:lnTo>
                  <a:lnTo>
                    <a:pt x="15827" y="2115"/>
                  </a:lnTo>
                  <a:lnTo>
                    <a:pt x="15454" y="1866"/>
                  </a:lnTo>
                  <a:lnTo>
                    <a:pt x="15028" y="1617"/>
                  </a:lnTo>
                  <a:lnTo>
                    <a:pt x="14584" y="1369"/>
                  </a:lnTo>
                  <a:lnTo>
                    <a:pt x="14104" y="1155"/>
                  </a:lnTo>
                  <a:lnTo>
                    <a:pt x="13571" y="942"/>
                  </a:lnTo>
                  <a:lnTo>
                    <a:pt x="13021" y="765"/>
                  </a:lnTo>
                  <a:lnTo>
                    <a:pt x="12417" y="587"/>
                  </a:lnTo>
                  <a:lnTo>
                    <a:pt x="11795" y="427"/>
                  </a:lnTo>
                  <a:lnTo>
                    <a:pt x="11102" y="285"/>
                  </a:lnTo>
                  <a:lnTo>
                    <a:pt x="10392" y="178"/>
                  </a:lnTo>
                  <a:lnTo>
                    <a:pt x="9699" y="72"/>
                  </a:lnTo>
                  <a:lnTo>
                    <a:pt x="9024" y="19"/>
                  </a:lnTo>
                  <a:lnTo>
                    <a:pt x="8385"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2" name="Google Shape;813;p26">
              <a:extLst>
                <a:ext uri="{FF2B5EF4-FFF2-40B4-BE49-F238E27FC236}">
                  <a16:creationId xmlns:a16="http://schemas.microsoft.com/office/drawing/2014/main" id="{B6FEC158-8A49-84DB-C5B4-1954CED316D4}"/>
                </a:ext>
              </a:extLst>
            </p:cNvPr>
            <p:cNvSpPr/>
            <p:nvPr/>
          </p:nvSpPr>
          <p:spPr>
            <a:xfrm>
              <a:off x="896400" y="3191375"/>
              <a:ext cx="423225" cy="298000"/>
            </a:xfrm>
            <a:custGeom>
              <a:avLst/>
              <a:gdLst/>
              <a:ahLst/>
              <a:cxnLst/>
              <a:rect l="l" t="t" r="r" b="b"/>
              <a:pathLst>
                <a:path w="16929" h="11920" extrusionOk="0">
                  <a:moveTo>
                    <a:pt x="2096" y="0"/>
                  </a:moveTo>
                  <a:lnTo>
                    <a:pt x="1492" y="18"/>
                  </a:lnTo>
                  <a:lnTo>
                    <a:pt x="906" y="36"/>
                  </a:lnTo>
                  <a:lnTo>
                    <a:pt x="302" y="71"/>
                  </a:lnTo>
                  <a:lnTo>
                    <a:pt x="249" y="480"/>
                  </a:lnTo>
                  <a:lnTo>
                    <a:pt x="160" y="1244"/>
                  </a:lnTo>
                  <a:lnTo>
                    <a:pt x="71" y="1990"/>
                  </a:lnTo>
                  <a:lnTo>
                    <a:pt x="18" y="2736"/>
                  </a:lnTo>
                  <a:lnTo>
                    <a:pt x="0" y="3109"/>
                  </a:lnTo>
                  <a:lnTo>
                    <a:pt x="0" y="3464"/>
                  </a:lnTo>
                  <a:lnTo>
                    <a:pt x="0" y="3837"/>
                  </a:lnTo>
                  <a:lnTo>
                    <a:pt x="18" y="4192"/>
                  </a:lnTo>
                  <a:lnTo>
                    <a:pt x="54" y="4548"/>
                  </a:lnTo>
                  <a:lnTo>
                    <a:pt x="107" y="4903"/>
                  </a:lnTo>
                  <a:lnTo>
                    <a:pt x="178" y="5258"/>
                  </a:lnTo>
                  <a:lnTo>
                    <a:pt x="285" y="5613"/>
                  </a:lnTo>
                  <a:lnTo>
                    <a:pt x="391" y="5951"/>
                  </a:lnTo>
                  <a:lnTo>
                    <a:pt x="533" y="6288"/>
                  </a:lnTo>
                  <a:lnTo>
                    <a:pt x="693" y="6644"/>
                  </a:lnTo>
                  <a:lnTo>
                    <a:pt x="888" y="6963"/>
                  </a:lnTo>
                  <a:lnTo>
                    <a:pt x="1119" y="7301"/>
                  </a:lnTo>
                  <a:lnTo>
                    <a:pt x="1368" y="7638"/>
                  </a:lnTo>
                  <a:lnTo>
                    <a:pt x="1652" y="7958"/>
                  </a:lnTo>
                  <a:lnTo>
                    <a:pt x="1972" y="8278"/>
                  </a:lnTo>
                  <a:lnTo>
                    <a:pt x="2327" y="8597"/>
                  </a:lnTo>
                  <a:lnTo>
                    <a:pt x="2718" y="8917"/>
                  </a:lnTo>
                  <a:lnTo>
                    <a:pt x="3162" y="9219"/>
                  </a:lnTo>
                  <a:lnTo>
                    <a:pt x="3624" y="9521"/>
                  </a:lnTo>
                  <a:lnTo>
                    <a:pt x="4139" y="9823"/>
                  </a:lnTo>
                  <a:lnTo>
                    <a:pt x="4708" y="10125"/>
                  </a:lnTo>
                  <a:lnTo>
                    <a:pt x="5311" y="10409"/>
                  </a:lnTo>
                  <a:lnTo>
                    <a:pt x="5969" y="10693"/>
                  </a:lnTo>
                  <a:lnTo>
                    <a:pt x="6679" y="10978"/>
                  </a:lnTo>
                  <a:lnTo>
                    <a:pt x="7425" y="11262"/>
                  </a:lnTo>
                  <a:lnTo>
                    <a:pt x="8065" y="11457"/>
                  </a:lnTo>
                  <a:lnTo>
                    <a:pt x="8669" y="11635"/>
                  </a:lnTo>
                  <a:lnTo>
                    <a:pt x="9219" y="11759"/>
                  </a:lnTo>
                  <a:lnTo>
                    <a:pt x="9752" y="11848"/>
                  </a:lnTo>
                  <a:lnTo>
                    <a:pt x="10267" y="11901"/>
                  </a:lnTo>
                  <a:lnTo>
                    <a:pt x="10729" y="11919"/>
                  </a:lnTo>
                  <a:lnTo>
                    <a:pt x="11173" y="11901"/>
                  </a:lnTo>
                  <a:lnTo>
                    <a:pt x="11600" y="11866"/>
                  </a:lnTo>
                  <a:lnTo>
                    <a:pt x="11990" y="11795"/>
                  </a:lnTo>
                  <a:lnTo>
                    <a:pt x="12346" y="11688"/>
                  </a:lnTo>
                  <a:lnTo>
                    <a:pt x="12701" y="11564"/>
                  </a:lnTo>
                  <a:lnTo>
                    <a:pt x="13021" y="11422"/>
                  </a:lnTo>
                  <a:lnTo>
                    <a:pt x="13323" y="11262"/>
                  </a:lnTo>
                  <a:lnTo>
                    <a:pt x="13607" y="11084"/>
                  </a:lnTo>
                  <a:lnTo>
                    <a:pt x="13855" y="10889"/>
                  </a:lnTo>
                  <a:lnTo>
                    <a:pt x="14104" y="10676"/>
                  </a:lnTo>
                  <a:lnTo>
                    <a:pt x="14353" y="10445"/>
                  </a:lnTo>
                  <a:lnTo>
                    <a:pt x="14566" y="10214"/>
                  </a:lnTo>
                  <a:lnTo>
                    <a:pt x="14761" y="9965"/>
                  </a:lnTo>
                  <a:lnTo>
                    <a:pt x="14957" y="9717"/>
                  </a:lnTo>
                  <a:lnTo>
                    <a:pt x="15330" y="9201"/>
                  </a:lnTo>
                  <a:lnTo>
                    <a:pt x="15667" y="8686"/>
                  </a:lnTo>
                  <a:lnTo>
                    <a:pt x="15969" y="8171"/>
                  </a:lnTo>
                  <a:lnTo>
                    <a:pt x="16289" y="7692"/>
                  </a:lnTo>
                  <a:lnTo>
                    <a:pt x="16609" y="7265"/>
                  </a:lnTo>
                  <a:lnTo>
                    <a:pt x="16769" y="7070"/>
                  </a:lnTo>
                  <a:lnTo>
                    <a:pt x="16928" y="6892"/>
                  </a:lnTo>
                  <a:lnTo>
                    <a:pt x="16591" y="6359"/>
                  </a:lnTo>
                  <a:lnTo>
                    <a:pt x="16236" y="5862"/>
                  </a:lnTo>
                  <a:lnTo>
                    <a:pt x="15863" y="5382"/>
                  </a:lnTo>
                  <a:lnTo>
                    <a:pt x="15472" y="4938"/>
                  </a:lnTo>
                  <a:lnTo>
                    <a:pt x="15063" y="4512"/>
                  </a:lnTo>
                  <a:lnTo>
                    <a:pt x="14637" y="4103"/>
                  </a:lnTo>
                  <a:lnTo>
                    <a:pt x="14193" y="3713"/>
                  </a:lnTo>
                  <a:lnTo>
                    <a:pt x="13749" y="3357"/>
                  </a:lnTo>
                  <a:lnTo>
                    <a:pt x="13269" y="3002"/>
                  </a:lnTo>
                  <a:lnTo>
                    <a:pt x="12790" y="2682"/>
                  </a:lnTo>
                  <a:lnTo>
                    <a:pt x="12310" y="2380"/>
                  </a:lnTo>
                  <a:lnTo>
                    <a:pt x="11795" y="2096"/>
                  </a:lnTo>
                  <a:lnTo>
                    <a:pt x="11280" y="1848"/>
                  </a:lnTo>
                  <a:lnTo>
                    <a:pt x="10765" y="1599"/>
                  </a:lnTo>
                  <a:lnTo>
                    <a:pt x="10232" y="1368"/>
                  </a:lnTo>
                  <a:lnTo>
                    <a:pt x="9681" y="1173"/>
                  </a:lnTo>
                  <a:lnTo>
                    <a:pt x="9130" y="977"/>
                  </a:lnTo>
                  <a:lnTo>
                    <a:pt x="8580" y="817"/>
                  </a:lnTo>
                  <a:lnTo>
                    <a:pt x="8011" y="657"/>
                  </a:lnTo>
                  <a:lnTo>
                    <a:pt x="7425" y="533"/>
                  </a:lnTo>
                  <a:lnTo>
                    <a:pt x="6857" y="409"/>
                  </a:lnTo>
                  <a:lnTo>
                    <a:pt x="6271" y="302"/>
                  </a:lnTo>
                  <a:lnTo>
                    <a:pt x="5684" y="213"/>
                  </a:lnTo>
                  <a:lnTo>
                    <a:pt x="5098" y="142"/>
                  </a:lnTo>
                  <a:lnTo>
                    <a:pt x="4494" y="89"/>
                  </a:lnTo>
                  <a:lnTo>
                    <a:pt x="3908" y="53"/>
                  </a:lnTo>
                  <a:lnTo>
                    <a:pt x="3304" y="18"/>
                  </a:lnTo>
                  <a:lnTo>
                    <a:pt x="2700" y="0"/>
                  </a:lnTo>
                  <a:close/>
                </a:path>
              </a:pathLst>
            </a:custGeom>
            <a:solidFill>
              <a:srgbClr val="64A03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4" name="Google Shape;814;p26">
              <a:extLst>
                <a:ext uri="{FF2B5EF4-FFF2-40B4-BE49-F238E27FC236}">
                  <a16:creationId xmlns:a16="http://schemas.microsoft.com/office/drawing/2014/main" id="{81EB9F37-FF40-BB32-36B6-CF0350EB3A18}"/>
                </a:ext>
              </a:extLst>
            </p:cNvPr>
            <p:cNvSpPr/>
            <p:nvPr/>
          </p:nvSpPr>
          <p:spPr>
            <a:xfrm>
              <a:off x="662375" y="2771725"/>
              <a:ext cx="277125" cy="271800"/>
            </a:xfrm>
            <a:custGeom>
              <a:avLst/>
              <a:gdLst/>
              <a:ahLst/>
              <a:cxnLst/>
              <a:rect l="l" t="t" r="r" b="b"/>
              <a:pathLst>
                <a:path w="11085" h="10872" extrusionOk="0">
                  <a:moveTo>
                    <a:pt x="4974" y="0"/>
                  </a:moveTo>
                  <a:lnTo>
                    <a:pt x="4707" y="18"/>
                  </a:lnTo>
                  <a:lnTo>
                    <a:pt x="4441" y="53"/>
                  </a:lnTo>
                  <a:lnTo>
                    <a:pt x="4175" y="107"/>
                  </a:lnTo>
                  <a:lnTo>
                    <a:pt x="3926" y="160"/>
                  </a:lnTo>
                  <a:lnTo>
                    <a:pt x="3677" y="249"/>
                  </a:lnTo>
                  <a:lnTo>
                    <a:pt x="3446" y="320"/>
                  </a:lnTo>
                  <a:lnTo>
                    <a:pt x="3198" y="426"/>
                  </a:lnTo>
                  <a:lnTo>
                    <a:pt x="2967" y="533"/>
                  </a:lnTo>
                  <a:lnTo>
                    <a:pt x="2736" y="657"/>
                  </a:lnTo>
                  <a:lnTo>
                    <a:pt x="2523" y="782"/>
                  </a:lnTo>
                  <a:lnTo>
                    <a:pt x="2309" y="924"/>
                  </a:lnTo>
                  <a:lnTo>
                    <a:pt x="2114" y="1084"/>
                  </a:lnTo>
                  <a:lnTo>
                    <a:pt x="1919" y="1244"/>
                  </a:lnTo>
                  <a:lnTo>
                    <a:pt x="1723" y="1403"/>
                  </a:lnTo>
                  <a:lnTo>
                    <a:pt x="1546" y="1581"/>
                  </a:lnTo>
                  <a:lnTo>
                    <a:pt x="1368" y="1776"/>
                  </a:lnTo>
                  <a:lnTo>
                    <a:pt x="1208" y="1972"/>
                  </a:lnTo>
                  <a:lnTo>
                    <a:pt x="1048" y="2185"/>
                  </a:lnTo>
                  <a:lnTo>
                    <a:pt x="906" y="2398"/>
                  </a:lnTo>
                  <a:lnTo>
                    <a:pt x="764" y="2611"/>
                  </a:lnTo>
                  <a:lnTo>
                    <a:pt x="640" y="2842"/>
                  </a:lnTo>
                  <a:lnTo>
                    <a:pt x="515" y="3073"/>
                  </a:lnTo>
                  <a:lnTo>
                    <a:pt x="427" y="3322"/>
                  </a:lnTo>
                  <a:lnTo>
                    <a:pt x="320" y="3571"/>
                  </a:lnTo>
                  <a:lnTo>
                    <a:pt x="249" y="3819"/>
                  </a:lnTo>
                  <a:lnTo>
                    <a:pt x="178" y="4068"/>
                  </a:lnTo>
                  <a:lnTo>
                    <a:pt x="107" y="4334"/>
                  </a:lnTo>
                  <a:lnTo>
                    <a:pt x="71" y="4601"/>
                  </a:lnTo>
                  <a:lnTo>
                    <a:pt x="36" y="4885"/>
                  </a:lnTo>
                  <a:lnTo>
                    <a:pt x="18" y="5151"/>
                  </a:lnTo>
                  <a:lnTo>
                    <a:pt x="0" y="5436"/>
                  </a:lnTo>
                  <a:lnTo>
                    <a:pt x="18" y="5720"/>
                  </a:lnTo>
                  <a:lnTo>
                    <a:pt x="36" y="5986"/>
                  </a:lnTo>
                  <a:lnTo>
                    <a:pt x="71" y="6253"/>
                  </a:lnTo>
                  <a:lnTo>
                    <a:pt x="107" y="6537"/>
                  </a:lnTo>
                  <a:lnTo>
                    <a:pt x="178" y="6786"/>
                  </a:lnTo>
                  <a:lnTo>
                    <a:pt x="249" y="7052"/>
                  </a:lnTo>
                  <a:lnTo>
                    <a:pt x="320" y="7301"/>
                  </a:lnTo>
                  <a:lnTo>
                    <a:pt x="427" y="7549"/>
                  </a:lnTo>
                  <a:lnTo>
                    <a:pt x="515" y="7798"/>
                  </a:lnTo>
                  <a:lnTo>
                    <a:pt x="640" y="8029"/>
                  </a:lnTo>
                  <a:lnTo>
                    <a:pt x="764" y="8260"/>
                  </a:lnTo>
                  <a:lnTo>
                    <a:pt x="906" y="8473"/>
                  </a:lnTo>
                  <a:lnTo>
                    <a:pt x="1048" y="8686"/>
                  </a:lnTo>
                  <a:lnTo>
                    <a:pt x="1208" y="8882"/>
                  </a:lnTo>
                  <a:lnTo>
                    <a:pt x="1368" y="9095"/>
                  </a:lnTo>
                  <a:lnTo>
                    <a:pt x="1546" y="9272"/>
                  </a:lnTo>
                  <a:lnTo>
                    <a:pt x="1723" y="9450"/>
                  </a:lnTo>
                  <a:lnTo>
                    <a:pt x="1919" y="9628"/>
                  </a:lnTo>
                  <a:lnTo>
                    <a:pt x="2114" y="9788"/>
                  </a:lnTo>
                  <a:lnTo>
                    <a:pt x="2309" y="9947"/>
                  </a:lnTo>
                  <a:lnTo>
                    <a:pt x="2523" y="10090"/>
                  </a:lnTo>
                  <a:lnTo>
                    <a:pt x="2736" y="10214"/>
                  </a:lnTo>
                  <a:lnTo>
                    <a:pt x="2967" y="10338"/>
                  </a:lnTo>
                  <a:lnTo>
                    <a:pt x="3198" y="10445"/>
                  </a:lnTo>
                  <a:lnTo>
                    <a:pt x="3446" y="10534"/>
                  </a:lnTo>
                  <a:lnTo>
                    <a:pt x="3677" y="10622"/>
                  </a:lnTo>
                  <a:lnTo>
                    <a:pt x="3926" y="10693"/>
                  </a:lnTo>
                  <a:lnTo>
                    <a:pt x="4175" y="10765"/>
                  </a:lnTo>
                  <a:lnTo>
                    <a:pt x="4441" y="10800"/>
                  </a:lnTo>
                  <a:lnTo>
                    <a:pt x="4707" y="10836"/>
                  </a:lnTo>
                  <a:lnTo>
                    <a:pt x="4974" y="10853"/>
                  </a:lnTo>
                  <a:lnTo>
                    <a:pt x="5240" y="10871"/>
                  </a:lnTo>
                  <a:lnTo>
                    <a:pt x="5773" y="10853"/>
                  </a:lnTo>
                  <a:lnTo>
                    <a:pt x="6324" y="10782"/>
                  </a:lnTo>
                  <a:lnTo>
                    <a:pt x="6839" y="10693"/>
                  </a:lnTo>
                  <a:lnTo>
                    <a:pt x="7105" y="10622"/>
                  </a:lnTo>
                  <a:lnTo>
                    <a:pt x="7372" y="10551"/>
                  </a:lnTo>
                  <a:lnTo>
                    <a:pt x="7621" y="10463"/>
                  </a:lnTo>
                  <a:lnTo>
                    <a:pt x="7869" y="10356"/>
                  </a:lnTo>
                  <a:lnTo>
                    <a:pt x="8118" y="10249"/>
                  </a:lnTo>
                  <a:lnTo>
                    <a:pt x="8349" y="10125"/>
                  </a:lnTo>
                  <a:lnTo>
                    <a:pt x="8598" y="10001"/>
                  </a:lnTo>
                  <a:lnTo>
                    <a:pt x="8811" y="9859"/>
                  </a:lnTo>
                  <a:lnTo>
                    <a:pt x="9042" y="9717"/>
                  </a:lnTo>
                  <a:lnTo>
                    <a:pt x="9237" y="9557"/>
                  </a:lnTo>
                  <a:lnTo>
                    <a:pt x="9450" y="9379"/>
                  </a:lnTo>
                  <a:lnTo>
                    <a:pt x="9646" y="9184"/>
                  </a:lnTo>
                  <a:lnTo>
                    <a:pt x="9823" y="8988"/>
                  </a:lnTo>
                  <a:lnTo>
                    <a:pt x="10001" y="8793"/>
                  </a:lnTo>
                  <a:lnTo>
                    <a:pt x="10161" y="8580"/>
                  </a:lnTo>
                  <a:lnTo>
                    <a:pt x="10321" y="8349"/>
                  </a:lnTo>
                  <a:lnTo>
                    <a:pt x="10445" y="8100"/>
                  </a:lnTo>
                  <a:lnTo>
                    <a:pt x="10587" y="7851"/>
                  </a:lnTo>
                  <a:lnTo>
                    <a:pt x="10694" y="7585"/>
                  </a:lnTo>
                  <a:lnTo>
                    <a:pt x="10800" y="7319"/>
                  </a:lnTo>
                  <a:lnTo>
                    <a:pt x="10889" y="7034"/>
                  </a:lnTo>
                  <a:lnTo>
                    <a:pt x="10960" y="6732"/>
                  </a:lnTo>
                  <a:lnTo>
                    <a:pt x="11013" y="6430"/>
                  </a:lnTo>
                  <a:lnTo>
                    <a:pt x="11049" y="6111"/>
                  </a:lnTo>
                  <a:lnTo>
                    <a:pt x="11084" y="5773"/>
                  </a:lnTo>
                  <a:lnTo>
                    <a:pt x="11084" y="5436"/>
                  </a:lnTo>
                  <a:lnTo>
                    <a:pt x="11084" y="5080"/>
                  </a:lnTo>
                  <a:lnTo>
                    <a:pt x="11049" y="4761"/>
                  </a:lnTo>
                  <a:lnTo>
                    <a:pt x="11013" y="4441"/>
                  </a:lnTo>
                  <a:lnTo>
                    <a:pt x="10960" y="4121"/>
                  </a:lnTo>
                  <a:lnTo>
                    <a:pt x="10889" y="3837"/>
                  </a:lnTo>
                  <a:lnTo>
                    <a:pt x="10800" y="3553"/>
                  </a:lnTo>
                  <a:lnTo>
                    <a:pt x="10694" y="3269"/>
                  </a:lnTo>
                  <a:lnTo>
                    <a:pt x="10587" y="3002"/>
                  </a:lnTo>
                  <a:lnTo>
                    <a:pt x="10445" y="2753"/>
                  </a:lnTo>
                  <a:lnTo>
                    <a:pt x="10321" y="2522"/>
                  </a:lnTo>
                  <a:lnTo>
                    <a:pt x="10161" y="2292"/>
                  </a:lnTo>
                  <a:lnTo>
                    <a:pt x="10001" y="2078"/>
                  </a:lnTo>
                  <a:lnTo>
                    <a:pt x="9823" y="1865"/>
                  </a:lnTo>
                  <a:lnTo>
                    <a:pt x="9646" y="1670"/>
                  </a:lnTo>
                  <a:lnTo>
                    <a:pt x="9450" y="1492"/>
                  </a:lnTo>
                  <a:lnTo>
                    <a:pt x="9237" y="1315"/>
                  </a:lnTo>
                  <a:lnTo>
                    <a:pt x="9042" y="1155"/>
                  </a:lnTo>
                  <a:lnTo>
                    <a:pt x="8811" y="1013"/>
                  </a:lnTo>
                  <a:lnTo>
                    <a:pt x="8598" y="871"/>
                  </a:lnTo>
                  <a:lnTo>
                    <a:pt x="8349" y="728"/>
                  </a:lnTo>
                  <a:lnTo>
                    <a:pt x="8118" y="622"/>
                  </a:lnTo>
                  <a:lnTo>
                    <a:pt x="7869" y="515"/>
                  </a:lnTo>
                  <a:lnTo>
                    <a:pt x="7621" y="409"/>
                  </a:lnTo>
                  <a:lnTo>
                    <a:pt x="7372" y="320"/>
                  </a:lnTo>
                  <a:lnTo>
                    <a:pt x="7105" y="249"/>
                  </a:lnTo>
                  <a:lnTo>
                    <a:pt x="6839" y="178"/>
                  </a:lnTo>
                  <a:lnTo>
                    <a:pt x="6324" y="71"/>
                  </a:lnTo>
                  <a:lnTo>
                    <a:pt x="5773" y="18"/>
                  </a:lnTo>
                  <a:lnTo>
                    <a:pt x="5240" y="0"/>
                  </a:lnTo>
                  <a:close/>
                </a:path>
              </a:pathLst>
            </a:custGeom>
            <a:solidFill>
              <a:srgbClr val="FFA94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01" name="Google Shape;815;p26">
              <a:extLst>
                <a:ext uri="{FF2B5EF4-FFF2-40B4-BE49-F238E27FC236}">
                  <a16:creationId xmlns:a16="http://schemas.microsoft.com/office/drawing/2014/main" id="{758C9C63-955F-4BE5-0C38-34ABF858CC94}"/>
                </a:ext>
              </a:extLst>
            </p:cNvPr>
            <p:cNvSpPr/>
            <p:nvPr/>
          </p:nvSpPr>
          <p:spPr>
            <a:xfrm>
              <a:off x="1292500" y="2743300"/>
              <a:ext cx="224725" cy="252250"/>
            </a:xfrm>
            <a:custGeom>
              <a:avLst/>
              <a:gdLst/>
              <a:ahLst/>
              <a:cxnLst/>
              <a:rect l="l" t="t" r="r" b="b"/>
              <a:pathLst>
                <a:path w="8989" h="10090" extrusionOk="0">
                  <a:moveTo>
                    <a:pt x="3518" y="0"/>
                  </a:moveTo>
                  <a:lnTo>
                    <a:pt x="3251" y="18"/>
                  </a:lnTo>
                  <a:lnTo>
                    <a:pt x="2967" y="54"/>
                  </a:lnTo>
                  <a:lnTo>
                    <a:pt x="2701" y="125"/>
                  </a:lnTo>
                  <a:lnTo>
                    <a:pt x="2417" y="213"/>
                  </a:lnTo>
                  <a:lnTo>
                    <a:pt x="2132" y="338"/>
                  </a:lnTo>
                  <a:lnTo>
                    <a:pt x="1830" y="480"/>
                  </a:lnTo>
                  <a:lnTo>
                    <a:pt x="1564" y="658"/>
                  </a:lnTo>
                  <a:lnTo>
                    <a:pt x="1315" y="835"/>
                  </a:lnTo>
                  <a:lnTo>
                    <a:pt x="1084" y="1031"/>
                  </a:lnTo>
                  <a:lnTo>
                    <a:pt x="871" y="1226"/>
                  </a:lnTo>
                  <a:lnTo>
                    <a:pt x="694" y="1439"/>
                  </a:lnTo>
                  <a:lnTo>
                    <a:pt x="534" y="1652"/>
                  </a:lnTo>
                  <a:lnTo>
                    <a:pt x="409" y="1883"/>
                  </a:lnTo>
                  <a:lnTo>
                    <a:pt x="303" y="2114"/>
                  </a:lnTo>
                  <a:lnTo>
                    <a:pt x="196" y="2363"/>
                  </a:lnTo>
                  <a:lnTo>
                    <a:pt x="125" y="2611"/>
                  </a:lnTo>
                  <a:lnTo>
                    <a:pt x="72" y="2860"/>
                  </a:lnTo>
                  <a:lnTo>
                    <a:pt x="36" y="3109"/>
                  </a:lnTo>
                  <a:lnTo>
                    <a:pt x="1" y="3375"/>
                  </a:lnTo>
                  <a:lnTo>
                    <a:pt x="1" y="3642"/>
                  </a:lnTo>
                  <a:lnTo>
                    <a:pt x="1" y="3890"/>
                  </a:lnTo>
                  <a:lnTo>
                    <a:pt x="19" y="4157"/>
                  </a:lnTo>
                  <a:lnTo>
                    <a:pt x="54" y="4423"/>
                  </a:lnTo>
                  <a:lnTo>
                    <a:pt x="107" y="4690"/>
                  </a:lnTo>
                  <a:lnTo>
                    <a:pt x="214" y="5223"/>
                  </a:lnTo>
                  <a:lnTo>
                    <a:pt x="374" y="5738"/>
                  </a:lnTo>
                  <a:lnTo>
                    <a:pt x="552" y="6253"/>
                  </a:lnTo>
                  <a:lnTo>
                    <a:pt x="747" y="6732"/>
                  </a:lnTo>
                  <a:lnTo>
                    <a:pt x="942" y="7194"/>
                  </a:lnTo>
                  <a:lnTo>
                    <a:pt x="1155" y="7621"/>
                  </a:lnTo>
                  <a:lnTo>
                    <a:pt x="1369" y="8011"/>
                  </a:lnTo>
                  <a:lnTo>
                    <a:pt x="1600" y="8367"/>
                  </a:lnTo>
                  <a:lnTo>
                    <a:pt x="1848" y="8686"/>
                  </a:lnTo>
                  <a:lnTo>
                    <a:pt x="2115" y="8971"/>
                  </a:lnTo>
                  <a:lnTo>
                    <a:pt x="2417" y="9237"/>
                  </a:lnTo>
                  <a:lnTo>
                    <a:pt x="2754" y="9468"/>
                  </a:lnTo>
                  <a:lnTo>
                    <a:pt x="3092" y="9646"/>
                  </a:lnTo>
                  <a:lnTo>
                    <a:pt x="3447" y="9805"/>
                  </a:lnTo>
                  <a:lnTo>
                    <a:pt x="3820" y="9930"/>
                  </a:lnTo>
                  <a:lnTo>
                    <a:pt x="4193" y="10019"/>
                  </a:lnTo>
                  <a:lnTo>
                    <a:pt x="4584" y="10072"/>
                  </a:lnTo>
                  <a:lnTo>
                    <a:pt x="4974" y="10090"/>
                  </a:lnTo>
                  <a:lnTo>
                    <a:pt x="5365" y="10072"/>
                  </a:lnTo>
                  <a:lnTo>
                    <a:pt x="5756" y="10001"/>
                  </a:lnTo>
                  <a:lnTo>
                    <a:pt x="6147" y="9894"/>
                  </a:lnTo>
                  <a:lnTo>
                    <a:pt x="6538" y="9752"/>
                  </a:lnTo>
                  <a:lnTo>
                    <a:pt x="6911" y="9575"/>
                  </a:lnTo>
                  <a:lnTo>
                    <a:pt x="7266" y="9361"/>
                  </a:lnTo>
                  <a:lnTo>
                    <a:pt x="7586" y="9113"/>
                  </a:lnTo>
                  <a:lnTo>
                    <a:pt x="7870" y="8829"/>
                  </a:lnTo>
                  <a:lnTo>
                    <a:pt x="8136" y="8527"/>
                  </a:lnTo>
                  <a:lnTo>
                    <a:pt x="8367" y="8207"/>
                  </a:lnTo>
                  <a:lnTo>
                    <a:pt x="8563" y="7869"/>
                  </a:lnTo>
                  <a:lnTo>
                    <a:pt x="8722" y="7496"/>
                  </a:lnTo>
                  <a:lnTo>
                    <a:pt x="8847" y="7141"/>
                  </a:lnTo>
                  <a:lnTo>
                    <a:pt x="8936" y="6750"/>
                  </a:lnTo>
                  <a:lnTo>
                    <a:pt x="8989" y="6359"/>
                  </a:lnTo>
                  <a:lnTo>
                    <a:pt x="8989" y="5969"/>
                  </a:lnTo>
                  <a:lnTo>
                    <a:pt x="8971" y="5578"/>
                  </a:lnTo>
                  <a:lnTo>
                    <a:pt x="8918" y="5187"/>
                  </a:lnTo>
                  <a:lnTo>
                    <a:pt x="8811" y="4796"/>
                  </a:lnTo>
                  <a:lnTo>
                    <a:pt x="8669" y="4406"/>
                  </a:lnTo>
                  <a:lnTo>
                    <a:pt x="8474" y="4033"/>
                  </a:lnTo>
                  <a:lnTo>
                    <a:pt x="8261" y="3659"/>
                  </a:lnTo>
                  <a:lnTo>
                    <a:pt x="8012" y="3251"/>
                  </a:lnTo>
                  <a:lnTo>
                    <a:pt x="7728" y="2842"/>
                  </a:lnTo>
                  <a:lnTo>
                    <a:pt x="7426" y="2416"/>
                  </a:lnTo>
                  <a:lnTo>
                    <a:pt x="7088" y="1990"/>
                  </a:lnTo>
                  <a:lnTo>
                    <a:pt x="6715" y="1599"/>
                  </a:lnTo>
                  <a:lnTo>
                    <a:pt x="6324" y="1226"/>
                  </a:lnTo>
                  <a:lnTo>
                    <a:pt x="6129" y="1048"/>
                  </a:lnTo>
                  <a:lnTo>
                    <a:pt x="5916" y="871"/>
                  </a:lnTo>
                  <a:lnTo>
                    <a:pt x="5703" y="711"/>
                  </a:lnTo>
                  <a:lnTo>
                    <a:pt x="5490" y="569"/>
                  </a:lnTo>
                  <a:lnTo>
                    <a:pt x="5259" y="444"/>
                  </a:lnTo>
                  <a:lnTo>
                    <a:pt x="5028" y="338"/>
                  </a:lnTo>
                  <a:lnTo>
                    <a:pt x="4779" y="231"/>
                  </a:lnTo>
                  <a:lnTo>
                    <a:pt x="4548" y="142"/>
                  </a:lnTo>
                  <a:lnTo>
                    <a:pt x="4300" y="71"/>
                  </a:lnTo>
                  <a:lnTo>
                    <a:pt x="4033" y="36"/>
                  </a:lnTo>
                  <a:lnTo>
                    <a:pt x="3784"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03" name="Google Shape;816;p26">
              <a:extLst>
                <a:ext uri="{FF2B5EF4-FFF2-40B4-BE49-F238E27FC236}">
                  <a16:creationId xmlns:a16="http://schemas.microsoft.com/office/drawing/2014/main" id="{84883219-F45C-44EB-E800-97E94167E4BA}"/>
                </a:ext>
              </a:extLst>
            </p:cNvPr>
            <p:cNvSpPr/>
            <p:nvPr/>
          </p:nvSpPr>
          <p:spPr>
            <a:xfrm>
              <a:off x="886625" y="3201575"/>
              <a:ext cx="205625" cy="251375"/>
            </a:xfrm>
            <a:custGeom>
              <a:avLst/>
              <a:gdLst/>
              <a:ahLst/>
              <a:cxnLst/>
              <a:rect l="l" t="t" r="r" b="b"/>
              <a:pathLst>
                <a:path w="8225" h="10055" extrusionOk="0">
                  <a:moveTo>
                    <a:pt x="5631" y="1"/>
                  </a:moveTo>
                  <a:lnTo>
                    <a:pt x="5241" y="18"/>
                  </a:lnTo>
                  <a:lnTo>
                    <a:pt x="4850" y="72"/>
                  </a:lnTo>
                  <a:lnTo>
                    <a:pt x="4477" y="143"/>
                  </a:lnTo>
                  <a:lnTo>
                    <a:pt x="4104" y="249"/>
                  </a:lnTo>
                  <a:lnTo>
                    <a:pt x="3749" y="374"/>
                  </a:lnTo>
                  <a:lnTo>
                    <a:pt x="3393" y="516"/>
                  </a:lnTo>
                  <a:lnTo>
                    <a:pt x="3038" y="676"/>
                  </a:lnTo>
                  <a:lnTo>
                    <a:pt x="2701" y="871"/>
                  </a:lnTo>
                  <a:lnTo>
                    <a:pt x="2381" y="1102"/>
                  </a:lnTo>
                  <a:lnTo>
                    <a:pt x="2079" y="1333"/>
                  </a:lnTo>
                  <a:lnTo>
                    <a:pt x="1795" y="1599"/>
                  </a:lnTo>
                  <a:lnTo>
                    <a:pt x="1510" y="1866"/>
                  </a:lnTo>
                  <a:lnTo>
                    <a:pt x="1244" y="2168"/>
                  </a:lnTo>
                  <a:lnTo>
                    <a:pt x="1013" y="2505"/>
                  </a:lnTo>
                  <a:lnTo>
                    <a:pt x="800" y="2843"/>
                  </a:lnTo>
                  <a:lnTo>
                    <a:pt x="605" y="3198"/>
                  </a:lnTo>
                  <a:lnTo>
                    <a:pt x="409" y="3660"/>
                  </a:lnTo>
                  <a:lnTo>
                    <a:pt x="249" y="4104"/>
                  </a:lnTo>
                  <a:lnTo>
                    <a:pt x="125" y="4566"/>
                  </a:lnTo>
                  <a:lnTo>
                    <a:pt x="36" y="5028"/>
                  </a:lnTo>
                  <a:lnTo>
                    <a:pt x="1" y="5489"/>
                  </a:lnTo>
                  <a:lnTo>
                    <a:pt x="1" y="5969"/>
                  </a:lnTo>
                  <a:lnTo>
                    <a:pt x="36" y="6413"/>
                  </a:lnTo>
                  <a:lnTo>
                    <a:pt x="107" y="6875"/>
                  </a:lnTo>
                  <a:lnTo>
                    <a:pt x="214" y="7319"/>
                  </a:lnTo>
                  <a:lnTo>
                    <a:pt x="356" y="7763"/>
                  </a:lnTo>
                  <a:lnTo>
                    <a:pt x="516" y="8189"/>
                  </a:lnTo>
                  <a:lnTo>
                    <a:pt x="729" y="8598"/>
                  </a:lnTo>
                  <a:lnTo>
                    <a:pt x="978" y="8989"/>
                  </a:lnTo>
                  <a:lnTo>
                    <a:pt x="1244" y="9362"/>
                  </a:lnTo>
                  <a:lnTo>
                    <a:pt x="1546" y="9717"/>
                  </a:lnTo>
                  <a:lnTo>
                    <a:pt x="1883" y="10055"/>
                  </a:lnTo>
                  <a:lnTo>
                    <a:pt x="2185" y="10037"/>
                  </a:lnTo>
                  <a:lnTo>
                    <a:pt x="2505" y="10001"/>
                  </a:lnTo>
                  <a:lnTo>
                    <a:pt x="2825" y="9948"/>
                  </a:lnTo>
                  <a:lnTo>
                    <a:pt x="3145" y="9895"/>
                  </a:lnTo>
                  <a:lnTo>
                    <a:pt x="3447" y="9824"/>
                  </a:lnTo>
                  <a:lnTo>
                    <a:pt x="3766" y="9735"/>
                  </a:lnTo>
                  <a:lnTo>
                    <a:pt x="4086" y="9628"/>
                  </a:lnTo>
                  <a:lnTo>
                    <a:pt x="4388" y="9522"/>
                  </a:lnTo>
                  <a:lnTo>
                    <a:pt x="4708" y="9397"/>
                  </a:lnTo>
                  <a:lnTo>
                    <a:pt x="5010" y="9255"/>
                  </a:lnTo>
                  <a:lnTo>
                    <a:pt x="5294" y="9095"/>
                  </a:lnTo>
                  <a:lnTo>
                    <a:pt x="5578" y="8936"/>
                  </a:lnTo>
                  <a:lnTo>
                    <a:pt x="5862" y="8758"/>
                  </a:lnTo>
                  <a:lnTo>
                    <a:pt x="6129" y="8562"/>
                  </a:lnTo>
                  <a:lnTo>
                    <a:pt x="6377" y="8367"/>
                  </a:lnTo>
                  <a:lnTo>
                    <a:pt x="6626" y="8154"/>
                  </a:lnTo>
                  <a:lnTo>
                    <a:pt x="6857" y="7923"/>
                  </a:lnTo>
                  <a:lnTo>
                    <a:pt x="7070" y="7674"/>
                  </a:lnTo>
                  <a:lnTo>
                    <a:pt x="7283" y="7426"/>
                  </a:lnTo>
                  <a:lnTo>
                    <a:pt x="7461" y="7177"/>
                  </a:lnTo>
                  <a:lnTo>
                    <a:pt x="7639" y="6893"/>
                  </a:lnTo>
                  <a:lnTo>
                    <a:pt x="7781" y="6609"/>
                  </a:lnTo>
                  <a:lnTo>
                    <a:pt x="7923" y="6324"/>
                  </a:lnTo>
                  <a:lnTo>
                    <a:pt x="8029" y="6005"/>
                  </a:lnTo>
                  <a:lnTo>
                    <a:pt x="8118" y="5703"/>
                  </a:lnTo>
                  <a:lnTo>
                    <a:pt x="8172" y="5365"/>
                  </a:lnTo>
                  <a:lnTo>
                    <a:pt x="8225" y="5028"/>
                  </a:lnTo>
                  <a:lnTo>
                    <a:pt x="8225" y="4690"/>
                  </a:lnTo>
                  <a:lnTo>
                    <a:pt x="8225" y="4335"/>
                  </a:lnTo>
                  <a:lnTo>
                    <a:pt x="8189" y="3962"/>
                  </a:lnTo>
                  <a:lnTo>
                    <a:pt x="8118" y="3589"/>
                  </a:lnTo>
                  <a:lnTo>
                    <a:pt x="8012" y="3198"/>
                  </a:lnTo>
                  <a:lnTo>
                    <a:pt x="7941" y="2967"/>
                  </a:lnTo>
                  <a:lnTo>
                    <a:pt x="7834" y="2736"/>
                  </a:lnTo>
                  <a:lnTo>
                    <a:pt x="7727" y="2505"/>
                  </a:lnTo>
                  <a:lnTo>
                    <a:pt x="7603" y="2292"/>
                  </a:lnTo>
                  <a:lnTo>
                    <a:pt x="7337" y="1866"/>
                  </a:lnTo>
                  <a:lnTo>
                    <a:pt x="7035" y="1457"/>
                  </a:lnTo>
                  <a:lnTo>
                    <a:pt x="6715" y="1067"/>
                  </a:lnTo>
                  <a:lnTo>
                    <a:pt x="6360" y="711"/>
                  </a:lnTo>
                  <a:lnTo>
                    <a:pt x="6004" y="338"/>
                  </a:lnTo>
                  <a:lnTo>
                    <a:pt x="5631" y="1"/>
                  </a:lnTo>
                  <a:close/>
                </a:path>
              </a:pathLst>
            </a:custGeom>
            <a:solidFill>
              <a:srgbClr val="64A03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04" name="Google Shape;817;p26">
              <a:extLst>
                <a:ext uri="{FF2B5EF4-FFF2-40B4-BE49-F238E27FC236}">
                  <a16:creationId xmlns:a16="http://schemas.microsoft.com/office/drawing/2014/main" id="{D9E8AB56-0E8C-4015-0F96-789C6A3D95D1}"/>
                </a:ext>
              </a:extLst>
            </p:cNvPr>
            <p:cNvSpPr/>
            <p:nvPr/>
          </p:nvSpPr>
          <p:spPr>
            <a:xfrm>
              <a:off x="607750" y="3292175"/>
              <a:ext cx="203850" cy="302875"/>
            </a:xfrm>
            <a:custGeom>
              <a:avLst/>
              <a:gdLst/>
              <a:ahLst/>
              <a:cxnLst/>
              <a:rect l="l" t="t" r="r" b="b"/>
              <a:pathLst>
                <a:path w="8154" h="12115" extrusionOk="0">
                  <a:moveTo>
                    <a:pt x="3908" y="0"/>
                  </a:moveTo>
                  <a:lnTo>
                    <a:pt x="3837" y="89"/>
                  </a:lnTo>
                  <a:lnTo>
                    <a:pt x="3571" y="373"/>
                  </a:lnTo>
                  <a:lnTo>
                    <a:pt x="3322" y="658"/>
                  </a:lnTo>
                  <a:lnTo>
                    <a:pt x="3109" y="960"/>
                  </a:lnTo>
                  <a:lnTo>
                    <a:pt x="2896" y="1244"/>
                  </a:lnTo>
                  <a:lnTo>
                    <a:pt x="2683" y="1546"/>
                  </a:lnTo>
                  <a:lnTo>
                    <a:pt x="2505" y="1848"/>
                  </a:lnTo>
                  <a:lnTo>
                    <a:pt x="2168" y="2434"/>
                  </a:lnTo>
                  <a:lnTo>
                    <a:pt x="1990" y="2718"/>
                  </a:lnTo>
                  <a:lnTo>
                    <a:pt x="1848" y="3020"/>
                  </a:lnTo>
                  <a:lnTo>
                    <a:pt x="1581" y="3589"/>
                  </a:lnTo>
                  <a:lnTo>
                    <a:pt x="1350" y="4139"/>
                  </a:lnTo>
                  <a:lnTo>
                    <a:pt x="1244" y="4423"/>
                  </a:lnTo>
                  <a:lnTo>
                    <a:pt x="1155" y="4690"/>
                  </a:lnTo>
                  <a:lnTo>
                    <a:pt x="818" y="5702"/>
                  </a:lnTo>
                  <a:lnTo>
                    <a:pt x="746" y="5933"/>
                  </a:lnTo>
                  <a:lnTo>
                    <a:pt x="693" y="6164"/>
                  </a:lnTo>
                  <a:lnTo>
                    <a:pt x="587" y="6608"/>
                  </a:lnTo>
                  <a:lnTo>
                    <a:pt x="373" y="7425"/>
                  </a:lnTo>
                  <a:lnTo>
                    <a:pt x="302" y="7781"/>
                  </a:lnTo>
                  <a:lnTo>
                    <a:pt x="249" y="8100"/>
                  </a:lnTo>
                  <a:lnTo>
                    <a:pt x="36" y="9397"/>
                  </a:lnTo>
                  <a:lnTo>
                    <a:pt x="0" y="9610"/>
                  </a:lnTo>
                  <a:lnTo>
                    <a:pt x="0" y="9823"/>
                  </a:lnTo>
                  <a:lnTo>
                    <a:pt x="18" y="10036"/>
                  </a:lnTo>
                  <a:lnTo>
                    <a:pt x="54" y="10232"/>
                  </a:lnTo>
                  <a:lnTo>
                    <a:pt x="107" y="10445"/>
                  </a:lnTo>
                  <a:lnTo>
                    <a:pt x="160" y="10640"/>
                  </a:lnTo>
                  <a:lnTo>
                    <a:pt x="249" y="10818"/>
                  </a:lnTo>
                  <a:lnTo>
                    <a:pt x="356" y="11013"/>
                  </a:lnTo>
                  <a:lnTo>
                    <a:pt x="462" y="11173"/>
                  </a:lnTo>
                  <a:lnTo>
                    <a:pt x="604" y="11333"/>
                  </a:lnTo>
                  <a:lnTo>
                    <a:pt x="746" y="11493"/>
                  </a:lnTo>
                  <a:lnTo>
                    <a:pt x="906" y="11617"/>
                  </a:lnTo>
                  <a:lnTo>
                    <a:pt x="1084" y="11742"/>
                  </a:lnTo>
                  <a:lnTo>
                    <a:pt x="1262" y="11848"/>
                  </a:lnTo>
                  <a:lnTo>
                    <a:pt x="1457" y="11937"/>
                  </a:lnTo>
                  <a:lnTo>
                    <a:pt x="1670" y="12008"/>
                  </a:lnTo>
                  <a:lnTo>
                    <a:pt x="1901" y="12079"/>
                  </a:lnTo>
                  <a:lnTo>
                    <a:pt x="2132" y="12115"/>
                  </a:lnTo>
                  <a:lnTo>
                    <a:pt x="2363" y="12115"/>
                  </a:lnTo>
                  <a:lnTo>
                    <a:pt x="2594" y="12097"/>
                  </a:lnTo>
                  <a:lnTo>
                    <a:pt x="2807" y="12061"/>
                  </a:lnTo>
                  <a:lnTo>
                    <a:pt x="3038" y="12008"/>
                  </a:lnTo>
                  <a:lnTo>
                    <a:pt x="3233" y="11937"/>
                  </a:lnTo>
                  <a:lnTo>
                    <a:pt x="3446" y="11831"/>
                  </a:lnTo>
                  <a:lnTo>
                    <a:pt x="3642" y="11724"/>
                  </a:lnTo>
                  <a:lnTo>
                    <a:pt x="3819" y="11582"/>
                  </a:lnTo>
                  <a:lnTo>
                    <a:pt x="3979" y="11440"/>
                  </a:lnTo>
                  <a:lnTo>
                    <a:pt x="4139" y="11280"/>
                  </a:lnTo>
                  <a:lnTo>
                    <a:pt x="4281" y="11084"/>
                  </a:lnTo>
                  <a:lnTo>
                    <a:pt x="4388" y="10889"/>
                  </a:lnTo>
                  <a:lnTo>
                    <a:pt x="4494" y="10676"/>
                  </a:lnTo>
                  <a:lnTo>
                    <a:pt x="4583" y="10445"/>
                  </a:lnTo>
                  <a:lnTo>
                    <a:pt x="4725" y="9965"/>
                  </a:lnTo>
                  <a:lnTo>
                    <a:pt x="5045" y="8917"/>
                  </a:lnTo>
                  <a:lnTo>
                    <a:pt x="5116" y="8651"/>
                  </a:lnTo>
                  <a:lnTo>
                    <a:pt x="5205" y="8367"/>
                  </a:lnTo>
                  <a:lnTo>
                    <a:pt x="5454" y="7763"/>
                  </a:lnTo>
                  <a:lnTo>
                    <a:pt x="5578" y="7425"/>
                  </a:lnTo>
                  <a:lnTo>
                    <a:pt x="5649" y="7248"/>
                  </a:lnTo>
                  <a:lnTo>
                    <a:pt x="5720" y="7070"/>
                  </a:lnTo>
                  <a:lnTo>
                    <a:pt x="6058" y="6377"/>
                  </a:lnTo>
                  <a:lnTo>
                    <a:pt x="6146" y="6182"/>
                  </a:lnTo>
                  <a:lnTo>
                    <a:pt x="6253" y="6022"/>
                  </a:lnTo>
                  <a:lnTo>
                    <a:pt x="6466" y="5667"/>
                  </a:lnTo>
                  <a:lnTo>
                    <a:pt x="6697" y="5312"/>
                  </a:lnTo>
                  <a:lnTo>
                    <a:pt x="6821" y="5152"/>
                  </a:lnTo>
                  <a:lnTo>
                    <a:pt x="6946" y="4992"/>
                  </a:lnTo>
                  <a:lnTo>
                    <a:pt x="7194" y="4672"/>
                  </a:lnTo>
                  <a:lnTo>
                    <a:pt x="7337" y="4512"/>
                  </a:lnTo>
                  <a:lnTo>
                    <a:pt x="7479" y="4388"/>
                  </a:lnTo>
                  <a:lnTo>
                    <a:pt x="7763" y="4104"/>
                  </a:lnTo>
                  <a:lnTo>
                    <a:pt x="7905" y="3997"/>
                  </a:lnTo>
                  <a:lnTo>
                    <a:pt x="8065" y="3890"/>
                  </a:lnTo>
                  <a:lnTo>
                    <a:pt x="8154" y="3819"/>
                  </a:lnTo>
                  <a:lnTo>
                    <a:pt x="7940" y="3535"/>
                  </a:lnTo>
                  <a:lnTo>
                    <a:pt x="7727" y="3251"/>
                  </a:lnTo>
                  <a:lnTo>
                    <a:pt x="7496" y="2967"/>
                  </a:lnTo>
                  <a:lnTo>
                    <a:pt x="7265" y="2683"/>
                  </a:lnTo>
                  <a:lnTo>
                    <a:pt x="6786" y="2167"/>
                  </a:lnTo>
                  <a:lnTo>
                    <a:pt x="6519" y="1901"/>
                  </a:lnTo>
                  <a:lnTo>
                    <a:pt x="6271" y="1652"/>
                  </a:lnTo>
                  <a:lnTo>
                    <a:pt x="6004" y="1421"/>
                  </a:lnTo>
                  <a:lnTo>
                    <a:pt x="5720" y="1190"/>
                  </a:lnTo>
                  <a:lnTo>
                    <a:pt x="5436" y="977"/>
                  </a:lnTo>
                  <a:lnTo>
                    <a:pt x="5152" y="764"/>
                  </a:lnTo>
                  <a:lnTo>
                    <a:pt x="4850" y="551"/>
                  </a:lnTo>
                  <a:lnTo>
                    <a:pt x="4548" y="356"/>
                  </a:lnTo>
                  <a:lnTo>
                    <a:pt x="4228" y="178"/>
                  </a:lnTo>
                  <a:lnTo>
                    <a:pt x="3908"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05" name="Google Shape;818;p26">
              <a:extLst>
                <a:ext uri="{FF2B5EF4-FFF2-40B4-BE49-F238E27FC236}">
                  <a16:creationId xmlns:a16="http://schemas.microsoft.com/office/drawing/2014/main" id="{4FB711F4-1743-D967-2B73-7E2BB41EB84B}"/>
                </a:ext>
              </a:extLst>
            </p:cNvPr>
            <p:cNvSpPr/>
            <p:nvPr/>
          </p:nvSpPr>
          <p:spPr>
            <a:xfrm>
              <a:off x="457200" y="3266425"/>
              <a:ext cx="267800" cy="392125"/>
            </a:xfrm>
            <a:custGeom>
              <a:avLst/>
              <a:gdLst/>
              <a:ahLst/>
              <a:cxnLst/>
              <a:rect l="l" t="t" r="r" b="b"/>
              <a:pathLst>
                <a:path w="10712" h="15685" extrusionOk="0">
                  <a:moveTo>
                    <a:pt x="907" y="0"/>
                  </a:moveTo>
                  <a:lnTo>
                    <a:pt x="765" y="36"/>
                  </a:lnTo>
                  <a:lnTo>
                    <a:pt x="640" y="71"/>
                  </a:lnTo>
                  <a:lnTo>
                    <a:pt x="516" y="124"/>
                  </a:lnTo>
                  <a:lnTo>
                    <a:pt x="409" y="213"/>
                  </a:lnTo>
                  <a:lnTo>
                    <a:pt x="303" y="302"/>
                  </a:lnTo>
                  <a:lnTo>
                    <a:pt x="232" y="426"/>
                  </a:lnTo>
                  <a:lnTo>
                    <a:pt x="161" y="551"/>
                  </a:lnTo>
                  <a:lnTo>
                    <a:pt x="107" y="693"/>
                  </a:lnTo>
                  <a:lnTo>
                    <a:pt x="54" y="871"/>
                  </a:lnTo>
                  <a:lnTo>
                    <a:pt x="36" y="1048"/>
                  </a:lnTo>
                  <a:lnTo>
                    <a:pt x="19" y="1244"/>
                  </a:lnTo>
                  <a:lnTo>
                    <a:pt x="1" y="1439"/>
                  </a:lnTo>
                  <a:lnTo>
                    <a:pt x="19" y="1670"/>
                  </a:lnTo>
                  <a:lnTo>
                    <a:pt x="54" y="2149"/>
                  </a:lnTo>
                  <a:lnTo>
                    <a:pt x="161" y="2682"/>
                  </a:lnTo>
                  <a:lnTo>
                    <a:pt x="285" y="3269"/>
                  </a:lnTo>
                  <a:lnTo>
                    <a:pt x="480" y="3872"/>
                  </a:lnTo>
                  <a:lnTo>
                    <a:pt x="694" y="4530"/>
                  </a:lnTo>
                  <a:lnTo>
                    <a:pt x="960" y="5205"/>
                  </a:lnTo>
                  <a:lnTo>
                    <a:pt x="1262" y="5915"/>
                  </a:lnTo>
                  <a:lnTo>
                    <a:pt x="1617" y="6643"/>
                  </a:lnTo>
                  <a:lnTo>
                    <a:pt x="1990" y="7390"/>
                  </a:lnTo>
                  <a:lnTo>
                    <a:pt x="2417" y="8153"/>
                  </a:lnTo>
                  <a:lnTo>
                    <a:pt x="2878" y="8917"/>
                  </a:lnTo>
                  <a:lnTo>
                    <a:pt x="3340" y="9699"/>
                  </a:lnTo>
                  <a:lnTo>
                    <a:pt x="3767" y="10463"/>
                  </a:lnTo>
                  <a:lnTo>
                    <a:pt x="4601" y="11937"/>
                  </a:lnTo>
                  <a:lnTo>
                    <a:pt x="5010" y="12630"/>
                  </a:lnTo>
                  <a:lnTo>
                    <a:pt x="5401" y="13287"/>
                  </a:lnTo>
                  <a:lnTo>
                    <a:pt x="5792" y="13873"/>
                  </a:lnTo>
                  <a:lnTo>
                    <a:pt x="5987" y="14157"/>
                  </a:lnTo>
                  <a:lnTo>
                    <a:pt x="6182" y="14406"/>
                  </a:lnTo>
                  <a:lnTo>
                    <a:pt x="6378" y="14637"/>
                  </a:lnTo>
                  <a:lnTo>
                    <a:pt x="6573" y="14850"/>
                  </a:lnTo>
                  <a:lnTo>
                    <a:pt x="6768" y="15045"/>
                  </a:lnTo>
                  <a:lnTo>
                    <a:pt x="6964" y="15223"/>
                  </a:lnTo>
                  <a:lnTo>
                    <a:pt x="7159" y="15365"/>
                  </a:lnTo>
                  <a:lnTo>
                    <a:pt x="7372" y="15489"/>
                  </a:lnTo>
                  <a:lnTo>
                    <a:pt x="7586" y="15578"/>
                  </a:lnTo>
                  <a:lnTo>
                    <a:pt x="7781" y="15649"/>
                  </a:lnTo>
                  <a:lnTo>
                    <a:pt x="7994" y="15685"/>
                  </a:lnTo>
                  <a:lnTo>
                    <a:pt x="8225" y="15685"/>
                  </a:lnTo>
                  <a:lnTo>
                    <a:pt x="8438" y="15667"/>
                  </a:lnTo>
                  <a:lnTo>
                    <a:pt x="8669" y="15596"/>
                  </a:lnTo>
                  <a:lnTo>
                    <a:pt x="8900" y="15507"/>
                  </a:lnTo>
                  <a:lnTo>
                    <a:pt x="9149" y="15383"/>
                  </a:lnTo>
                  <a:lnTo>
                    <a:pt x="9380" y="15205"/>
                  </a:lnTo>
                  <a:lnTo>
                    <a:pt x="9646" y="15010"/>
                  </a:lnTo>
                  <a:lnTo>
                    <a:pt x="9859" y="14797"/>
                  </a:lnTo>
                  <a:lnTo>
                    <a:pt x="10055" y="14584"/>
                  </a:lnTo>
                  <a:lnTo>
                    <a:pt x="10215" y="14388"/>
                  </a:lnTo>
                  <a:lnTo>
                    <a:pt x="10357" y="14157"/>
                  </a:lnTo>
                  <a:lnTo>
                    <a:pt x="10481" y="13944"/>
                  </a:lnTo>
                  <a:lnTo>
                    <a:pt x="10570" y="13731"/>
                  </a:lnTo>
                  <a:lnTo>
                    <a:pt x="10641" y="13500"/>
                  </a:lnTo>
                  <a:lnTo>
                    <a:pt x="10676" y="13287"/>
                  </a:lnTo>
                  <a:lnTo>
                    <a:pt x="10712" y="13056"/>
                  </a:lnTo>
                  <a:lnTo>
                    <a:pt x="10712" y="12825"/>
                  </a:lnTo>
                  <a:lnTo>
                    <a:pt x="10694" y="12576"/>
                  </a:lnTo>
                  <a:lnTo>
                    <a:pt x="10659" y="12345"/>
                  </a:lnTo>
                  <a:lnTo>
                    <a:pt x="10605" y="12097"/>
                  </a:lnTo>
                  <a:lnTo>
                    <a:pt x="10534" y="11848"/>
                  </a:lnTo>
                  <a:lnTo>
                    <a:pt x="10445" y="11582"/>
                  </a:lnTo>
                  <a:lnTo>
                    <a:pt x="10339" y="11333"/>
                  </a:lnTo>
                  <a:lnTo>
                    <a:pt x="10090" y="10782"/>
                  </a:lnTo>
                  <a:lnTo>
                    <a:pt x="9788" y="10214"/>
                  </a:lnTo>
                  <a:lnTo>
                    <a:pt x="9451" y="9628"/>
                  </a:lnTo>
                  <a:lnTo>
                    <a:pt x="9060" y="9006"/>
                  </a:lnTo>
                  <a:lnTo>
                    <a:pt x="8207" y="7691"/>
                  </a:lnTo>
                  <a:lnTo>
                    <a:pt x="7745" y="6963"/>
                  </a:lnTo>
                  <a:lnTo>
                    <a:pt x="7284" y="6217"/>
                  </a:lnTo>
                  <a:lnTo>
                    <a:pt x="6804" y="5471"/>
                  </a:lnTo>
                  <a:lnTo>
                    <a:pt x="6307" y="4743"/>
                  </a:lnTo>
                  <a:lnTo>
                    <a:pt x="5827" y="4068"/>
                  </a:lnTo>
                  <a:lnTo>
                    <a:pt x="5330" y="3428"/>
                  </a:lnTo>
                  <a:lnTo>
                    <a:pt x="4832" y="2824"/>
                  </a:lnTo>
                  <a:lnTo>
                    <a:pt x="4353" y="2292"/>
                  </a:lnTo>
                  <a:lnTo>
                    <a:pt x="3873" y="1794"/>
                  </a:lnTo>
                  <a:lnTo>
                    <a:pt x="3411" y="1350"/>
                  </a:lnTo>
                  <a:lnTo>
                    <a:pt x="2949" y="959"/>
                  </a:lnTo>
                  <a:lnTo>
                    <a:pt x="2523" y="640"/>
                  </a:lnTo>
                  <a:lnTo>
                    <a:pt x="2115" y="373"/>
                  </a:lnTo>
                  <a:lnTo>
                    <a:pt x="1919" y="267"/>
                  </a:lnTo>
                  <a:lnTo>
                    <a:pt x="1724" y="178"/>
                  </a:lnTo>
                  <a:lnTo>
                    <a:pt x="1546" y="107"/>
                  </a:lnTo>
                  <a:lnTo>
                    <a:pt x="1369" y="53"/>
                  </a:lnTo>
                  <a:lnTo>
                    <a:pt x="1209" y="18"/>
                  </a:lnTo>
                  <a:lnTo>
                    <a:pt x="1049" y="0"/>
                  </a:lnTo>
                  <a:close/>
                </a:path>
              </a:pathLst>
            </a:custGeom>
            <a:solidFill>
              <a:srgbClr val="4343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06" name="Google Shape;819;p26">
              <a:extLst>
                <a:ext uri="{FF2B5EF4-FFF2-40B4-BE49-F238E27FC236}">
                  <a16:creationId xmlns:a16="http://schemas.microsoft.com/office/drawing/2014/main" id="{462CD5FC-CA27-63E9-381C-860312CC1F0B}"/>
                </a:ext>
              </a:extLst>
            </p:cNvPr>
            <p:cNvSpPr/>
            <p:nvPr/>
          </p:nvSpPr>
          <p:spPr>
            <a:xfrm>
              <a:off x="705450" y="3211800"/>
              <a:ext cx="400125" cy="196300"/>
            </a:xfrm>
            <a:custGeom>
              <a:avLst/>
              <a:gdLst/>
              <a:ahLst/>
              <a:cxnLst/>
              <a:rect l="l" t="t" r="r" b="b"/>
              <a:pathLst>
                <a:path w="16005" h="7852" extrusionOk="0">
                  <a:moveTo>
                    <a:pt x="7461" y="0"/>
                  </a:moveTo>
                  <a:lnTo>
                    <a:pt x="7088" y="18"/>
                  </a:lnTo>
                  <a:lnTo>
                    <a:pt x="6697" y="54"/>
                  </a:lnTo>
                  <a:lnTo>
                    <a:pt x="6306" y="89"/>
                  </a:lnTo>
                  <a:lnTo>
                    <a:pt x="5507" y="196"/>
                  </a:lnTo>
                  <a:lnTo>
                    <a:pt x="5116" y="284"/>
                  </a:lnTo>
                  <a:lnTo>
                    <a:pt x="4725" y="391"/>
                  </a:lnTo>
                  <a:lnTo>
                    <a:pt x="4317" y="498"/>
                  </a:lnTo>
                  <a:lnTo>
                    <a:pt x="3944" y="640"/>
                  </a:lnTo>
                  <a:lnTo>
                    <a:pt x="3553" y="782"/>
                  </a:lnTo>
                  <a:lnTo>
                    <a:pt x="3162" y="942"/>
                  </a:lnTo>
                  <a:lnTo>
                    <a:pt x="2789" y="1119"/>
                  </a:lnTo>
                  <a:lnTo>
                    <a:pt x="2434" y="1297"/>
                  </a:lnTo>
                  <a:lnTo>
                    <a:pt x="2096" y="1510"/>
                  </a:lnTo>
                  <a:lnTo>
                    <a:pt x="1759" y="1723"/>
                  </a:lnTo>
                  <a:lnTo>
                    <a:pt x="1439" y="1954"/>
                  </a:lnTo>
                  <a:lnTo>
                    <a:pt x="1119" y="2185"/>
                  </a:lnTo>
                  <a:lnTo>
                    <a:pt x="817" y="2416"/>
                  </a:lnTo>
                  <a:lnTo>
                    <a:pt x="533" y="2682"/>
                  </a:lnTo>
                  <a:lnTo>
                    <a:pt x="267" y="2931"/>
                  </a:lnTo>
                  <a:lnTo>
                    <a:pt x="0" y="3215"/>
                  </a:lnTo>
                  <a:lnTo>
                    <a:pt x="320" y="3393"/>
                  </a:lnTo>
                  <a:lnTo>
                    <a:pt x="640" y="3571"/>
                  </a:lnTo>
                  <a:lnTo>
                    <a:pt x="942" y="3766"/>
                  </a:lnTo>
                  <a:lnTo>
                    <a:pt x="1244" y="3979"/>
                  </a:lnTo>
                  <a:lnTo>
                    <a:pt x="1528" y="4192"/>
                  </a:lnTo>
                  <a:lnTo>
                    <a:pt x="1812" y="4405"/>
                  </a:lnTo>
                  <a:lnTo>
                    <a:pt x="2096" y="4636"/>
                  </a:lnTo>
                  <a:lnTo>
                    <a:pt x="2363" y="4867"/>
                  </a:lnTo>
                  <a:lnTo>
                    <a:pt x="2611" y="5116"/>
                  </a:lnTo>
                  <a:lnTo>
                    <a:pt x="2878" y="5382"/>
                  </a:lnTo>
                  <a:lnTo>
                    <a:pt x="3357" y="5898"/>
                  </a:lnTo>
                  <a:lnTo>
                    <a:pt x="3588" y="6182"/>
                  </a:lnTo>
                  <a:lnTo>
                    <a:pt x="3819" y="6466"/>
                  </a:lnTo>
                  <a:lnTo>
                    <a:pt x="4032" y="6750"/>
                  </a:lnTo>
                  <a:lnTo>
                    <a:pt x="4246" y="7034"/>
                  </a:lnTo>
                  <a:lnTo>
                    <a:pt x="4370" y="6946"/>
                  </a:lnTo>
                  <a:lnTo>
                    <a:pt x="4512" y="6857"/>
                  </a:lnTo>
                  <a:lnTo>
                    <a:pt x="4814" y="6697"/>
                  </a:lnTo>
                  <a:lnTo>
                    <a:pt x="5098" y="6573"/>
                  </a:lnTo>
                  <a:lnTo>
                    <a:pt x="5382" y="6484"/>
                  </a:lnTo>
                  <a:lnTo>
                    <a:pt x="5720" y="6395"/>
                  </a:lnTo>
                  <a:lnTo>
                    <a:pt x="6057" y="6359"/>
                  </a:lnTo>
                  <a:lnTo>
                    <a:pt x="6395" y="6324"/>
                  </a:lnTo>
                  <a:lnTo>
                    <a:pt x="6750" y="6306"/>
                  </a:lnTo>
                  <a:lnTo>
                    <a:pt x="7141" y="6342"/>
                  </a:lnTo>
                  <a:lnTo>
                    <a:pt x="7532" y="6395"/>
                  </a:lnTo>
                  <a:lnTo>
                    <a:pt x="7923" y="6448"/>
                  </a:lnTo>
                  <a:lnTo>
                    <a:pt x="8349" y="6537"/>
                  </a:lnTo>
                  <a:lnTo>
                    <a:pt x="8757" y="6644"/>
                  </a:lnTo>
                  <a:lnTo>
                    <a:pt x="9184" y="6768"/>
                  </a:lnTo>
                  <a:lnTo>
                    <a:pt x="9610" y="6928"/>
                  </a:lnTo>
                  <a:lnTo>
                    <a:pt x="10036" y="7088"/>
                  </a:lnTo>
                  <a:lnTo>
                    <a:pt x="10498" y="7283"/>
                  </a:lnTo>
                  <a:lnTo>
                    <a:pt x="10711" y="7407"/>
                  </a:lnTo>
                  <a:lnTo>
                    <a:pt x="10907" y="7514"/>
                  </a:lnTo>
                  <a:lnTo>
                    <a:pt x="11138" y="7603"/>
                  </a:lnTo>
                  <a:lnTo>
                    <a:pt x="11351" y="7692"/>
                  </a:lnTo>
                  <a:lnTo>
                    <a:pt x="11582" y="7745"/>
                  </a:lnTo>
                  <a:lnTo>
                    <a:pt x="11830" y="7798"/>
                  </a:lnTo>
                  <a:lnTo>
                    <a:pt x="12079" y="7834"/>
                  </a:lnTo>
                  <a:lnTo>
                    <a:pt x="12328" y="7852"/>
                  </a:lnTo>
                  <a:lnTo>
                    <a:pt x="12683" y="7834"/>
                  </a:lnTo>
                  <a:lnTo>
                    <a:pt x="13056" y="7798"/>
                  </a:lnTo>
                  <a:lnTo>
                    <a:pt x="13394" y="7709"/>
                  </a:lnTo>
                  <a:lnTo>
                    <a:pt x="13731" y="7603"/>
                  </a:lnTo>
                  <a:lnTo>
                    <a:pt x="14051" y="7461"/>
                  </a:lnTo>
                  <a:lnTo>
                    <a:pt x="14353" y="7283"/>
                  </a:lnTo>
                  <a:lnTo>
                    <a:pt x="14637" y="7088"/>
                  </a:lnTo>
                  <a:lnTo>
                    <a:pt x="14886" y="6857"/>
                  </a:lnTo>
                  <a:lnTo>
                    <a:pt x="15134" y="6608"/>
                  </a:lnTo>
                  <a:lnTo>
                    <a:pt x="15347" y="6342"/>
                  </a:lnTo>
                  <a:lnTo>
                    <a:pt x="15525" y="6057"/>
                  </a:lnTo>
                  <a:lnTo>
                    <a:pt x="15685" y="5738"/>
                  </a:lnTo>
                  <a:lnTo>
                    <a:pt x="15827" y="5418"/>
                  </a:lnTo>
                  <a:lnTo>
                    <a:pt x="15916" y="5063"/>
                  </a:lnTo>
                  <a:lnTo>
                    <a:pt x="15987" y="4707"/>
                  </a:lnTo>
                  <a:lnTo>
                    <a:pt x="16005" y="4352"/>
                  </a:lnTo>
                  <a:lnTo>
                    <a:pt x="16005" y="3979"/>
                  </a:lnTo>
                  <a:lnTo>
                    <a:pt x="15951" y="3624"/>
                  </a:lnTo>
                  <a:lnTo>
                    <a:pt x="15880" y="3269"/>
                  </a:lnTo>
                  <a:lnTo>
                    <a:pt x="15774" y="2949"/>
                  </a:lnTo>
                  <a:lnTo>
                    <a:pt x="15632" y="2629"/>
                  </a:lnTo>
                  <a:lnTo>
                    <a:pt x="15454" y="2327"/>
                  </a:lnTo>
                  <a:lnTo>
                    <a:pt x="15259" y="2043"/>
                  </a:lnTo>
                  <a:lnTo>
                    <a:pt x="15028" y="1777"/>
                  </a:lnTo>
                  <a:lnTo>
                    <a:pt x="14779" y="1546"/>
                  </a:lnTo>
                  <a:lnTo>
                    <a:pt x="14513" y="1333"/>
                  </a:lnTo>
                  <a:lnTo>
                    <a:pt x="14211" y="1137"/>
                  </a:lnTo>
                  <a:lnTo>
                    <a:pt x="13909" y="977"/>
                  </a:lnTo>
                  <a:lnTo>
                    <a:pt x="13571" y="853"/>
                  </a:lnTo>
                  <a:lnTo>
                    <a:pt x="13234" y="746"/>
                  </a:lnTo>
                  <a:lnTo>
                    <a:pt x="12878" y="693"/>
                  </a:lnTo>
                  <a:lnTo>
                    <a:pt x="12505" y="658"/>
                  </a:lnTo>
                  <a:lnTo>
                    <a:pt x="12381" y="675"/>
                  </a:lnTo>
                  <a:lnTo>
                    <a:pt x="11901" y="533"/>
                  </a:lnTo>
                  <a:lnTo>
                    <a:pt x="11422" y="427"/>
                  </a:lnTo>
                  <a:lnTo>
                    <a:pt x="10747" y="284"/>
                  </a:lnTo>
                  <a:lnTo>
                    <a:pt x="10054" y="160"/>
                  </a:lnTo>
                  <a:lnTo>
                    <a:pt x="9344" y="89"/>
                  </a:lnTo>
                  <a:lnTo>
                    <a:pt x="8598" y="18"/>
                  </a:lnTo>
                  <a:lnTo>
                    <a:pt x="8225" y="0"/>
                  </a:lnTo>
                  <a:close/>
                </a:path>
              </a:pathLst>
            </a:custGeom>
            <a:solidFill>
              <a:srgbClr val="FFA94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16" name="Google Shape;820;p26">
              <a:extLst>
                <a:ext uri="{FF2B5EF4-FFF2-40B4-BE49-F238E27FC236}">
                  <a16:creationId xmlns:a16="http://schemas.microsoft.com/office/drawing/2014/main" id="{8381A27E-59DF-CEE4-E7C5-D8DBDA5ED490}"/>
                </a:ext>
              </a:extLst>
            </p:cNvPr>
            <p:cNvSpPr/>
            <p:nvPr/>
          </p:nvSpPr>
          <p:spPr>
            <a:xfrm>
              <a:off x="933700" y="3201575"/>
              <a:ext cx="353500" cy="319325"/>
            </a:xfrm>
            <a:custGeom>
              <a:avLst/>
              <a:gdLst/>
              <a:ahLst/>
              <a:cxnLst/>
              <a:rect l="l" t="t" r="r" b="b"/>
              <a:pathLst>
                <a:path w="14140" h="12773" extrusionOk="0">
                  <a:moveTo>
                    <a:pt x="3748" y="1"/>
                  </a:moveTo>
                  <a:lnTo>
                    <a:pt x="4121" y="338"/>
                  </a:lnTo>
                  <a:lnTo>
                    <a:pt x="4477" y="711"/>
                  </a:lnTo>
                  <a:lnTo>
                    <a:pt x="4832" y="1067"/>
                  </a:lnTo>
                  <a:lnTo>
                    <a:pt x="5152" y="1457"/>
                  </a:lnTo>
                  <a:lnTo>
                    <a:pt x="5454" y="1866"/>
                  </a:lnTo>
                  <a:lnTo>
                    <a:pt x="5720" y="2292"/>
                  </a:lnTo>
                  <a:lnTo>
                    <a:pt x="5844" y="2505"/>
                  </a:lnTo>
                  <a:lnTo>
                    <a:pt x="5951" y="2736"/>
                  </a:lnTo>
                  <a:lnTo>
                    <a:pt x="6058" y="2967"/>
                  </a:lnTo>
                  <a:lnTo>
                    <a:pt x="6129" y="3198"/>
                  </a:lnTo>
                  <a:lnTo>
                    <a:pt x="6235" y="3589"/>
                  </a:lnTo>
                  <a:lnTo>
                    <a:pt x="6306" y="3962"/>
                  </a:lnTo>
                  <a:lnTo>
                    <a:pt x="6342" y="4335"/>
                  </a:lnTo>
                  <a:lnTo>
                    <a:pt x="6342" y="4690"/>
                  </a:lnTo>
                  <a:lnTo>
                    <a:pt x="6342" y="5028"/>
                  </a:lnTo>
                  <a:lnTo>
                    <a:pt x="6289" y="5365"/>
                  </a:lnTo>
                  <a:lnTo>
                    <a:pt x="6235" y="5703"/>
                  </a:lnTo>
                  <a:lnTo>
                    <a:pt x="6146" y="6005"/>
                  </a:lnTo>
                  <a:lnTo>
                    <a:pt x="6040" y="6324"/>
                  </a:lnTo>
                  <a:lnTo>
                    <a:pt x="5898" y="6609"/>
                  </a:lnTo>
                  <a:lnTo>
                    <a:pt x="5756" y="6893"/>
                  </a:lnTo>
                  <a:lnTo>
                    <a:pt x="5578" y="7177"/>
                  </a:lnTo>
                  <a:lnTo>
                    <a:pt x="5400" y="7426"/>
                  </a:lnTo>
                  <a:lnTo>
                    <a:pt x="5187" y="7674"/>
                  </a:lnTo>
                  <a:lnTo>
                    <a:pt x="4974" y="7923"/>
                  </a:lnTo>
                  <a:lnTo>
                    <a:pt x="4743" y="8154"/>
                  </a:lnTo>
                  <a:lnTo>
                    <a:pt x="4494" y="8367"/>
                  </a:lnTo>
                  <a:lnTo>
                    <a:pt x="4246" y="8562"/>
                  </a:lnTo>
                  <a:lnTo>
                    <a:pt x="3979" y="8758"/>
                  </a:lnTo>
                  <a:lnTo>
                    <a:pt x="3695" y="8936"/>
                  </a:lnTo>
                  <a:lnTo>
                    <a:pt x="3411" y="9095"/>
                  </a:lnTo>
                  <a:lnTo>
                    <a:pt x="3127" y="9255"/>
                  </a:lnTo>
                  <a:lnTo>
                    <a:pt x="2825" y="9397"/>
                  </a:lnTo>
                  <a:lnTo>
                    <a:pt x="2505" y="9522"/>
                  </a:lnTo>
                  <a:lnTo>
                    <a:pt x="2203" y="9628"/>
                  </a:lnTo>
                  <a:lnTo>
                    <a:pt x="1883" y="9735"/>
                  </a:lnTo>
                  <a:lnTo>
                    <a:pt x="1564" y="9824"/>
                  </a:lnTo>
                  <a:lnTo>
                    <a:pt x="1262" y="9895"/>
                  </a:lnTo>
                  <a:lnTo>
                    <a:pt x="942" y="9948"/>
                  </a:lnTo>
                  <a:lnTo>
                    <a:pt x="622" y="10001"/>
                  </a:lnTo>
                  <a:lnTo>
                    <a:pt x="302" y="10037"/>
                  </a:lnTo>
                  <a:lnTo>
                    <a:pt x="0" y="10055"/>
                  </a:lnTo>
                  <a:lnTo>
                    <a:pt x="302" y="10303"/>
                  </a:lnTo>
                  <a:lnTo>
                    <a:pt x="622" y="10552"/>
                  </a:lnTo>
                  <a:lnTo>
                    <a:pt x="960" y="10765"/>
                  </a:lnTo>
                  <a:lnTo>
                    <a:pt x="1315" y="10960"/>
                  </a:lnTo>
                  <a:lnTo>
                    <a:pt x="1901" y="11227"/>
                  </a:lnTo>
                  <a:lnTo>
                    <a:pt x="2576" y="11511"/>
                  </a:lnTo>
                  <a:lnTo>
                    <a:pt x="3340" y="11795"/>
                  </a:lnTo>
                  <a:lnTo>
                    <a:pt x="4139" y="12062"/>
                  </a:lnTo>
                  <a:lnTo>
                    <a:pt x="5010" y="12293"/>
                  </a:lnTo>
                  <a:lnTo>
                    <a:pt x="5436" y="12399"/>
                  </a:lnTo>
                  <a:lnTo>
                    <a:pt x="5898" y="12488"/>
                  </a:lnTo>
                  <a:lnTo>
                    <a:pt x="6342" y="12577"/>
                  </a:lnTo>
                  <a:lnTo>
                    <a:pt x="6804" y="12648"/>
                  </a:lnTo>
                  <a:lnTo>
                    <a:pt x="7265" y="12701"/>
                  </a:lnTo>
                  <a:lnTo>
                    <a:pt x="7727" y="12737"/>
                  </a:lnTo>
                  <a:lnTo>
                    <a:pt x="8189" y="12772"/>
                  </a:lnTo>
                  <a:lnTo>
                    <a:pt x="8633" y="12772"/>
                  </a:lnTo>
                  <a:lnTo>
                    <a:pt x="9095" y="12755"/>
                  </a:lnTo>
                  <a:lnTo>
                    <a:pt x="9539" y="12719"/>
                  </a:lnTo>
                  <a:lnTo>
                    <a:pt x="9965" y="12648"/>
                  </a:lnTo>
                  <a:lnTo>
                    <a:pt x="10392" y="12559"/>
                  </a:lnTo>
                  <a:lnTo>
                    <a:pt x="10800" y="12453"/>
                  </a:lnTo>
                  <a:lnTo>
                    <a:pt x="11191" y="12310"/>
                  </a:lnTo>
                  <a:lnTo>
                    <a:pt x="11582" y="12151"/>
                  </a:lnTo>
                  <a:lnTo>
                    <a:pt x="11955" y="11937"/>
                  </a:lnTo>
                  <a:lnTo>
                    <a:pt x="12292" y="11724"/>
                  </a:lnTo>
                  <a:lnTo>
                    <a:pt x="12612" y="11458"/>
                  </a:lnTo>
                  <a:lnTo>
                    <a:pt x="12932" y="11156"/>
                  </a:lnTo>
                  <a:lnTo>
                    <a:pt x="13074" y="10996"/>
                  </a:lnTo>
                  <a:lnTo>
                    <a:pt x="13198" y="10818"/>
                  </a:lnTo>
                  <a:lnTo>
                    <a:pt x="13340" y="10641"/>
                  </a:lnTo>
                  <a:lnTo>
                    <a:pt x="13465" y="10463"/>
                  </a:lnTo>
                  <a:lnTo>
                    <a:pt x="13571" y="10250"/>
                  </a:lnTo>
                  <a:lnTo>
                    <a:pt x="13678" y="10055"/>
                  </a:lnTo>
                  <a:lnTo>
                    <a:pt x="13784" y="9841"/>
                  </a:lnTo>
                  <a:lnTo>
                    <a:pt x="13873" y="9628"/>
                  </a:lnTo>
                  <a:lnTo>
                    <a:pt x="13944" y="9415"/>
                  </a:lnTo>
                  <a:lnTo>
                    <a:pt x="14015" y="9202"/>
                  </a:lnTo>
                  <a:lnTo>
                    <a:pt x="14051" y="9007"/>
                  </a:lnTo>
                  <a:lnTo>
                    <a:pt x="14104" y="8793"/>
                  </a:lnTo>
                  <a:lnTo>
                    <a:pt x="14122" y="8598"/>
                  </a:lnTo>
                  <a:lnTo>
                    <a:pt x="14140" y="8403"/>
                  </a:lnTo>
                  <a:lnTo>
                    <a:pt x="14140" y="7994"/>
                  </a:lnTo>
                  <a:lnTo>
                    <a:pt x="14104" y="7603"/>
                  </a:lnTo>
                  <a:lnTo>
                    <a:pt x="14033" y="7230"/>
                  </a:lnTo>
                  <a:lnTo>
                    <a:pt x="13909" y="6857"/>
                  </a:lnTo>
                  <a:lnTo>
                    <a:pt x="13767" y="6484"/>
                  </a:lnTo>
                  <a:lnTo>
                    <a:pt x="13589" y="6129"/>
                  </a:lnTo>
                  <a:lnTo>
                    <a:pt x="13376" y="5774"/>
                  </a:lnTo>
                  <a:lnTo>
                    <a:pt x="13145" y="5436"/>
                  </a:lnTo>
                  <a:lnTo>
                    <a:pt x="12896" y="5099"/>
                  </a:lnTo>
                  <a:lnTo>
                    <a:pt x="12612" y="4779"/>
                  </a:lnTo>
                  <a:lnTo>
                    <a:pt x="12310" y="4459"/>
                  </a:lnTo>
                  <a:lnTo>
                    <a:pt x="11990" y="4157"/>
                  </a:lnTo>
                  <a:lnTo>
                    <a:pt x="11671" y="3855"/>
                  </a:lnTo>
                  <a:lnTo>
                    <a:pt x="11315" y="3571"/>
                  </a:lnTo>
                  <a:lnTo>
                    <a:pt x="10960" y="3287"/>
                  </a:lnTo>
                  <a:lnTo>
                    <a:pt x="10605" y="3020"/>
                  </a:lnTo>
                  <a:lnTo>
                    <a:pt x="9859" y="2505"/>
                  </a:lnTo>
                  <a:lnTo>
                    <a:pt x="9131" y="2043"/>
                  </a:lnTo>
                  <a:lnTo>
                    <a:pt x="8385" y="1617"/>
                  </a:lnTo>
                  <a:lnTo>
                    <a:pt x="7692" y="1226"/>
                  </a:lnTo>
                  <a:lnTo>
                    <a:pt x="7052" y="889"/>
                  </a:lnTo>
                  <a:lnTo>
                    <a:pt x="6466" y="605"/>
                  </a:lnTo>
                  <a:lnTo>
                    <a:pt x="6146" y="445"/>
                  </a:lnTo>
                  <a:lnTo>
                    <a:pt x="5809" y="320"/>
                  </a:lnTo>
                  <a:lnTo>
                    <a:pt x="5471" y="214"/>
                  </a:lnTo>
                  <a:lnTo>
                    <a:pt x="5116" y="125"/>
                  </a:lnTo>
                  <a:lnTo>
                    <a:pt x="4779" y="54"/>
                  </a:lnTo>
                  <a:lnTo>
                    <a:pt x="4441" y="18"/>
                  </a:lnTo>
                  <a:lnTo>
                    <a:pt x="4086" y="1"/>
                  </a:lnTo>
                  <a:close/>
                </a:path>
              </a:pathLst>
            </a:custGeom>
            <a:solidFill>
              <a:srgbClr val="7AB84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17" name="Google Shape;821;p26">
              <a:extLst>
                <a:ext uri="{FF2B5EF4-FFF2-40B4-BE49-F238E27FC236}">
                  <a16:creationId xmlns:a16="http://schemas.microsoft.com/office/drawing/2014/main" id="{5E16BCD8-4127-5450-CD6B-D8DE35C649F8}"/>
                </a:ext>
              </a:extLst>
            </p:cNvPr>
            <p:cNvSpPr/>
            <p:nvPr/>
          </p:nvSpPr>
          <p:spPr>
            <a:xfrm>
              <a:off x="1150400" y="2723300"/>
              <a:ext cx="212750" cy="511175"/>
            </a:xfrm>
            <a:custGeom>
              <a:avLst/>
              <a:gdLst/>
              <a:ahLst/>
              <a:cxnLst/>
              <a:rect l="l" t="t" r="r" b="b"/>
              <a:pathLst>
                <a:path w="8510" h="20447" extrusionOk="0">
                  <a:moveTo>
                    <a:pt x="5685" y="1"/>
                  </a:moveTo>
                  <a:lnTo>
                    <a:pt x="5294" y="19"/>
                  </a:lnTo>
                  <a:lnTo>
                    <a:pt x="4868" y="37"/>
                  </a:lnTo>
                  <a:lnTo>
                    <a:pt x="4388" y="72"/>
                  </a:lnTo>
                  <a:lnTo>
                    <a:pt x="3873" y="125"/>
                  </a:lnTo>
                  <a:lnTo>
                    <a:pt x="3642" y="161"/>
                  </a:lnTo>
                  <a:lnTo>
                    <a:pt x="3429" y="214"/>
                  </a:lnTo>
                  <a:lnTo>
                    <a:pt x="3216" y="303"/>
                  </a:lnTo>
                  <a:lnTo>
                    <a:pt x="3003" y="410"/>
                  </a:lnTo>
                  <a:lnTo>
                    <a:pt x="2790" y="534"/>
                  </a:lnTo>
                  <a:lnTo>
                    <a:pt x="2594" y="676"/>
                  </a:lnTo>
                  <a:lnTo>
                    <a:pt x="2399" y="836"/>
                  </a:lnTo>
                  <a:lnTo>
                    <a:pt x="2203" y="1031"/>
                  </a:lnTo>
                  <a:lnTo>
                    <a:pt x="2026" y="1227"/>
                  </a:lnTo>
                  <a:lnTo>
                    <a:pt x="1848" y="1458"/>
                  </a:lnTo>
                  <a:lnTo>
                    <a:pt x="1688" y="1688"/>
                  </a:lnTo>
                  <a:lnTo>
                    <a:pt x="1511" y="1937"/>
                  </a:lnTo>
                  <a:lnTo>
                    <a:pt x="1368" y="2221"/>
                  </a:lnTo>
                  <a:lnTo>
                    <a:pt x="1209" y="2506"/>
                  </a:lnTo>
                  <a:lnTo>
                    <a:pt x="1067" y="2808"/>
                  </a:lnTo>
                  <a:lnTo>
                    <a:pt x="942" y="3110"/>
                  </a:lnTo>
                  <a:lnTo>
                    <a:pt x="818" y="3447"/>
                  </a:lnTo>
                  <a:lnTo>
                    <a:pt x="693" y="3785"/>
                  </a:lnTo>
                  <a:lnTo>
                    <a:pt x="587" y="4122"/>
                  </a:lnTo>
                  <a:lnTo>
                    <a:pt x="480" y="4495"/>
                  </a:lnTo>
                  <a:lnTo>
                    <a:pt x="392" y="4850"/>
                  </a:lnTo>
                  <a:lnTo>
                    <a:pt x="303" y="5241"/>
                  </a:lnTo>
                  <a:lnTo>
                    <a:pt x="232" y="5632"/>
                  </a:lnTo>
                  <a:lnTo>
                    <a:pt x="178" y="6023"/>
                  </a:lnTo>
                  <a:lnTo>
                    <a:pt x="107" y="6431"/>
                  </a:lnTo>
                  <a:lnTo>
                    <a:pt x="72" y="6840"/>
                  </a:lnTo>
                  <a:lnTo>
                    <a:pt x="36" y="7248"/>
                  </a:lnTo>
                  <a:lnTo>
                    <a:pt x="19" y="7675"/>
                  </a:lnTo>
                  <a:lnTo>
                    <a:pt x="1" y="8101"/>
                  </a:lnTo>
                  <a:lnTo>
                    <a:pt x="1" y="8527"/>
                  </a:lnTo>
                  <a:lnTo>
                    <a:pt x="19" y="8954"/>
                  </a:lnTo>
                  <a:lnTo>
                    <a:pt x="36" y="9398"/>
                  </a:lnTo>
                  <a:lnTo>
                    <a:pt x="72" y="9842"/>
                  </a:lnTo>
                  <a:lnTo>
                    <a:pt x="107" y="10268"/>
                  </a:lnTo>
                  <a:lnTo>
                    <a:pt x="178" y="10712"/>
                  </a:lnTo>
                  <a:lnTo>
                    <a:pt x="249" y="11156"/>
                  </a:lnTo>
                  <a:lnTo>
                    <a:pt x="320" y="11582"/>
                  </a:lnTo>
                  <a:lnTo>
                    <a:pt x="427" y="12027"/>
                  </a:lnTo>
                  <a:lnTo>
                    <a:pt x="534" y="12453"/>
                  </a:lnTo>
                  <a:lnTo>
                    <a:pt x="658" y="12879"/>
                  </a:lnTo>
                  <a:lnTo>
                    <a:pt x="800" y="13305"/>
                  </a:lnTo>
                  <a:lnTo>
                    <a:pt x="942" y="13732"/>
                  </a:lnTo>
                  <a:lnTo>
                    <a:pt x="1102" y="14140"/>
                  </a:lnTo>
                  <a:lnTo>
                    <a:pt x="1297" y="14567"/>
                  </a:lnTo>
                  <a:lnTo>
                    <a:pt x="1493" y="14957"/>
                  </a:lnTo>
                  <a:lnTo>
                    <a:pt x="1688" y="15366"/>
                  </a:lnTo>
                  <a:lnTo>
                    <a:pt x="1919" y="15739"/>
                  </a:lnTo>
                  <a:lnTo>
                    <a:pt x="2168" y="16130"/>
                  </a:lnTo>
                  <a:lnTo>
                    <a:pt x="2417" y="16503"/>
                  </a:lnTo>
                  <a:lnTo>
                    <a:pt x="2683" y="16858"/>
                  </a:lnTo>
                  <a:lnTo>
                    <a:pt x="2985" y="17213"/>
                  </a:lnTo>
                  <a:lnTo>
                    <a:pt x="3287" y="17551"/>
                  </a:lnTo>
                  <a:lnTo>
                    <a:pt x="3607" y="17871"/>
                  </a:lnTo>
                  <a:lnTo>
                    <a:pt x="3944" y="18190"/>
                  </a:lnTo>
                  <a:lnTo>
                    <a:pt x="4299" y="18474"/>
                  </a:lnTo>
                  <a:lnTo>
                    <a:pt x="4672" y="18759"/>
                  </a:lnTo>
                  <a:lnTo>
                    <a:pt x="5063" y="19043"/>
                  </a:lnTo>
                  <a:lnTo>
                    <a:pt x="5472" y="19292"/>
                  </a:lnTo>
                  <a:lnTo>
                    <a:pt x="5898" y="19523"/>
                  </a:lnTo>
                  <a:lnTo>
                    <a:pt x="6342" y="19753"/>
                  </a:lnTo>
                  <a:lnTo>
                    <a:pt x="6804" y="19949"/>
                  </a:lnTo>
                  <a:lnTo>
                    <a:pt x="7284" y="20144"/>
                  </a:lnTo>
                  <a:lnTo>
                    <a:pt x="7799" y="20304"/>
                  </a:lnTo>
                  <a:lnTo>
                    <a:pt x="8314" y="20446"/>
                  </a:lnTo>
                  <a:lnTo>
                    <a:pt x="8385" y="20304"/>
                  </a:lnTo>
                  <a:lnTo>
                    <a:pt x="8438" y="20162"/>
                  </a:lnTo>
                  <a:lnTo>
                    <a:pt x="8491" y="20002"/>
                  </a:lnTo>
                  <a:lnTo>
                    <a:pt x="8509" y="19824"/>
                  </a:lnTo>
                  <a:lnTo>
                    <a:pt x="8083" y="19469"/>
                  </a:lnTo>
                  <a:lnTo>
                    <a:pt x="7657" y="19078"/>
                  </a:lnTo>
                  <a:lnTo>
                    <a:pt x="7266" y="18688"/>
                  </a:lnTo>
                  <a:lnTo>
                    <a:pt x="6875" y="18261"/>
                  </a:lnTo>
                  <a:lnTo>
                    <a:pt x="6520" y="17835"/>
                  </a:lnTo>
                  <a:lnTo>
                    <a:pt x="6182" y="17373"/>
                  </a:lnTo>
                  <a:lnTo>
                    <a:pt x="5845" y="16911"/>
                  </a:lnTo>
                  <a:lnTo>
                    <a:pt x="5543" y="16432"/>
                  </a:lnTo>
                  <a:lnTo>
                    <a:pt x="5259" y="15934"/>
                  </a:lnTo>
                  <a:lnTo>
                    <a:pt x="5010" y="15401"/>
                  </a:lnTo>
                  <a:lnTo>
                    <a:pt x="4761" y="14869"/>
                  </a:lnTo>
                  <a:lnTo>
                    <a:pt x="4548" y="14318"/>
                  </a:lnTo>
                  <a:lnTo>
                    <a:pt x="4353" y="13750"/>
                  </a:lnTo>
                  <a:lnTo>
                    <a:pt x="4193" y="13163"/>
                  </a:lnTo>
                  <a:lnTo>
                    <a:pt x="4051" y="12559"/>
                  </a:lnTo>
                  <a:lnTo>
                    <a:pt x="3926" y="11938"/>
                  </a:lnTo>
                  <a:lnTo>
                    <a:pt x="3855" y="11103"/>
                  </a:lnTo>
                  <a:lnTo>
                    <a:pt x="3802" y="10268"/>
                  </a:lnTo>
                  <a:lnTo>
                    <a:pt x="3802" y="9433"/>
                  </a:lnTo>
                  <a:lnTo>
                    <a:pt x="3820" y="8634"/>
                  </a:lnTo>
                  <a:lnTo>
                    <a:pt x="3873" y="7834"/>
                  </a:lnTo>
                  <a:lnTo>
                    <a:pt x="3962" y="7035"/>
                  </a:lnTo>
                  <a:lnTo>
                    <a:pt x="4086" y="6271"/>
                  </a:lnTo>
                  <a:lnTo>
                    <a:pt x="4246" y="5508"/>
                  </a:lnTo>
                  <a:lnTo>
                    <a:pt x="4459" y="4779"/>
                  </a:lnTo>
                  <a:lnTo>
                    <a:pt x="4690" y="4051"/>
                  </a:lnTo>
                  <a:lnTo>
                    <a:pt x="4957" y="3340"/>
                  </a:lnTo>
                  <a:lnTo>
                    <a:pt x="5116" y="2985"/>
                  </a:lnTo>
                  <a:lnTo>
                    <a:pt x="5276" y="2648"/>
                  </a:lnTo>
                  <a:lnTo>
                    <a:pt x="5454" y="2310"/>
                  </a:lnTo>
                  <a:lnTo>
                    <a:pt x="5632" y="1973"/>
                  </a:lnTo>
                  <a:lnTo>
                    <a:pt x="5827" y="1653"/>
                  </a:lnTo>
                  <a:lnTo>
                    <a:pt x="6022" y="1315"/>
                  </a:lnTo>
                  <a:lnTo>
                    <a:pt x="6236" y="996"/>
                  </a:lnTo>
                  <a:lnTo>
                    <a:pt x="6449" y="694"/>
                  </a:lnTo>
                  <a:lnTo>
                    <a:pt x="6680" y="374"/>
                  </a:lnTo>
                  <a:lnTo>
                    <a:pt x="6928" y="72"/>
                  </a:lnTo>
                  <a:lnTo>
                    <a:pt x="6662" y="37"/>
                  </a:lnTo>
                  <a:lnTo>
                    <a:pt x="6378" y="19"/>
                  </a:lnTo>
                  <a:lnTo>
                    <a:pt x="6058" y="1"/>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18" name="Google Shape;822;p26">
              <a:extLst>
                <a:ext uri="{FF2B5EF4-FFF2-40B4-BE49-F238E27FC236}">
                  <a16:creationId xmlns:a16="http://schemas.microsoft.com/office/drawing/2014/main" id="{E28EFD41-EBC8-59F0-6971-F4327E7480C8}"/>
                </a:ext>
              </a:extLst>
            </p:cNvPr>
            <p:cNvSpPr/>
            <p:nvPr/>
          </p:nvSpPr>
          <p:spPr>
            <a:xfrm>
              <a:off x="1245450" y="2725100"/>
              <a:ext cx="169200" cy="519125"/>
            </a:xfrm>
            <a:custGeom>
              <a:avLst/>
              <a:gdLst/>
              <a:ahLst/>
              <a:cxnLst/>
              <a:rect l="l" t="t" r="r" b="b"/>
              <a:pathLst>
                <a:path w="6768" h="20765" extrusionOk="0">
                  <a:moveTo>
                    <a:pt x="3126" y="0"/>
                  </a:moveTo>
                  <a:lnTo>
                    <a:pt x="2878" y="302"/>
                  </a:lnTo>
                  <a:lnTo>
                    <a:pt x="2647" y="622"/>
                  </a:lnTo>
                  <a:lnTo>
                    <a:pt x="2434" y="924"/>
                  </a:lnTo>
                  <a:lnTo>
                    <a:pt x="2220" y="1243"/>
                  </a:lnTo>
                  <a:lnTo>
                    <a:pt x="2025" y="1581"/>
                  </a:lnTo>
                  <a:lnTo>
                    <a:pt x="1830" y="1901"/>
                  </a:lnTo>
                  <a:lnTo>
                    <a:pt x="1652" y="2238"/>
                  </a:lnTo>
                  <a:lnTo>
                    <a:pt x="1474" y="2576"/>
                  </a:lnTo>
                  <a:lnTo>
                    <a:pt x="1314" y="2913"/>
                  </a:lnTo>
                  <a:lnTo>
                    <a:pt x="1155" y="3268"/>
                  </a:lnTo>
                  <a:lnTo>
                    <a:pt x="888" y="3979"/>
                  </a:lnTo>
                  <a:lnTo>
                    <a:pt x="657" y="4707"/>
                  </a:lnTo>
                  <a:lnTo>
                    <a:pt x="444" y="5436"/>
                  </a:lnTo>
                  <a:lnTo>
                    <a:pt x="284" y="6199"/>
                  </a:lnTo>
                  <a:lnTo>
                    <a:pt x="160" y="6963"/>
                  </a:lnTo>
                  <a:lnTo>
                    <a:pt x="71" y="7762"/>
                  </a:lnTo>
                  <a:lnTo>
                    <a:pt x="18" y="8562"/>
                  </a:lnTo>
                  <a:lnTo>
                    <a:pt x="0" y="9361"/>
                  </a:lnTo>
                  <a:lnTo>
                    <a:pt x="0" y="10196"/>
                  </a:lnTo>
                  <a:lnTo>
                    <a:pt x="53" y="11031"/>
                  </a:lnTo>
                  <a:lnTo>
                    <a:pt x="124" y="11866"/>
                  </a:lnTo>
                  <a:lnTo>
                    <a:pt x="266" y="12594"/>
                  </a:lnTo>
                  <a:lnTo>
                    <a:pt x="444" y="13305"/>
                  </a:lnTo>
                  <a:lnTo>
                    <a:pt x="657" y="13980"/>
                  </a:lnTo>
                  <a:lnTo>
                    <a:pt x="906" y="14637"/>
                  </a:lnTo>
                  <a:lnTo>
                    <a:pt x="1172" y="15276"/>
                  </a:lnTo>
                  <a:lnTo>
                    <a:pt x="1474" y="15880"/>
                  </a:lnTo>
                  <a:lnTo>
                    <a:pt x="1812" y="16466"/>
                  </a:lnTo>
                  <a:lnTo>
                    <a:pt x="2167" y="17035"/>
                  </a:lnTo>
                  <a:lnTo>
                    <a:pt x="2558" y="17568"/>
                  </a:lnTo>
                  <a:lnTo>
                    <a:pt x="2984" y="18083"/>
                  </a:lnTo>
                  <a:lnTo>
                    <a:pt x="3428" y="18580"/>
                  </a:lnTo>
                  <a:lnTo>
                    <a:pt x="3890" y="19042"/>
                  </a:lnTo>
                  <a:lnTo>
                    <a:pt x="4387" y="19486"/>
                  </a:lnTo>
                  <a:lnTo>
                    <a:pt x="4903" y="19912"/>
                  </a:lnTo>
                  <a:lnTo>
                    <a:pt x="5435" y="20303"/>
                  </a:lnTo>
                  <a:lnTo>
                    <a:pt x="6004" y="20676"/>
                  </a:lnTo>
                  <a:lnTo>
                    <a:pt x="6377" y="20729"/>
                  </a:lnTo>
                  <a:lnTo>
                    <a:pt x="6768" y="20765"/>
                  </a:lnTo>
                  <a:lnTo>
                    <a:pt x="6661" y="20676"/>
                  </a:lnTo>
                  <a:lnTo>
                    <a:pt x="6359" y="20392"/>
                  </a:lnTo>
                  <a:lnTo>
                    <a:pt x="5933" y="19948"/>
                  </a:lnTo>
                  <a:lnTo>
                    <a:pt x="5666" y="19664"/>
                  </a:lnTo>
                  <a:lnTo>
                    <a:pt x="5382" y="19326"/>
                  </a:lnTo>
                  <a:lnTo>
                    <a:pt x="5080" y="18953"/>
                  </a:lnTo>
                  <a:lnTo>
                    <a:pt x="4760" y="18545"/>
                  </a:lnTo>
                  <a:lnTo>
                    <a:pt x="4441" y="18101"/>
                  </a:lnTo>
                  <a:lnTo>
                    <a:pt x="4103" y="17621"/>
                  </a:lnTo>
                  <a:lnTo>
                    <a:pt x="3784" y="17088"/>
                  </a:lnTo>
                  <a:lnTo>
                    <a:pt x="3464" y="16520"/>
                  </a:lnTo>
                  <a:lnTo>
                    <a:pt x="3162" y="15933"/>
                  </a:lnTo>
                  <a:lnTo>
                    <a:pt x="2860" y="15294"/>
                  </a:lnTo>
                  <a:lnTo>
                    <a:pt x="2593" y="14637"/>
                  </a:lnTo>
                  <a:lnTo>
                    <a:pt x="2362" y="13926"/>
                  </a:lnTo>
                  <a:lnTo>
                    <a:pt x="2149" y="13198"/>
                  </a:lnTo>
                  <a:lnTo>
                    <a:pt x="2043" y="12825"/>
                  </a:lnTo>
                  <a:lnTo>
                    <a:pt x="1972" y="12434"/>
                  </a:lnTo>
                  <a:lnTo>
                    <a:pt x="1883" y="12043"/>
                  </a:lnTo>
                  <a:lnTo>
                    <a:pt x="1830" y="11635"/>
                  </a:lnTo>
                  <a:lnTo>
                    <a:pt x="1776" y="11226"/>
                  </a:lnTo>
                  <a:lnTo>
                    <a:pt x="1741" y="10800"/>
                  </a:lnTo>
                  <a:lnTo>
                    <a:pt x="1705" y="10391"/>
                  </a:lnTo>
                  <a:lnTo>
                    <a:pt x="1687" y="9947"/>
                  </a:lnTo>
                  <a:lnTo>
                    <a:pt x="1687" y="9521"/>
                  </a:lnTo>
                  <a:lnTo>
                    <a:pt x="1705" y="9059"/>
                  </a:lnTo>
                  <a:lnTo>
                    <a:pt x="1741" y="8615"/>
                  </a:lnTo>
                  <a:lnTo>
                    <a:pt x="1776" y="8153"/>
                  </a:lnTo>
                  <a:lnTo>
                    <a:pt x="1847" y="7691"/>
                  </a:lnTo>
                  <a:lnTo>
                    <a:pt x="1918" y="7212"/>
                  </a:lnTo>
                  <a:lnTo>
                    <a:pt x="2007" y="6732"/>
                  </a:lnTo>
                  <a:lnTo>
                    <a:pt x="2132" y="6253"/>
                  </a:lnTo>
                  <a:lnTo>
                    <a:pt x="2256" y="5755"/>
                  </a:lnTo>
                  <a:lnTo>
                    <a:pt x="2398" y="5258"/>
                  </a:lnTo>
                  <a:lnTo>
                    <a:pt x="2576" y="4743"/>
                  </a:lnTo>
                  <a:lnTo>
                    <a:pt x="2771" y="4228"/>
                  </a:lnTo>
                  <a:lnTo>
                    <a:pt x="2984" y="3713"/>
                  </a:lnTo>
                  <a:lnTo>
                    <a:pt x="3215" y="3197"/>
                  </a:lnTo>
                  <a:lnTo>
                    <a:pt x="3464" y="2664"/>
                  </a:lnTo>
                  <a:lnTo>
                    <a:pt x="3748" y="2132"/>
                  </a:lnTo>
                  <a:lnTo>
                    <a:pt x="4050" y="1581"/>
                  </a:lnTo>
                  <a:lnTo>
                    <a:pt x="4370" y="1048"/>
                  </a:lnTo>
                  <a:lnTo>
                    <a:pt x="4387" y="1013"/>
                  </a:lnTo>
                  <a:lnTo>
                    <a:pt x="4405" y="906"/>
                  </a:lnTo>
                  <a:lnTo>
                    <a:pt x="4423" y="782"/>
                  </a:lnTo>
                  <a:lnTo>
                    <a:pt x="4405" y="693"/>
                  </a:lnTo>
                  <a:lnTo>
                    <a:pt x="4370" y="604"/>
                  </a:lnTo>
                  <a:lnTo>
                    <a:pt x="4316" y="515"/>
                  </a:lnTo>
                  <a:lnTo>
                    <a:pt x="4245" y="444"/>
                  </a:lnTo>
                  <a:lnTo>
                    <a:pt x="4157" y="355"/>
                  </a:lnTo>
                  <a:lnTo>
                    <a:pt x="4014" y="266"/>
                  </a:lnTo>
                  <a:lnTo>
                    <a:pt x="3855" y="178"/>
                  </a:lnTo>
                  <a:lnTo>
                    <a:pt x="3659" y="107"/>
                  </a:lnTo>
                  <a:lnTo>
                    <a:pt x="3410" y="53"/>
                  </a:lnTo>
                  <a:lnTo>
                    <a:pt x="3126" y="0"/>
                  </a:lnTo>
                  <a:close/>
                </a:path>
              </a:pathLst>
            </a:custGeom>
            <a:solidFill>
              <a:srgbClr val="5F7D9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19" name="Google Shape;823;p26">
              <a:extLst>
                <a:ext uri="{FF2B5EF4-FFF2-40B4-BE49-F238E27FC236}">
                  <a16:creationId xmlns:a16="http://schemas.microsoft.com/office/drawing/2014/main" id="{52381932-DE28-A0C0-B871-FFBE5030D6EC}"/>
                </a:ext>
              </a:extLst>
            </p:cNvPr>
            <p:cNvSpPr/>
            <p:nvPr/>
          </p:nvSpPr>
          <p:spPr>
            <a:xfrm>
              <a:off x="1186375" y="2928025"/>
              <a:ext cx="199425" cy="434775"/>
            </a:xfrm>
            <a:custGeom>
              <a:avLst/>
              <a:gdLst/>
              <a:ahLst/>
              <a:cxnLst/>
              <a:rect l="l" t="t" r="r" b="b"/>
              <a:pathLst>
                <a:path w="7977" h="17391" extrusionOk="0">
                  <a:moveTo>
                    <a:pt x="4601" y="1"/>
                  </a:moveTo>
                  <a:lnTo>
                    <a:pt x="4104" y="196"/>
                  </a:lnTo>
                  <a:lnTo>
                    <a:pt x="3589" y="338"/>
                  </a:lnTo>
                  <a:lnTo>
                    <a:pt x="3056" y="463"/>
                  </a:lnTo>
                  <a:lnTo>
                    <a:pt x="2789" y="498"/>
                  </a:lnTo>
                  <a:lnTo>
                    <a:pt x="2523" y="516"/>
                  </a:lnTo>
                  <a:lnTo>
                    <a:pt x="2256" y="534"/>
                  </a:lnTo>
                  <a:lnTo>
                    <a:pt x="1972" y="551"/>
                  </a:lnTo>
                  <a:lnTo>
                    <a:pt x="1706" y="551"/>
                  </a:lnTo>
                  <a:lnTo>
                    <a:pt x="1439" y="534"/>
                  </a:lnTo>
                  <a:lnTo>
                    <a:pt x="1155" y="498"/>
                  </a:lnTo>
                  <a:lnTo>
                    <a:pt x="889" y="463"/>
                  </a:lnTo>
                  <a:lnTo>
                    <a:pt x="622" y="427"/>
                  </a:lnTo>
                  <a:lnTo>
                    <a:pt x="338" y="356"/>
                  </a:lnTo>
                  <a:lnTo>
                    <a:pt x="516" y="729"/>
                  </a:lnTo>
                  <a:lnTo>
                    <a:pt x="693" y="1120"/>
                  </a:lnTo>
                  <a:lnTo>
                    <a:pt x="853" y="1493"/>
                  </a:lnTo>
                  <a:lnTo>
                    <a:pt x="995" y="1884"/>
                  </a:lnTo>
                  <a:lnTo>
                    <a:pt x="1120" y="2274"/>
                  </a:lnTo>
                  <a:lnTo>
                    <a:pt x="1226" y="2665"/>
                  </a:lnTo>
                  <a:lnTo>
                    <a:pt x="1333" y="3056"/>
                  </a:lnTo>
                  <a:lnTo>
                    <a:pt x="1422" y="3447"/>
                  </a:lnTo>
                  <a:lnTo>
                    <a:pt x="1493" y="3838"/>
                  </a:lnTo>
                  <a:lnTo>
                    <a:pt x="1564" y="4246"/>
                  </a:lnTo>
                  <a:lnTo>
                    <a:pt x="1617" y="4637"/>
                  </a:lnTo>
                  <a:lnTo>
                    <a:pt x="1652" y="5028"/>
                  </a:lnTo>
                  <a:lnTo>
                    <a:pt x="1670" y="5436"/>
                  </a:lnTo>
                  <a:lnTo>
                    <a:pt x="1688" y="5827"/>
                  </a:lnTo>
                  <a:lnTo>
                    <a:pt x="1688" y="6218"/>
                  </a:lnTo>
                  <a:lnTo>
                    <a:pt x="1670" y="6609"/>
                  </a:lnTo>
                  <a:lnTo>
                    <a:pt x="1652" y="6999"/>
                  </a:lnTo>
                  <a:lnTo>
                    <a:pt x="1617" y="7390"/>
                  </a:lnTo>
                  <a:lnTo>
                    <a:pt x="1581" y="7781"/>
                  </a:lnTo>
                  <a:lnTo>
                    <a:pt x="1528" y="8172"/>
                  </a:lnTo>
                  <a:lnTo>
                    <a:pt x="1457" y="8545"/>
                  </a:lnTo>
                  <a:lnTo>
                    <a:pt x="1368" y="8936"/>
                  </a:lnTo>
                  <a:lnTo>
                    <a:pt x="1279" y="9309"/>
                  </a:lnTo>
                  <a:lnTo>
                    <a:pt x="1191" y="9682"/>
                  </a:lnTo>
                  <a:lnTo>
                    <a:pt x="1084" y="10055"/>
                  </a:lnTo>
                  <a:lnTo>
                    <a:pt x="960" y="10410"/>
                  </a:lnTo>
                  <a:lnTo>
                    <a:pt x="818" y="10783"/>
                  </a:lnTo>
                  <a:lnTo>
                    <a:pt x="676" y="11138"/>
                  </a:lnTo>
                  <a:lnTo>
                    <a:pt x="533" y="11493"/>
                  </a:lnTo>
                  <a:lnTo>
                    <a:pt x="356" y="11831"/>
                  </a:lnTo>
                  <a:lnTo>
                    <a:pt x="196" y="12168"/>
                  </a:lnTo>
                  <a:lnTo>
                    <a:pt x="1" y="12506"/>
                  </a:lnTo>
                  <a:lnTo>
                    <a:pt x="409" y="12719"/>
                  </a:lnTo>
                  <a:lnTo>
                    <a:pt x="800" y="12932"/>
                  </a:lnTo>
                  <a:lnTo>
                    <a:pt x="1191" y="13163"/>
                  </a:lnTo>
                  <a:lnTo>
                    <a:pt x="1564" y="13412"/>
                  </a:lnTo>
                  <a:lnTo>
                    <a:pt x="1937" y="13678"/>
                  </a:lnTo>
                  <a:lnTo>
                    <a:pt x="2292" y="13945"/>
                  </a:lnTo>
                  <a:lnTo>
                    <a:pt x="2647" y="14229"/>
                  </a:lnTo>
                  <a:lnTo>
                    <a:pt x="3002" y="14513"/>
                  </a:lnTo>
                  <a:lnTo>
                    <a:pt x="3340" y="14833"/>
                  </a:lnTo>
                  <a:lnTo>
                    <a:pt x="3660" y="15153"/>
                  </a:lnTo>
                  <a:lnTo>
                    <a:pt x="3979" y="15490"/>
                  </a:lnTo>
                  <a:lnTo>
                    <a:pt x="4281" y="15828"/>
                  </a:lnTo>
                  <a:lnTo>
                    <a:pt x="4583" y="16201"/>
                  </a:lnTo>
                  <a:lnTo>
                    <a:pt x="4868" y="16574"/>
                  </a:lnTo>
                  <a:lnTo>
                    <a:pt x="5152" y="16982"/>
                  </a:lnTo>
                  <a:lnTo>
                    <a:pt x="5418" y="17391"/>
                  </a:lnTo>
                  <a:lnTo>
                    <a:pt x="5578" y="17178"/>
                  </a:lnTo>
                  <a:lnTo>
                    <a:pt x="5756" y="16964"/>
                  </a:lnTo>
                  <a:lnTo>
                    <a:pt x="5898" y="16733"/>
                  </a:lnTo>
                  <a:lnTo>
                    <a:pt x="6058" y="16503"/>
                  </a:lnTo>
                  <a:lnTo>
                    <a:pt x="6200" y="16272"/>
                  </a:lnTo>
                  <a:lnTo>
                    <a:pt x="6324" y="16023"/>
                  </a:lnTo>
                  <a:lnTo>
                    <a:pt x="6555" y="15508"/>
                  </a:lnTo>
                  <a:lnTo>
                    <a:pt x="6768" y="14975"/>
                  </a:lnTo>
                  <a:lnTo>
                    <a:pt x="6928" y="14442"/>
                  </a:lnTo>
                  <a:lnTo>
                    <a:pt x="7052" y="13891"/>
                  </a:lnTo>
                  <a:lnTo>
                    <a:pt x="7123" y="13341"/>
                  </a:lnTo>
                  <a:lnTo>
                    <a:pt x="7212" y="12453"/>
                  </a:lnTo>
                  <a:lnTo>
                    <a:pt x="7230" y="12009"/>
                  </a:lnTo>
                  <a:lnTo>
                    <a:pt x="7248" y="11564"/>
                  </a:lnTo>
                  <a:lnTo>
                    <a:pt x="7248" y="11120"/>
                  </a:lnTo>
                  <a:lnTo>
                    <a:pt x="7230" y="10694"/>
                  </a:lnTo>
                  <a:lnTo>
                    <a:pt x="7195" y="10268"/>
                  </a:lnTo>
                  <a:lnTo>
                    <a:pt x="7159" y="9841"/>
                  </a:lnTo>
                  <a:lnTo>
                    <a:pt x="7088" y="9433"/>
                  </a:lnTo>
                  <a:lnTo>
                    <a:pt x="6999" y="9024"/>
                  </a:lnTo>
                  <a:lnTo>
                    <a:pt x="6893" y="8616"/>
                  </a:lnTo>
                  <a:lnTo>
                    <a:pt x="6750" y="8225"/>
                  </a:lnTo>
                  <a:lnTo>
                    <a:pt x="6591" y="7834"/>
                  </a:lnTo>
                  <a:lnTo>
                    <a:pt x="6413" y="7461"/>
                  </a:lnTo>
                  <a:lnTo>
                    <a:pt x="6200" y="7088"/>
                  </a:lnTo>
                  <a:lnTo>
                    <a:pt x="5969" y="6733"/>
                  </a:lnTo>
                  <a:lnTo>
                    <a:pt x="6289" y="6413"/>
                  </a:lnTo>
                  <a:lnTo>
                    <a:pt x="6591" y="6076"/>
                  </a:lnTo>
                  <a:lnTo>
                    <a:pt x="6893" y="5720"/>
                  </a:lnTo>
                  <a:lnTo>
                    <a:pt x="7159" y="5347"/>
                  </a:lnTo>
                  <a:lnTo>
                    <a:pt x="7390" y="4974"/>
                  </a:lnTo>
                  <a:lnTo>
                    <a:pt x="7621" y="4584"/>
                  </a:lnTo>
                  <a:lnTo>
                    <a:pt x="7816" y="4193"/>
                  </a:lnTo>
                  <a:lnTo>
                    <a:pt x="7976" y="3784"/>
                  </a:lnTo>
                  <a:lnTo>
                    <a:pt x="7603" y="3269"/>
                  </a:lnTo>
                  <a:lnTo>
                    <a:pt x="7230" y="2754"/>
                  </a:lnTo>
                  <a:lnTo>
                    <a:pt x="6822" y="2274"/>
                  </a:lnTo>
                  <a:lnTo>
                    <a:pt x="6395" y="1795"/>
                  </a:lnTo>
                  <a:lnTo>
                    <a:pt x="5969" y="1333"/>
                  </a:lnTo>
                  <a:lnTo>
                    <a:pt x="5525" y="871"/>
                  </a:lnTo>
                  <a:lnTo>
                    <a:pt x="5063" y="427"/>
                  </a:lnTo>
                  <a:lnTo>
                    <a:pt x="4601" y="1"/>
                  </a:lnTo>
                  <a:close/>
                </a:path>
              </a:pathLst>
            </a:custGeom>
            <a:solidFill>
              <a:srgbClr val="D9CDA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20" name="Google Shape;824;p26">
              <a:extLst>
                <a:ext uri="{FF2B5EF4-FFF2-40B4-BE49-F238E27FC236}">
                  <a16:creationId xmlns:a16="http://schemas.microsoft.com/office/drawing/2014/main" id="{D3D67A91-16E7-07AE-FF52-8177CA55CCA1}"/>
                </a:ext>
              </a:extLst>
            </p:cNvPr>
            <p:cNvSpPr/>
            <p:nvPr/>
          </p:nvSpPr>
          <p:spPr>
            <a:xfrm>
              <a:off x="852000" y="1859575"/>
              <a:ext cx="615050" cy="872650"/>
            </a:xfrm>
            <a:custGeom>
              <a:avLst/>
              <a:gdLst/>
              <a:ahLst/>
              <a:cxnLst/>
              <a:rect l="l" t="t" r="r" b="b"/>
              <a:pathLst>
                <a:path w="24602" h="34906" extrusionOk="0">
                  <a:moveTo>
                    <a:pt x="17088" y="1"/>
                  </a:moveTo>
                  <a:lnTo>
                    <a:pt x="16626" y="19"/>
                  </a:lnTo>
                  <a:lnTo>
                    <a:pt x="16182" y="54"/>
                  </a:lnTo>
                  <a:lnTo>
                    <a:pt x="15738" y="90"/>
                  </a:lnTo>
                  <a:lnTo>
                    <a:pt x="15294" y="125"/>
                  </a:lnTo>
                  <a:lnTo>
                    <a:pt x="14868" y="196"/>
                  </a:lnTo>
                  <a:lnTo>
                    <a:pt x="13997" y="338"/>
                  </a:lnTo>
                  <a:lnTo>
                    <a:pt x="13145" y="534"/>
                  </a:lnTo>
                  <a:lnTo>
                    <a:pt x="12310" y="747"/>
                  </a:lnTo>
                  <a:lnTo>
                    <a:pt x="11510" y="1013"/>
                  </a:lnTo>
                  <a:lnTo>
                    <a:pt x="10711" y="1315"/>
                  </a:lnTo>
                  <a:lnTo>
                    <a:pt x="9930" y="1653"/>
                  </a:lnTo>
                  <a:lnTo>
                    <a:pt x="9166" y="2026"/>
                  </a:lnTo>
                  <a:lnTo>
                    <a:pt x="8437" y="2434"/>
                  </a:lnTo>
                  <a:lnTo>
                    <a:pt x="7727" y="2879"/>
                  </a:lnTo>
                  <a:lnTo>
                    <a:pt x="7034" y="3340"/>
                  </a:lnTo>
                  <a:lnTo>
                    <a:pt x="6377" y="3856"/>
                  </a:lnTo>
                  <a:lnTo>
                    <a:pt x="5737" y="4371"/>
                  </a:lnTo>
                  <a:lnTo>
                    <a:pt x="5134" y="4939"/>
                  </a:lnTo>
                  <a:lnTo>
                    <a:pt x="4547" y="5525"/>
                  </a:lnTo>
                  <a:lnTo>
                    <a:pt x="3997" y="6129"/>
                  </a:lnTo>
                  <a:lnTo>
                    <a:pt x="3482" y="6769"/>
                  </a:lnTo>
                  <a:lnTo>
                    <a:pt x="2984" y="7426"/>
                  </a:lnTo>
                  <a:lnTo>
                    <a:pt x="2540" y="8119"/>
                  </a:lnTo>
                  <a:lnTo>
                    <a:pt x="2114" y="8829"/>
                  </a:lnTo>
                  <a:lnTo>
                    <a:pt x="1723" y="9557"/>
                  </a:lnTo>
                  <a:lnTo>
                    <a:pt x="1368" y="10304"/>
                  </a:lnTo>
                  <a:lnTo>
                    <a:pt x="1066" y="11067"/>
                  </a:lnTo>
                  <a:lnTo>
                    <a:pt x="782" y="11849"/>
                  </a:lnTo>
                  <a:lnTo>
                    <a:pt x="657" y="12240"/>
                  </a:lnTo>
                  <a:lnTo>
                    <a:pt x="551" y="12648"/>
                  </a:lnTo>
                  <a:lnTo>
                    <a:pt x="444" y="13057"/>
                  </a:lnTo>
                  <a:lnTo>
                    <a:pt x="355" y="13465"/>
                  </a:lnTo>
                  <a:lnTo>
                    <a:pt x="267" y="13874"/>
                  </a:lnTo>
                  <a:lnTo>
                    <a:pt x="195" y="14300"/>
                  </a:lnTo>
                  <a:lnTo>
                    <a:pt x="142" y="14709"/>
                  </a:lnTo>
                  <a:lnTo>
                    <a:pt x="89" y="15135"/>
                  </a:lnTo>
                  <a:lnTo>
                    <a:pt x="53" y="15561"/>
                  </a:lnTo>
                  <a:lnTo>
                    <a:pt x="18" y="15988"/>
                  </a:lnTo>
                  <a:lnTo>
                    <a:pt x="0" y="16432"/>
                  </a:lnTo>
                  <a:lnTo>
                    <a:pt x="0" y="16858"/>
                  </a:lnTo>
                  <a:lnTo>
                    <a:pt x="0" y="17657"/>
                  </a:lnTo>
                  <a:lnTo>
                    <a:pt x="18" y="18457"/>
                  </a:lnTo>
                  <a:lnTo>
                    <a:pt x="53" y="19256"/>
                  </a:lnTo>
                  <a:lnTo>
                    <a:pt x="89" y="20055"/>
                  </a:lnTo>
                  <a:lnTo>
                    <a:pt x="160" y="20837"/>
                  </a:lnTo>
                  <a:lnTo>
                    <a:pt x="231" y="21601"/>
                  </a:lnTo>
                  <a:lnTo>
                    <a:pt x="320" y="22382"/>
                  </a:lnTo>
                  <a:lnTo>
                    <a:pt x="426" y="23128"/>
                  </a:lnTo>
                  <a:lnTo>
                    <a:pt x="568" y="23874"/>
                  </a:lnTo>
                  <a:lnTo>
                    <a:pt x="711" y="24603"/>
                  </a:lnTo>
                  <a:lnTo>
                    <a:pt x="888" y="25313"/>
                  </a:lnTo>
                  <a:lnTo>
                    <a:pt x="1084" y="26024"/>
                  </a:lnTo>
                  <a:lnTo>
                    <a:pt x="1297" y="26699"/>
                  </a:lnTo>
                  <a:lnTo>
                    <a:pt x="1545" y="27374"/>
                  </a:lnTo>
                  <a:lnTo>
                    <a:pt x="1812" y="28013"/>
                  </a:lnTo>
                  <a:lnTo>
                    <a:pt x="2114" y="28635"/>
                  </a:lnTo>
                  <a:lnTo>
                    <a:pt x="2451" y="29239"/>
                  </a:lnTo>
                  <a:lnTo>
                    <a:pt x="2807" y="29825"/>
                  </a:lnTo>
                  <a:lnTo>
                    <a:pt x="3197" y="30393"/>
                  </a:lnTo>
                  <a:lnTo>
                    <a:pt x="3606" y="30926"/>
                  </a:lnTo>
                  <a:lnTo>
                    <a:pt x="3837" y="31175"/>
                  </a:lnTo>
                  <a:lnTo>
                    <a:pt x="4068" y="31424"/>
                  </a:lnTo>
                  <a:lnTo>
                    <a:pt x="4299" y="31672"/>
                  </a:lnTo>
                  <a:lnTo>
                    <a:pt x="4547" y="31903"/>
                  </a:lnTo>
                  <a:lnTo>
                    <a:pt x="4814" y="32134"/>
                  </a:lnTo>
                  <a:lnTo>
                    <a:pt x="5062" y="32365"/>
                  </a:lnTo>
                  <a:lnTo>
                    <a:pt x="5347" y="32578"/>
                  </a:lnTo>
                  <a:lnTo>
                    <a:pt x="5631" y="32774"/>
                  </a:lnTo>
                  <a:lnTo>
                    <a:pt x="5915" y="32969"/>
                  </a:lnTo>
                  <a:lnTo>
                    <a:pt x="6217" y="33164"/>
                  </a:lnTo>
                  <a:lnTo>
                    <a:pt x="6537" y="33342"/>
                  </a:lnTo>
                  <a:lnTo>
                    <a:pt x="6857" y="33520"/>
                  </a:lnTo>
                  <a:lnTo>
                    <a:pt x="7194" y="33680"/>
                  </a:lnTo>
                  <a:lnTo>
                    <a:pt x="7532" y="33839"/>
                  </a:lnTo>
                  <a:lnTo>
                    <a:pt x="7887" y="33999"/>
                  </a:lnTo>
                  <a:lnTo>
                    <a:pt x="8242" y="34124"/>
                  </a:lnTo>
                  <a:lnTo>
                    <a:pt x="8615" y="34266"/>
                  </a:lnTo>
                  <a:lnTo>
                    <a:pt x="9006" y="34390"/>
                  </a:lnTo>
                  <a:lnTo>
                    <a:pt x="9397" y="34497"/>
                  </a:lnTo>
                  <a:lnTo>
                    <a:pt x="9805" y="34603"/>
                  </a:lnTo>
                  <a:lnTo>
                    <a:pt x="10214" y="34692"/>
                  </a:lnTo>
                  <a:lnTo>
                    <a:pt x="10640" y="34781"/>
                  </a:lnTo>
                  <a:lnTo>
                    <a:pt x="11084" y="34852"/>
                  </a:lnTo>
                  <a:lnTo>
                    <a:pt x="11528" y="34905"/>
                  </a:lnTo>
                  <a:lnTo>
                    <a:pt x="11990" y="34692"/>
                  </a:lnTo>
                  <a:lnTo>
                    <a:pt x="12434" y="34461"/>
                  </a:lnTo>
                  <a:lnTo>
                    <a:pt x="12878" y="34230"/>
                  </a:lnTo>
                  <a:lnTo>
                    <a:pt x="13304" y="33982"/>
                  </a:lnTo>
                  <a:lnTo>
                    <a:pt x="13731" y="33733"/>
                  </a:lnTo>
                  <a:lnTo>
                    <a:pt x="14157" y="33466"/>
                  </a:lnTo>
                  <a:lnTo>
                    <a:pt x="14583" y="33182"/>
                  </a:lnTo>
                  <a:lnTo>
                    <a:pt x="14992" y="32898"/>
                  </a:lnTo>
                  <a:lnTo>
                    <a:pt x="15383" y="32596"/>
                  </a:lnTo>
                  <a:lnTo>
                    <a:pt x="15774" y="32294"/>
                  </a:lnTo>
                  <a:lnTo>
                    <a:pt x="16164" y="31974"/>
                  </a:lnTo>
                  <a:lnTo>
                    <a:pt x="16555" y="31637"/>
                  </a:lnTo>
                  <a:lnTo>
                    <a:pt x="16928" y="31299"/>
                  </a:lnTo>
                  <a:lnTo>
                    <a:pt x="17283" y="30962"/>
                  </a:lnTo>
                  <a:lnTo>
                    <a:pt x="17639" y="30607"/>
                  </a:lnTo>
                  <a:lnTo>
                    <a:pt x="17994" y="30251"/>
                  </a:lnTo>
                  <a:lnTo>
                    <a:pt x="18331" y="29878"/>
                  </a:lnTo>
                  <a:lnTo>
                    <a:pt x="18669" y="29505"/>
                  </a:lnTo>
                  <a:lnTo>
                    <a:pt x="19006" y="29132"/>
                  </a:lnTo>
                  <a:lnTo>
                    <a:pt x="19326" y="28741"/>
                  </a:lnTo>
                  <a:lnTo>
                    <a:pt x="19628" y="28333"/>
                  </a:lnTo>
                  <a:lnTo>
                    <a:pt x="19930" y="27924"/>
                  </a:lnTo>
                  <a:lnTo>
                    <a:pt x="20214" y="27516"/>
                  </a:lnTo>
                  <a:lnTo>
                    <a:pt x="20516" y="27107"/>
                  </a:lnTo>
                  <a:lnTo>
                    <a:pt x="21049" y="26255"/>
                  </a:lnTo>
                  <a:lnTo>
                    <a:pt x="21564" y="25367"/>
                  </a:lnTo>
                  <a:lnTo>
                    <a:pt x="22026" y="24478"/>
                  </a:lnTo>
                  <a:lnTo>
                    <a:pt x="22470" y="23555"/>
                  </a:lnTo>
                  <a:lnTo>
                    <a:pt x="22861" y="22613"/>
                  </a:lnTo>
                  <a:lnTo>
                    <a:pt x="23216" y="21672"/>
                  </a:lnTo>
                  <a:lnTo>
                    <a:pt x="23536" y="20713"/>
                  </a:lnTo>
                  <a:lnTo>
                    <a:pt x="23820" y="19736"/>
                  </a:lnTo>
                  <a:lnTo>
                    <a:pt x="24069" y="18741"/>
                  </a:lnTo>
                  <a:lnTo>
                    <a:pt x="24158" y="18244"/>
                  </a:lnTo>
                  <a:lnTo>
                    <a:pt x="24264" y="17746"/>
                  </a:lnTo>
                  <a:lnTo>
                    <a:pt x="24335" y="17249"/>
                  </a:lnTo>
                  <a:lnTo>
                    <a:pt x="24406" y="16751"/>
                  </a:lnTo>
                  <a:lnTo>
                    <a:pt x="24477" y="16236"/>
                  </a:lnTo>
                  <a:lnTo>
                    <a:pt x="24513" y="15739"/>
                  </a:lnTo>
                  <a:lnTo>
                    <a:pt x="24566" y="15224"/>
                  </a:lnTo>
                  <a:lnTo>
                    <a:pt x="24584" y="14726"/>
                  </a:lnTo>
                  <a:lnTo>
                    <a:pt x="24602" y="14229"/>
                  </a:lnTo>
                  <a:lnTo>
                    <a:pt x="24602" y="13714"/>
                  </a:lnTo>
                  <a:lnTo>
                    <a:pt x="24602" y="13217"/>
                  </a:lnTo>
                  <a:lnTo>
                    <a:pt x="24584" y="12702"/>
                  </a:lnTo>
                  <a:lnTo>
                    <a:pt x="24548" y="12204"/>
                  </a:lnTo>
                  <a:lnTo>
                    <a:pt x="24513" y="11689"/>
                  </a:lnTo>
                  <a:lnTo>
                    <a:pt x="24460" y="11192"/>
                  </a:lnTo>
                  <a:lnTo>
                    <a:pt x="24389" y="10694"/>
                  </a:lnTo>
                  <a:lnTo>
                    <a:pt x="24317" y="10197"/>
                  </a:lnTo>
                  <a:lnTo>
                    <a:pt x="24229" y="9700"/>
                  </a:lnTo>
                  <a:lnTo>
                    <a:pt x="24122" y="9202"/>
                  </a:lnTo>
                  <a:lnTo>
                    <a:pt x="23998" y="8705"/>
                  </a:lnTo>
                  <a:lnTo>
                    <a:pt x="23873" y="8207"/>
                  </a:lnTo>
                  <a:lnTo>
                    <a:pt x="23731" y="7728"/>
                  </a:lnTo>
                  <a:lnTo>
                    <a:pt x="23571" y="7195"/>
                  </a:lnTo>
                  <a:lnTo>
                    <a:pt x="23412" y="6680"/>
                  </a:lnTo>
                  <a:lnTo>
                    <a:pt x="23234" y="6165"/>
                  </a:lnTo>
                  <a:lnTo>
                    <a:pt x="23039" y="5667"/>
                  </a:lnTo>
                  <a:lnTo>
                    <a:pt x="22843" y="5170"/>
                  </a:lnTo>
                  <a:lnTo>
                    <a:pt x="22630" y="4673"/>
                  </a:lnTo>
                  <a:lnTo>
                    <a:pt x="22399" y="4193"/>
                  </a:lnTo>
                  <a:lnTo>
                    <a:pt x="22168" y="3713"/>
                  </a:lnTo>
                  <a:lnTo>
                    <a:pt x="21920" y="3252"/>
                  </a:lnTo>
                  <a:lnTo>
                    <a:pt x="21653" y="2772"/>
                  </a:lnTo>
                  <a:lnTo>
                    <a:pt x="21387" y="2328"/>
                  </a:lnTo>
                  <a:lnTo>
                    <a:pt x="21120" y="1884"/>
                  </a:lnTo>
                  <a:lnTo>
                    <a:pt x="20836" y="1440"/>
                  </a:lnTo>
                  <a:lnTo>
                    <a:pt x="20534" y="996"/>
                  </a:lnTo>
                  <a:lnTo>
                    <a:pt x="20232" y="569"/>
                  </a:lnTo>
                  <a:lnTo>
                    <a:pt x="19930" y="161"/>
                  </a:lnTo>
                  <a:lnTo>
                    <a:pt x="19344" y="90"/>
                  </a:lnTo>
                  <a:lnTo>
                    <a:pt x="18740" y="36"/>
                  </a:lnTo>
                  <a:lnTo>
                    <a:pt x="18136" y="1"/>
                  </a:lnTo>
                  <a:close/>
                </a:path>
              </a:pathLst>
            </a:custGeom>
            <a:solidFill>
              <a:srgbClr val="3F251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21" name="Google Shape;825;p26">
              <a:extLst>
                <a:ext uri="{FF2B5EF4-FFF2-40B4-BE49-F238E27FC236}">
                  <a16:creationId xmlns:a16="http://schemas.microsoft.com/office/drawing/2014/main" id="{BD8BA3F1-DE70-E1E8-6DA6-2218ADF94478}"/>
                </a:ext>
              </a:extLst>
            </p:cNvPr>
            <p:cNvSpPr/>
            <p:nvPr/>
          </p:nvSpPr>
          <p:spPr>
            <a:xfrm>
              <a:off x="852000" y="1859575"/>
              <a:ext cx="615050" cy="872650"/>
            </a:xfrm>
            <a:custGeom>
              <a:avLst/>
              <a:gdLst/>
              <a:ahLst/>
              <a:cxnLst/>
              <a:rect l="l" t="t" r="r" b="b"/>
              <a:pathLst>
                <a:path w="24602" h="34906" fill="none" extrusionOk="0">
                  <a:moveTo>
                    <a:pt x="23731" y="7728"/>
                  </a:moveTo>
                  <a:lnTo>
                    <a:pt x="23731" y="7728"/>
                  </a:lnTo>
                  <a:lnTo>
                    <a:pt x="23571" y="7195"/>
                  </a:lnTo>
                  <a:lnTo>
                    <a:pt x="23412" y="6680"/>
                  </a:lnTo>
                  <a:lnTo>
                    <a:pt x="23234" y="6165"/>
                  </a:lnTo>
                  <a:lnTo>
                    <a:pt x="23039" y="5667"/>
                  </a:lnTo>
                  <a:lnTo>
                    <a:pt x="22843" y="5170"/>
                  </a:lnTo>
                  <a:lnTo>
                    <a:pt x="22630" y="4673"/>
                  </a:lnTo>
                  <a:lnTo>
                    <a:pt x="22399" y="4193"/>
                  </a:lnTo>
                  <a:lnTo>
                    <a:pt x="22168" y="3713"/>
                  </a:lnTo>
                  <a:lnTo>
                    <a:pt x="21920" y="3252"/>
                  </a:lnTo>
                  <a:lnTo>
                    <a:pt x="21653" y="2772"/>
                  </a:lnTo>
                  <a:lnTo>
                    <a:pt x="21387" y="2328"/>
                  </a:lnTo>
                  <a:lnTo>
                    <a:pt x="21120" y="1884"/>
                  </a:lnTo>
                  <a:lnTo>
                    <a:pt x="20836" y="1440"/>
                  </a:lnTo>
                  <a:lnTo>
                    <a:pt x="20534" y="996"/>
                  </a:lnTo>
                  <a:lnTo>
                    <a:pt x="20232" y="569"/>
                  </a:lnTo>
                  <a:lnTo>
                    <a:pt x="19930" y="161"/>
                  </a:lnTo>
                  <a:lnTo>
                    <a:pt x="19930" y="161"/>
                  </a:lnTo>
                  <a:lnTo>
                    <a:pt x="19344" y="90"/>
                  </a:lnTo>
                  <a:lnTo>
                    <a:pt x="18740" y="36"/>
                  </a:lnTo>
                  <a:lnTo>
                    <a:pt x="18136" y="1"/>
                  </a:lnTo>
                  <a:lnTo>
                    <a:pt x="17532" y="1"/>
                  </a:lnTo>
                  <a:lnTo>
                    <a:pt x="17532" y="1"/>
                  </a:lnTo>
                  <a:lnTo>
                    <a:pt x="17088" y="1"/>
                  </a:lnTo>
                  <a:lnTo>
                    <a:pt x="16626" y="19"/>
                  </a:lnTo>
                  <a:lnTo>
                    <a:pt x="16182" y="54"/>
                  </a:lnTo>
                  <a:lnTo>
                    <a:pt x="15738" y="90"/>
                  </a:lnTo>
                  <a:lnTo>
                    <a:pt x="15294" y="125"/>
                  </a:lnTo>
                  <a:lnTo>
                    <a:pt x="14868" y="196"/>
                  </a:lnTo>
                  <a:lnTo>
                    <a:pt x="13997" y="338"/>
                  </a:lnTo>
                  <a:lnTo>
                    <a:pt x="13145" y="534"/>
                  </a:lnTo>
                  <a:lnTo>
                    <a:pt x="12310" y="747"/>
                  </a:lnTo>
                  <a:lnTo>
                    <a:pt x="11510" y="1013"/>
                  </a:lnTo>
                  <a:lnTo>
                    <a:pt x="10711" y="1315"/>
                  </a:lnTo>
                  <a:lnTo>
                    <a:pt x="9930" y="1653"/>
                  </a:lnTo>
                  <a:lnTo>
                    <a:pt x="9166" y="2026"/>
                  </a:lnTo>
                  <a:lnTo>
                    <a:pt x="8437" y="2434"/>
                  </a:lnTo>
                  <a:lnTo>
                    <a:pt x="7727" y="2879"/>
                  </a:lnTo>
                  <a:lnTo>
                    <a:pt x="7034" y="3340"/>
                  </a:lnTo>
                  <a:lnTo>
                    <a:pt x="6377" y="3856"/>
                  </a:lnTo>
                  <a:lnTo>
                    <a:pt x="5737" y="4371"/>
                  </a:lnTo>
                  <a:lnTo>
                    <a:pt x="5134" y="4939"/>
                  </a:lnTo>
                  <a:lnTo>
                    <a:pt x="4547" y="5525"/>
                  </a:lnTo>
                  <a:lnTo>
                    <a:pt x="3997" y="6129"/>
                  </a:lnTo>
                  <a:lnTo>
                    <a:pt x="3482" y="6769"/>
                  </a:lnTo>
                  <a:lnTo>
                    <a:pt x="2984" y="7426"/>
                  </a:lnTo>
                  <a:lnTo>
                    <a:pt x="2540" y="8119"/>
                  </a:lnTo>
                  <a:lnTo>
                    <a:pt x="2114" y="8829"/>
                  </a:lnTo>
                  <a:lnTo>
                    <a:pt x="1723" y="9557"/>
                  </a:lnTo>
                  <a:lnTo>
                    <a:pt x="1368" y="10304"/>
                  </a:lnTo>
                  <a:lnTo>
                    <a:pt x="1066" y="11067"/>
                  </a:lnTo>
                  <a:lnTo>
                    <a:pt x="782" y="11849"/>
                  </a:lnTo>
                  <a:lnTo>
                    <a:pt x="657" y="12240"/>
                  </a:lnTo>
                  <a:lnTo>
                    <a:pt x="551" y="12648"/>
                  </a:lnTo>
                  <a:lnTo>
                    <a:pt x="444" y="13057"/>
                  </a:lnTo>
                  <a:lnTo>
                    <a:pt x="355" y="13465"/>
                  </a:lnTo>
                  <a:lnTo>
                    <a:pt x="267" y="13874"/>
                  </a:lnTo>
                  <a:lnTo>
                    <a:pt x="195" y="14300"/>
                  </a:lnTo>
                  <a:lnTo>
                    <a:pt x="142" y="14709"/>
                  </a:lnTo>
                  <a:lnTo>
                    <a:pt x="89" y="15135"/>
                  </a:lnTo>
                  <a:lnTo>
                    <a:pt x="53" y="15561"/>
                  </a:lnTo>
                  <a:lnTo>
                    <a:pt x="18" y="15988"/>
                  </a:lnTo>
                  <a:lnTo>
                    <a:pt x="0" y="16432"/>
                  </a:lnTo>
                  <a:lnTo>
                    <a:pt x="0" y="16858"/>
                  </a:lnTo>
                  <a:lnTo>
                    <a:pt x="0" y="16858"/>
                  </a:lnTo>
                  <a:lnTo>
                    <a:pt x="0" y="17657"/>
                  </a:lnTo>
                  <a:lnTo>
                    <a:pt x="18" y="18457"/>
                  </a:lnTo>
                  <a:lnTo>
                    <a:pt x="53" y="19256"/>
                  </a:lnTo>
                  <a:lnTo>
                    <a:pt x="89" y="20055"/>
                  </a:lnTo>
                  <a:lnTo>
                    <a:pt x="160" y="20837"/>
                  </a:lnTo>
                  <a:lnTo>
                    <a:pt x="231" y="21601"/>
                  </a:lnTo>
                  <a:lnTo>
                    <a:pt x="320" y="22382"/>
                  </a:lnTo>
                  <a:lnTo>
                    <a:pt x="426" y="23128"/>
                  </a:lnTo>
                  <a:lnTo>
                    <a:pt x="568" y="23874"/>
                  </a:lnTo>
                  <a:lnTo>
                    <a:pt x="711" y="24603"/>
                  </a:lnTo>
                  <a:lnTo>
                    <a:pt x="888" y="25313"/>
                  </a:lnTo>
                  <a:lnTo>
                    <a:pt x="1084" y="26024"/>
                  </a:lnTo>
                  <a:lnTo>
                    <a:pt x="1297" y="26699"/>
                  </a:lnTo>
                  <a:lnTo>
                    <a:pt x="1545" y="27374"/>
                  </a:lnTo>
                  <a:lnTo>
                    <a:pt x="1812" y="28013"/>
                  </a:lnTo>
                  <a:lnTo>
                    <a:pt x="2114" y="28635"/>
                  </a:lnTo>
                  <a:lnTo>
                    <a:pt x="2451" y="29239"/>
                  </a:lnTo>
                  <a:lnTo>
                    <a:pt x="2807" y="29825"/>
                  </a:lnTo>
                  <a:lnTo>
                    <a:pt x="3197" y="30393"/>
                  </a:lnTo>
                  <a:lnTo>
                    <a:pt x="3606" y="30926"/>
                  </a:lnTo>
                  <a:lnTo>
                    <a:pt x="3837" y="31175"/>
                  </a:lnTo>
                  <a:lnTo>
                    <a:pt x="4068" y="31424"/>
                  </a:lnTo>
                  <a:lnTo>
                    <a:pt x="4299" y="31672"/>
                  </a:lnTo>
                  <a:lnTo>
                    <a:pt x="4547" y="31903"/>
                  </a:lnTo>
                  <a:lnTo>
                    <a:pt x="4814" y="32134"/>
                  </a:lnTo>
                  <a:lnTo>
                    <a:pt x="5062" y="32365"/>
                  </a:lnTo>
                  <a:lnTo>
                    <a:pt x="5347" y="32578"/>
                  </a:lnTo>
                  <a:lnTo>
                    <a:pt x="5631" y="32774"/>
                  </a:lnTo>
                  <a:lnTo>
                    <a:pt x="5915" y="32969"/>
                  </a:lnTo>
                  <a:lnTo>
                    <a:pt x="6217" y="33164"/>
                  </a:lnTo>
                  <a:lnTo>
                    <a:pt x="6537" y="33342"/>
                  </a:lnTo>
                  <a:lnTo>
                    <a:pt x="6857" y="33520"/>
                  </a:lnTo>
                  <a:lnTo>
                    <a:pt x="7194" y="33680"/>
                  </a:lnTo>
                  <a:lnTo>
                    <a:pt x="7532" y="33839"/>
                  </a:lnTo>
                  <a:lnTo>
                    <a:pt x="7887" y="33999"/>
                  </a:lnTo>
                  <a:lnTo>
                    <a:pt x="8242" y="34124"/>
                  </a:lnTo>
                  <a:lnTo>
                    <a:pt x="8615" y="34266"/>
                  </a:lnTo>
                  <a:lnTo>
                    <a:pt x="9006" y="34390"/>
                  </a:lnTo>
                  <a:lnTo>
                    <a:pt x="9397" y="34497"/>
                  </a:lnTo>
                  <a:lnTo>
                    <a:pt x="9805" y="34603"/>
                  </a:lnTo>
                  <a:lnTo>
                    <a:pt x="10214" y="34692"/>
                  </a:lnTo>
                  <a:lnTo>
                    <a:pt x="10640" y="34781"/>
                  </a:lnTo>
                  <a:lnTo>
                    <a:pt x="11084" y="34852"/>
                  </a:lnTo>
                  <a:lnTo>
                    <a:pt x="11528" y="34905"/>
                  </a:lnTo>
                  <a:lnTo>
                    <a:pt x="11528" y="34905"/>
                  </a:lnTo>
                  <a:lnTo>
                    <a:pt x="11990" y="34692"/>
                  </a:lnTo>
                  <a:lnTo>
                    <a:pt x="12434" y="34461"/>
                  </a:lnTo>
                  <a:lnTo>
                    <a:pt x="12878" y="34230"/>
                  </a:lnTo>
                  <a:lnTo>
                    <a:pt x="13304" y="33982"/>
                  </a:lnTo>
                  <a:lnTo>
                    <a:pt x="13731" y="33733"/>
                  </a:lnTo>
                  <a:lnTo>
                    <a:pt x="14157" y="33466"/>
                  </a:lnTo>
                  <a:lnTo>
                    <a:pt x="14583" y="33182"/>
                  </a:lnTo>
                  <a:lnTo>
                    <a:pt x="14992" y="32898"/>
                  </a:lnTo>
                  <a:lnTo>
                    <a:pt x="15383" y="32596"/>
                  </a:lnTo>
                  <a:lnTo>
                    <a:pt x="15774" y="32294"/>
                  </a:lnTo>
                  <a:lnTo>
                    <a:pt x="16164" y="31974"/>
                  </a:lnTo>
                  <a:lnTo>
                    <a:pt x="16555" y="31637"/>
                  </a:lnTo>
                  <a:lnTo>
                    <a:pt x="16928" y="31299"/>
                  </a:lnTo>
                  <a:lnTo>
                    <a:pt x="17283" y="30962"/>
                  </a:lnTo>
                  <a:lnTo>
                    <a:pt x="17639" y="30607"/>
                  </a:lnTo>
                  <a:lnTo>
                    <a:pt x="17994" y="30251"/>
                  </a:lnTo>
                  <a:lnTo>
                    <a:pt x="18331" y="29878"/>
                  </a:lnTo>
                  <a:lnTo>
                    <a:pt x="18669" y="29505"/>
                  </a:lnTo>
                  <a:lnTo>
                    <a:pt x="19006" y="29132"/>
                  </a:lnTo>
                  <a:lnTo>
                    <a:pt x="19326" y="28741"/>
                  </a:lnTo>
                  <a:lnTo>
                    <a:pt x="19628" y="28333"/>
                  </a:lnTo>
                  <a:lnTo>
                    <a:pt x="19930" y="27924"/>
                  </a:lnTo>
                  <a:lnTo>
                    <a:pt x="20214" y="27516"/>
                  </a:lnTo>
                  <a:lnTo>
                    <a:pt x="20516" y="27107"/>
                  </a:lnTo>
                  <a:lnTo>
                    <a:pt x="21049" y="26255"/>
                  </a:lnTo>
                  <a:lnTo>
                    <a:pt x="21564" y="25367"/>
                  </a:lnTo>
                  <a:lnTo>
                    <a:pt x="22026" y="24478"/>
                  </a:lnTo>
                  <a:lnTo>
                    <a:pt x="22470" y="23555"/>
                  </a:lnTo>
                  <a:lnTo>
                    <a:pt x="22861" y="22613"/>
                  </a:lnTo>
                  <a:lnTo>
                    <a:pt x="23216" y="21672"/>
                  </a:lnTo>
                  <a:lnTo>
                    <a:pt x="23536" y="20713"/>
                  </a:lnTo>
                  <a:lnTo>
                    <a:pt x="23820" y="19736"/>
                  </a:lnTo>
                  <a:lnTo>
                    <a:pt x="24069" y="18741"/>
                  </a:lnTo>
                  <a:lnTo>
                    <a:pt x="24158" y="18244"/>
                  </a:lnTo>
                  <a:lnTo>
                    <a:pt x="24264" y="17746"/>
                  </a:lnTo>
                  <a:lnTo>
                    <a:pt x="24335" y="17249"/>
                  </a:lnTo>
                  <a:lnTo>
                    <a:pt x="24406" y="16751"/>
                  </a:lnTo>
                  <a:lnTo>
                    <a:pt x="24477" y="16236"/>
                  </a:lnTo>
                  <a:lnTo>
                    <a:pt x="24513" y="15739"/>
                  </a:lnTo>
                  <a:lnTo>
                    <a:pt x="24566" y="15224"/>
                  </a:lnTo>
                  <a:lnTo>
                    <a:pt x="24584" y="14726"/>
                  </a:lnTo>
                  <a:lnTo>
                    <a:pt x="24602" y="14229"/>
                  </a:lnTo>
                  <a:lnTo>
                    <a:pt x="24602" y="13714"/>
                  </a:lnTo>
                  <a:lnTo>
                    <a:pt x="24602" y="13217"/>
                  </a:lnTo>
                  <a:lnTo>
                    <a:pt x="24584" y="12702"/>
                  </a:lnTo>
                  <a:lnTo>
                    <a:pt x="24548" y="12204"/>
                  </a:lnTo>
                  <a:lnTo>
                    <a:pt x="24513" y="11689"/>
                  </a:lnTo>
                  <a:lnTo>
                    <a:pt x="24460" y="11192"/>
                  </a:lnTo>
                  <a:lnTo>
                    <a:pt x="24389" y="10694"/>
                  </a:lnTo>
                  <a:lnTo>
                    <a:pt x="24317" y="10197"/>
                  </a:lnTo>
                  <a:lnTo>
                    <a:pt x="24229" y="9700"/>
                  </a:lnTo>
                  <a:lnTo>
                    <a:pt x="24122" y="9202"/>
                  </a:lnTo>
                  <a:lnTo>
                    <a:pt x="23998" y="8705"/>
                  </a:lnTo>
                  <a:lnTo>
                    <a:pt x="23873" y="8207"/>
                  </a:lnTo>
                  <a:lnTo>
                    <a:pt x="23731" y="7728"/>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22" name="Google Shape;826;p26">
              <a:extLst>
                <a:ext uri="{FF2B5EF4-FFF2-40B4-BE49-F238E27FC236}">
                  <a16:creationId xmlns:a16="http://schemas.microsoft.com/office/drawing/2014/main" id="{7902DF2B-34F0-DF4E-CB3A-38782A6BCFF1}"/>
                </a:ext>
              </a:extLst>
            </p:cNvPr>
            <p:cNvSpPr/>
            <p:nvPr/>
          </p:nvSpPr>
          <p:spPr>
            <a:xfrm>
              <a:off x="1140200" y="1863575"/>
              <a:ext cx="588425" cy="872650"/>
            </a:xfrm>
            <a:custGeom>
              <a:avLst/>
              <a:gdLst/>
              <a:ahLst/>
              <a:cxnLst/>
              <a:rect l="l" t="t" r="r" b="b"/>
              <a:pathLst>
                <a:path w="23537" h="34906" extrusionOk="0">
                  <a:moveTo>
                    <a:pt x="8402" y="1"/>
                  </a:moveTo>
                  <a:lnTo>
                    <a:pt x="8704" y="409"/>
                  </a:lnTo>
                  <a:lnTo>
                    <a:pt x="9006" y="836"/>
                  </a:lnTo>
                  <a:lnTo>
                    <a:pt x="9308" y="1280"/>
                  </a:lnTo>
                  <a:lnTo>
                    <a:pt x="9592" y="1724"/>
                  </a:lnTo>
                  <a:lnTo>
                    <a:pt x="9859" y="2168"/>
                  </a:lnTo>
                  <a:lnTo>
                    <a:pt x="10125" y="2612"/>
                  </a:lnTo>
                  <a:lnTo>
                    <a:pt x="10392" y="3092"/>
                  </a:lnTo>
                  <a:lnTo>
                    <a:pt x="10640" y="3553"/>
                  </a:lnTo>
                  <a:lnTo>
                    <a:pt x="10871" y="4033"/>
                  </a:lnTo>
                  <a:lnTo>
                    <a:pt x="11102" y="4513"/>
                  </a:lnTo>
                  <a:lnTo>
                    <a:pt x="11315" y="5010"/>
                  </a:lnTo>
                  <a:lnTo>
                    <a:pt x="11511" y="5507"/>
                  </a:lnTo>
                  <a:lnTo>
                    <a:pt x="11706" y="6005"/>
                  </a:lnTo>
                  <a:lnTo>
                    <a:pt x="11884" y="6520"/>
                  </a:lnTo>
                  <a:lnTo>
                    <a:pt x="12043" y="7035"/>
                  </a:lnTo>
                  <a:lnTo>
                    <a:pt x="12203" y="7568"/>
                  </a:lnTo>
                  <a:lnTo>
                    <a:pt x="12345" y="8047"/>
                  </a:lnTo>
                  <a:lnTo>
                    <a:pt x="12470" y="8545"/>
                  </a:lnTo>
                  <a:lnTo>
                    <a:pt x="12594" y="9042"/>
                  </a:lnTo>
                  <a:lnTo>
                    <a:pt x="12701" y="9540"/>
                  </a:lnTo>
                  <a:lnTo>
                    <a:pt x="12789" y="10037"/>
                  </a:lnTo>
                  <a:lnTo>
                    <a:pt x="12861" y="10534"/>
                  </a:lnTo>
                  <a:lnTo>
                    <a:pt x="12932" y="11032"/>
                  </a:lnTo>
                  <a:lnTo>
                    <a:pt x="12985" y="11529"/>
                  </a:lnTo>
                  <a:lnTo>
                    <a:pt x="13020" y="12044"/>
                  </a:lnTo>
                  <a:lnTo>
                    <a:pt x="13056" y="12542"/>
                  </a:lnTo>
                  <a:lnTo>
                    <a:pt x="13074" y="13057"/>
                  </a:lnTo>
                  <a:lnTo>
                    <a:pt x="13074" y="13554"/>
                  </a:lnTo>
                  <a:lnTo>
                    <a:pt x="13074" y="14069"/>
                  </a:lnTo>
                  <a:lnTo>
                    <a:pt x="13056" y="14566"/>
                  </a:lnTo>
                  <a:lnTo>
                    <a:pt x="13038" y="15064"/>
                  </a:lnTo>
                  <a:lnTo>
                    <a:pt x="12985" y="15579"/>
                  </a:lnTo>
                  <a:lnTo>
                    <a:pt x="12949" y="16076"/>
                  </a:lnTo>
                  <a:lnTo>
                    <a:pt x="12878" y="16591"/>
                  </a:lnTo>
                  <a:lnTo>
                    <a:pt x="12807" y="17089"/>
                  </a:lnTo>
                  <a:lnTo>
                    <a:pt x="12736" y="17586"/>
                  </a:lnTo>
                  <a:lnTo>
                    <a:pt x="12630" y="18084"/>
                  </a:lnTo>
                  <a:lnTo>
                    <a:pt x="12541" y="18581"/>
                  </a:lnTo>
                  <a:lnTo>
                    <a:pt x="12292" y="19576"/>
                  </a:lnTo>
                  <a:lnTo>
                    <a:pt x="12008" y="20553"/>
                  </a:lnTo>
                  <a:lnTo>
                    <a:pt x="11688" y="21512"/>
                  </a:lnTo>
                  <a:lnTo>
                    <a:pt x="11333" y="22453"/>
                  </a:lnTo>
                  <a:lnTo>
                    <a:pt x="10942" y="23395"/>
                  </a:lnTo>
                  <a:lnTo>
                    <a:pt x="10498" y="24318"/>
                  </a:lnTo>
                  <a:lnTo>
                    <a:pt x="10036" y="25207"/>
                  </a:lnTo>
                  <a:lnTo>
                    <a:pt x="9521" y="26095"/>
                  </a:lnTo>
                  <a:lnTo>
                    <a:pt x="8988" y="26947"/>
                  </a:lnTo>
                  <a:lnTo>
                    <a:pt x="8686" y="27356"/>
                  </a:lnTo>
                  <a:lnTo>
                    <a:pt x="8402" y="27764"/>
                  </a:lnTo>
                  <a:lnTo>
                    <a:pt x="8100" y="28173"/>
                  </a:lnTo>
                  <a:lnTo>
                    <a:pt x="7798" y="28581"/>
                  </a:lnTo>
                  <a:lnTo>
                    <a:pt x="7478" y="28972"/>
                  </a:lnTo>
                  <a:lnTo>
                    <a:pt x="7141" y="29345"/>
                  </a:lnTo>
                  <a:lnTo>
                    <a:pt x="6803" y="29718"/>
                  </a:lnTo>
                  <a:lnTo>
                    <a:pt x="6466" y="30091"/>
                  </a:lnTo>
                  <a:lnTo>
                    <a:pt x="6111" y="30447"/>
                  </a:lnTo>
                  <a:lnTo>
                    <a:pt x="5755" y="30802"/>
                  </a:lnTo>
                  <a:lnTo>
                    <a:pt x="5400" y="31139"/>
                  </a:lnTo>
                  <a:lnTo>
                    <a:pt x="5027" y="31477"/>
                  </a:lnTo>
                  <a:lnTo>
                    <a:pt x="4636" y="31814"/>
                  </a:lnTo>
                  <a:lnTo>
                    <a:pt x="4246" y="32134"/>
                  </a:lnTo>
                  <a:lnTo>
                    <a:pt x="3855" y="32436"/>
                  </a:lnTo>
                  <a:lnTo>
                    <a:pt x="3464" y="32738"/>
                  </a:lnTo>
                  <a:lnTo>
                    <a:pt x="3055" y="33022"/>
                  </a:lnTo>
                  <a:lnTo>
                    <a:pt x="2629" y="33306"/>
                  </a:lnTo>
                  <a:lnTo>
                    <a:pt x="2203" y="33573"/>
                  </a:lnTo>
                  <a:lnTo>
                    <a:pt x="1776" y="33822"/>
                  </a:lnTo>
                  <a:lnTo>
                    <a:pt x="1350" y="34070"/>
                  </a:lnTo>
                  <a:lnTo>
                    <a:pt x="906" y="34301"/>
                  </a:lnTo>
                  <a:lnTo>
                    <a:pt x="462" y="34532"/>
                  </a:lnTo>
                  <a:lnTo>
                    <a:pt x="0" y="34745"/>
                  </a:lnTo>
                  <a:lnTo>
                    <a:pt x="622" y="34816"/>
                  </a:lnTo>
                  <a:lnTo>
                    <a:pt x="1261" y="34870"/>
                  </a:lnTo>
                  <a:lnTo>
                    <a:pt x="1936" y="34905"/>
                  </a:lnTo>
                  <a:lnTo>
                    <a:pt x="3198" y="34905"/>
                  </a:lnTo>
                  <a:lnTo>
                    <a:pt x="3748" y="34887"/>
                  </a:lnTo>
                  <a:lnTo>
                    <a:pt x="4299" y="34852"/>
                  </a:lnTo>
                  <a:lnTo>
                    <a:pt x="4849" y="34816"/>
                  </a:lnTo>
                  <a:lnTo>
                    <a:pt x="5382" y="34763"/>
                  </a:lnTo>
                  <a:lnTo>
                    <a:pt x="5933" y="34692"/>
                  </a:lnTo>
                  <a:lnTo>
                    <a:pt x="6448" y="34603"/>
                  </a:lnTo>
                  <a:lnTo>
                    <a:pt x="6981" y="34514"/>
                  </a:lnTo>
                  <a:lnTo>
                    <a:pt x="7496" y="34408"/>
                  </a:lnTo>
                  <a:lnTo>
                    <a:pt x="8011" y="34301"/>
                  </a:lnTo>
                  <a:lnTo>
                    <a:pt x="8526" y="34159"/>
                  </a:lnTo>
                  <a:lnTo>
                    <a:pt x="9024" y="34035"/>
                  </a:lnTo>
                  <a:lnTo>
                    <a:pt x="9521" y="33875"/>
                  </a:lnTo>
                  <a:lnTo>
                    <a:pt x="10018" y="33733"/>
                  </a:lnTo>
                  <a:lnTo>
                    <a:pt x="10498" y="33555"/>
                  </a:lnTo>
                  <a:lnTo>
                    <a:pt x="10978" y="33377"/>
                  </a:lnTo>
                  <a:lnTo>
                    <a:pt x="11440" y="33182"/>
                  </a:lnTo>
                  <a:lnTo>
                    <a:pt x="11901" y="32987"/>
                  </a:lnTo>
                  <a:lnTo>
                    <a:pt x="12363" y="32774"/>
                  </a:lnTo>
                  <a:lnTo>
                    <a:pt x="12807" y="32560"/>
                  </a:lnTo>
                  <a:lnTo>
                    <a:pt x="13251" y="32347"/>
                  </a:lnTo>
                  <a:lnTo>
                    <a:pt x="13678" y="32099"/>
                  </a:lnTo>
                  <a:lnTo>
                    <a:pt x="14122" y="31868"/>
                  </a:lnTo>
                  <a:lnTo>
                    <a:pt x="14530" y="31601"/>
                  </a:lnTo>
                  <a:lnTo>
                    <a:pt x="14939" y="31353"/>
                  </a:lnTo>
                  <a:lnTo>
                    <a:pt x="15347" y="31068"/>
                  </a:lnTo>
                  <a:lnTo>
                    <a:pt x="15738" y="30802"/>
                  </a:lnTo>
                  <a:lnTo>
                    <a:pt x="16129" y="30518"/>
                  </a:lnTo>
                  <a:lnTo>
                    <a:pt x="16502" y="30216"/>
                  </a:lnTo>
                  <a:lnTo>
                    <a:pt x="16875" y="29914"/>
                  </a:lnTo>
                  <a:lnTo>
                    <a:pt x="17248" y="29612"/>
                  </a:lnTo>
                  <a:lnTo>
                    <a:pt x="17603" y="29292"/>
                  </a:lnTo>
                  <a:lnTo>
                    <a:pt x="17941" y="28972"/>
                  </a:lnTo>
                  <a:lnTo>
                    <a:pt x="18278" y="28653"/>
                  </a:lnTo>
                  <a:lnTo>
                    <a:pt x="18598" y="28315"/>
                  </a:lnTo>
                  <a:lnTo>
                    <a:pt x="18918" y="27978"/>
                  </a:lnTo>
                  <a:lnTo>
                    <a:pt x="19237" y="27622"/>
                  </a:lnTo>
                  <a:lnTo>
                    <a:pt x="19522" y="27285"/>
                  </a:lnTo>
                  <a:lnTo>
                    <a:pt x="19824" y="26912"/>
                  </a:lnTo>
                  <a:lnTo>
                    <a:pt x="20090" y="26557"/>
                  </a:lnTo>
                  <a:lnTo>
                    <a:pt x="20374" y="26183"/>
                  </a:lnTo>
                  <a:lnTo>
                    <a:pt x="20623" y="25810"/>
                  </a:lnTo>
                  <a:lnTo>
                    <a:pt x="20872" y="25437"/>
                  </a:lnTo>
                  <a:lnTo>
                    <a:pt x="21120" y="25047"/>
                  </a:lnTo>
                  <a:lnTo>
                    <a:pt x="21351" y="24656"/>
                  </a:lnTo>
                  <a:lnTo>
                    <a:pt x="21564" y="24265"/>
                  </a:lnTo>
                  <a:lnTo>
                    <a:pt x="21778" y="23874"/>
                  </a:lnTo>
                  <a:lnTo>
                    <a:pt x="21973" y="23484"/>
                  </a:lnTo>
                  <a:lnTo>
                    <a:pt x="22151" y="23075"/>
                  </a:lnTo>
                  <a:lnTo>
                    <a:pt x="22328" y="22666"/>
                  </a:lnTo>
                  <a:lnTo>
                    <a:pt x="22488" y="22258"/>
                  </a:lnTo>
                  <a:lnTo>
                    <a:pt x="22648" y="21832"/>
                  </a:lnTo>
                  <a:lnTo>
                    <a:pt x="22790" y="21423"/>
                  </a:lnTo>
                  <a:lnTo>
                    <a:pt x="22914" y="20997"/>
                  </a:lnTo>
                  <a:lnTo>
                    <a:pt x="23039" y="20588"/>
                  </a:lnTo>
                  <a:lnTo>
                    <a:pt x="23145" y="20162"/>
                  </a:lnTo>
                  <a:lnTo>
                    <a:pt x="23234" y="19736"/>
                  </a:lnTo>
                  <a:lnTo>
                    <a:pt x="23305" y="19309"/>
                  </a:lnTo>
                  <a:lnTo>
                    <a:pt x="23376" y="18865"/>
                  </a:lnTo>
                  <a:lnTo>
                    <a:pt x="23447" y="18439"/>
                  </a:lnTo>
                  <a:lnTo>
                    <a:pt x="23483" y="18013"/>
                  </a:lnTo>
                  <a:lnTo>
                    <a:pt x="23518" y="17568"/>
                  </a:lnTo>
                  <a:lnTo>
                    <a:pt x="23536" y="17142"/>
                  </a:lnTo>
                  <a:lnTo>
                    <a:pt x="23536" y="16698"/>
                  </a:lnTo>
                  <a:lnTo>
                    <a:pt x="23518" y="15899"/>
                  </a:lnTo>
                  <a:lnTo>
                    <a:pt x="23465" y="15117"/>
                  </a:lnTo>
                  <a:lnTo>
                    <a:pt x="23376" y="14336"/>
                  </a:lnTo>
                  <a:lnTo>
                    <a:pt x="23234" y="13572"/>
                  </a:lnTo>
                  <a:lnTo>
                    <a:pt x="23074" y="12826"/>
                  </a:lnTo>
                  <a:lnTo>
                    <a:pt x="22879" y="12080"/>
                  </a:lnTo>
                  <a:lnTo>
                    <a:pt x="22648" y="11351"/>
                  </a:lnTo>
                  <a:lnTo>
                    <a:pt x="22381" y="10641"/>
                  </a:lnTo>
                  <a:lnTo>
                    <a:pt x="22080" y="9948"/>
                  </a:lnTo>
                  <a:lnTo>
                    <a:pt x="21760" y="9273"/>
                  </a:lnTo>
                  <a:lnTo>
                    <a:pt x="21387" y="8616"/>
                  </a:lnTo>
                  <a:lnTo>
                    <a:pt x="21014" y="7959"/>
                  </a:lnTo>
                  <a:lnTo>
                    <a:pt x="20587" y="7337"/>
                  </a:lnTo>
                  <a:lnTo>
                    <a:pt x="20143" y="6733"/>
                  </a:lnTo>
                  <a:lnTo>
                    <a:pt x="19682" y="6129"/>
                  </a:lnTo>
                  <a:lnTo>
                    <a:pt x="19184" y="5578"/>
                  </a:lnTo>
                  <a:lnTo>
                    <a:pt x="18651" y="5028"/>
                  </a:lnTo>
                  <a:lnTo>
                    <a:pt x="18101" y="4495"/>
                  </a:lnTo>
                  <a:lnTo>
                    <a:pt x="17532" y="3998"/>
                  </a:lnTo>
                  <a:lnTo>
                    <a:pt x="16946" y="3518"/>
                  </a:lnTo>
                  <a:lnTo>
                    <a:pt x="16342" y="3074"/>
                  </a:lnTo>
                  <a:lnTo>
                    <a:pt x="15703" y="2648"/>
                  </a:lnTo>
                  <a:lnTo>
                    <a:pt x="15045" y="2257"/>
                  </a:lnTo>
                  <a:lnTo>
                    <a:pt x="14370" y="1884"/>
                  </a:lnTo>
                  <a:lnTo>
                    <a:pt x="13678" y="1546"/>
                  </a:lnTo>
                  <a:lnTo>
                    <a:pt x="12967" y="1226"/>
                  </a:lnTo>
                  <a:lnTo>
                    <a:pt x="12239" y="942"/>
                  </a:lnTo>
                  <a:lnTo>
                    <a:pt x="11511" y="694"/>
                  </a:lnTo>
                  <a:lnTo>
                    <a:pt x="10747" y="463"/>
                  </a:lnTo>
                  <a:lnTo>
                    <a:pt x="9983" y="267"/>
                  </a:lnTo>
                  <a:lnTo>
                    <a:pt x="9201" y="125"/>
                  </a:lnTo>
                  <a:lnTo>
                    <a:pt x="8402" y="1"/>
                  </a:lnTo>
                  <a:close/>
                </a:path>
              </a:pathLst>
            </a:custGeom>
            <a:solidFill>
              <a:srgbClr val="DB643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24" name="Google Shape;827;p26">
              <a:extLst>
                <a:ext uri="{FF2B5EF4-FFF2-40B4-BE49-F238E27FC236}">
                  <a16:creationId xmlns:a16="http://schemas.microsoft.com/office/drawing/2014/main" id="{87FD6FA0-3528-3A1C-03F4-A5E6E5CD7DA3}"/>
                </a:ext>
              </a:extLst>
            </p:cNvPr>
            <p:cNvSpPr/>
            <p:nvPr/>
          </p:nvSpPr>
          <p:spPr>
            <a:xfrm>
              <a:off x="700125" y="1859575"/>
              <a:ext cx="876625" cy="893525"/>
            </a:xfrm>
            <a:custGeom>
              <a:avLst/>
              <a:gdLst/>
              <a:ahLst/>
              <a:cxnLst/>
              <a:rect l="l" t="t" r="r" b="b"/>
              <a:pathLst>
                <a:path w="35065" h="35741" extrusionOk="0">
                  <a:moveTo>
                    <a:pt x="17070" y="1"/>
                  </a:moveTo>
                  <a:lnTo>
                    <a:pt x="16626" y="19"/>
                  </a:lnTo>
                  <a:lnTo>
                    <a:pt x="16182" y="54"/>
                  </a:lnTo>
                  <a:lnTo>
                    <a:pt x="15738" y="90"/>
                  </a:lnTo>
                  <a:lnTo>
                    <a:pt x="15294" y="125"/>
                  </a:lnTo>
                  <a:lnTo>
                    <a:pt x="14868" y="196"/>
                  </a:lnTo>
                  <a:lnTo>
                    <a:pt x="13997" y="338"/>
                  </a:lnTo>
                  <a:lnTo>
                    <a:pt x="13145" y="534"/>
                  </a:lnTo>
                  <a:lnTo>
                    <a:pt x="12310" y="747"/>
                  </a:lnTo>
                  <a:lnTo>
                    <a:pt x="11493" y="1013"/>
                  </a:lnTo>
                  <a:lnTo>
                    <a:pt x="10711" y="1315"/>
                  </a:lnTo>
                  <a:lnTo>
                    <a:pt x="9930" y="1653"/>
                  </a:lnTo>
                  <a:lnTo>
                    <a:pt x="9166" y="2026"/>
                  </a:lnTo>
                  <a:lnTo>
                    <a:pt x="8438" y="2434"/>
                  </a:lnTo>
                  <a:lnTo>
                    <a:pt x="7727" y="2879"/>
                  </a:lnTo>
                  <a:lnTo>
                    <a:pt x="7034" y="3340"/>
                  </a:lnTo>
                  <a:lnTo>
                    <a:pt x="6377" y="3856"/>
                  </a:lnTo>
                  <a:lnTo>
                    <a:pt x="5738" y="4371"/>
                  </a:lnTo>
                  <a:lnTo>
                    <a:pt x="5134" y="4939"/>
                  </a:lnTo>
                  <a:lnTo>
                    <a:pt x="4547" y="5525"/>
                  </a:lnTo>
                  <a:lnTo>
                    <a:pt x="3997" y="6129"/>
                  </a:lnTo>
                  <a:lnTo>
                    <a:pt x="3482" y="6769"/>
                  </a:lnTo>
                  <a:lnTo>
                    <a:pt x="2984" y="7426"/>
                  </a:lnTo>
                  <a:lnTo>
                    <a:pt x="2540" y="8119"/>
                  </a:lnTo>
                  <a:lnTo>
                    <a:pt x="2114" y="8829"/>
                  </a:lnTo>
                  <a:lnTo>
                    <a:pt x="1723" y="9557"/>
                  </a:lnTo>
                  <a:lnTo>
                    <a:pt x="1368" y="10304"/>
                  </a:lnTo>
                  <a:lnTo>
                    <a:pt x="1066" y="11067"/>
                  </a:lnTo>
                  <a:lnTo>
                    <a:pt x="782" y="11849"/>
                  </a:lnTo>
                  <a:lnTo>
                    <a:pt x="657" y="12240"/>
                  </a:lnTo>
                  <a:lnTo>
                    <a:pt x="551" y="12648"/>
                  </a:lnTo>
                  <a:lnTo>
                    <a:pt x="444" y="13057"/>
                  </a:lnTo>
                  <a:lnTo>
                    <a:pt x="355" y="13465"/>
                  </a:lnTo>
                  <a:lnTo>
                    <a:pt x="267" y="13874"/>
                  </a:lnTo>
                  <a:lnTo>
                    <a:pt x="196" y="14300"/>
                  </a:lnTo>
                  <a:lnTo>
                    <a:pt x="142" y="14709"/>
                  </a:lnTo>
                  <a:lnTo>
                    <a:pt x="89" y="15135"/>
                  </a:lnTo>
                  <a:lnTo>
                    <a:pt x="53" y="15561"/>
                  </a:lnTo>
                  <a:lnTo>
                    <a:pt x="18" y="15988"/>
                  </a:lnTo>
                  <a:lnTo>
                    <a:pt x="0" y="16432"/>
                  </a:lnTo>
                  <a:lnTo>
                    <a:pt x="0" y="16858"/>
                  </a:lnTo>
                  <a:lnTo>
                    <a:pt x="0" y="17693"/>
                  </a:lnTo>
                  <a:lnTo>
                    <a:pt x="53" y="18510"/>
                  </a:lnTo>
                  <a:lnTo>
                    <a:pt x="124" y="19345"/>
                  </a:lnTo>
                  <a:lnTo>
                    <a:pt x="231" y="20162"/>
                  </a:lnTo>
                  <a:lnTo>
                    <a:pt x="355" y="20979"/>
                  </a:lnTo>
                  <a:lnTo>
                    <a:pt x="515" y="21796"/>
                  </a:lnTo>
                  <a:lnTo>
                    <a:pt x="711" y="22595"/>
                  </a:lnTo>
                  <a:lnTo>
                    <a:pt x="942" y="23377"/>
                  </a:lnTo>
                  <a:lnTo>
                    <a:pt x="1190" y="24176"/>
                  </a:lnTo>
                  <a:lnTo>
                    <a:pt x="1474" y="24940"/>
                  </a:lnTo>
                  <a:lnTo>
                    <a:pt x="1776" y="25686"/>
                  </a:lnTo>
                  <a:lnTo>
                    <a:pt x="2132" y="26432"/>
                  </a:lnTo>
                  <a:lnTo>
                    <a:pt x="2505" y="27161"/>
                  </a:lnTo>
                  <a:lnTo>
                    <a:pt x="2895" y="27871"/>
                  </a:lnTo>
                  <a:lnTo>
                    <a:pt x="3340" y="28546"/>
                  </a:lnTo>
                  <a:lnTo>
                    <a:pt x="3801" y="29221"/>
                  </a:lnTo>
                  <a:lnTo>
                    <a:pt x="4299" y="29861"/>
                  </a:lnTo>
                  <a:lnTo>
                    <a:pt x="4832" y="30464"/>
                  </a:lnTo>
                  <a:lnTo>
                    <a:pt x="5400" y="31068"/>
                  </a:lnTo>
                  <a:lnTo>
                    <a:pt x="5684" y="31353"/>
                  </a:lnTo>
                  <a:lnTo>
                    <a:pt x="5986" y="31619"/>
                  </a:lnTo>
                  <a:lnTo>
                    <a:pt x="6306" y="31903"/>
                  </a:lnTo>
                  <a:lnTo>
                    <a:pt x="6626" y="32152"/>
                  </a:lnTo>
                  <a:lnTo>
                    <a:pt x="6945" y="32418"/>
                  </a:lnTo>
                  <a:lnTo>
                    <a:pt x="7283" y="32667"/>
                  </a:lnTo>
                  <a:lnTo>
                    <a:pt x="7620" y="32898"/>
                  </a:lnTo>
                  <a:lnTo>
                    <a:pt x="7976" y="33129"/>
                  </a:lnTo>
                  <a:lnTo>
                    <a:pt x="8331" y="33360"/>
                  </a:lnTo>
                  <a:lnTo>
                    <a:pt x="8686" y="33573"/>
                  </a:lnTo>
                  <a:lnTo>
                    <a:pt x="9059" y="33768"/>
                  </a:lnTo>
                  <a:lnTo>
                    <a:pt x="9450" y="33964"/>
                  </a:lnTo>
                  <a:lnTo>
                    <a:pt x="9841" y="34159"/>
                  </a:lnTo>
                  <a:lnTo>
                    <a:pt x="10232" y="34337"/>
                  </a:lnTo>
                  <a:lnTo>
                    <a:pt x="10640" y="34497"/>
                  </a:lnTo>
                  <a:lnTo>
                    <a:pt x="11049" y="34657"/>
                  </a:lnTo>
                  <a:lnTo>
                    <a:pt x="11475" y="34816"/>
                  </a:lnTo>
                  <a:lnTo>
                    <a:pt x="11919" y="34941"/>
                  </a:lnTo>
                  <a:lnTo>
                    <a:pt x="12345" y="35083"/>
                  </a:lnTo>
                  <a:lnTo>
                    <a:pt x="12807" y="35189"/>
                  </a:lnTo>
                  <a:lnTo>
                    <a:pt x="13251" y="35296"/>
                  </a:lnTo>
                  <a:lnTo>
                    <a:pt x="13731" y="35403"/>
                  </a:lnTo>
                  <a:lnTo>
                    <a:pt x="14193" y="35474"/>
                  </a:lnTo>
                  <a:lnTo>
                    <a:pt x="14672" y="35545"/>
                  </a:lnTo>
                  <a:lnTo>
                    <a:pt x="15170" y="35616"/>
                  </a:lnTo>
                  <a:lnTo>
                    <a:pt x="15667" y="35669"/>
                  </a:lnTo>
                  <a:lnTo>
                    <a:pt x="16591" y="35722"/>
                  </a:lnTo>
                  <a:lnTo>
                    <a:pt x="17053" y="35740"/>
                  </a:lnTo>
                  <a:lnTo>
                    <a:pt x="18083" y="35740"/>
                  </a:lnTo>
                  <a:lnTo>
                    <a:pt x="18633" y="35722"/>
                  </a:lnTo>
                  <a:lnTo>
                    <a:pt x="19184" y="35687"/>
                  </a:lnTo>
                  <a:lnTo>
                    <a:pt x="19717" y="35634"/>
                  </a:lnTo>
                  <a:lnTo>
                    <a:pt x="20232" y="35580"/>
                  </a:lnTo>
                  <a:lnTo>
                    <a:pt x="20747" y="35509"/>
                  </a:lnTo>
                  <a:lnTo>
                    <a:pt x="21245" y="35420"/>
                  </a:lnTo>
                  <a:lnTo>
                    <a:pt x="21742" y="35314"/>
                  </a:lnTo>
                  <a:lnTo>
                    <a:pt x="22222" y="35207"/>
                  </a:lnTo>
                  <a:lnTo>
                    <a:pt x="22701" y="35083"/>
                  </a:lnTo>
                  <a:lnTo>
                    <a:pt x="23163" y="34959"/>
                  </a:lnTo>
                  <a:lnTo>
                    <a:pt x="23625" y="34799"/>
                  </a:lnTo>
                  <a:lnTo>
                    <a:pt x="24069" y="34639"/>
                  </a:lnTo>
                  <a:lnTo>
                    <a:pt x="24495" y="34479"/>
                  </a:lnTo>
                  <a:lnTo>
                    <a:pt x="24922" y="34301"/>
                  </a:lnTo>
                  <a:lnTo>
                    <a:pt x="25348" y="34106"/>
                  </a:lnTo>
                  <a:lnTo>
                    <a:pt x="25756" y="33911"/>
                  </a:lnTo>
                  <a:lnTo>
                    <a:pt x="26147" y="33697"/>
                  </a:lnTo>
                  <a:lnTo>
                    <a:pt x="26556" y="33466"/>
                  </a:lnTo>
                  <a:lnTo>
                    <a:pt x="26929" y="33236"/>
                  </a:lnTo>
                  <a:lnTo>
                    <a:pt x="27302" y="33005"/>
                  </a:lnTo>
                  <a:lnTo>
                    <a:pt x="27657" y="32756"/>
                  </a:lnTo>
                  <a:lnTo>
                    <a:pt x="28012" y="32489"/>
                  </a:lnTo>
                  <a:lnTo>
                    <a:pt x="28368" y="32223"/>
                  </a:lnTo>
                  <a:lnTo>
                    <a:pt x="28705" y="31957"/>
                  </a:lnTo>
                  <a:lnTo>
                    <a:pt x="29025" y="31672"/>
                  </a:lnTo>
                  <a:lnTo>
                    <a:pt x="29344" y="31370"/>
                  </a:lnTo>
                  <a:lnTo>
                    <a:pt x="29664" y="31068"/>
                  </a:lnTo>
                  <a:lnTo>
                    <a:pt x="29966" y="30766"/>
                  </a:lnTo>
                  <a:lnTo>
                    <a:pt x="30250" y="30447"/>
                  </a:lnTo>
                  <a:lnTo>
                    <a:pt x="30535" y="30127"/>
                  </a:lnTo>
                  <a:lnTo>
                    <a:pt x="30819" y="29790"/>
                  </a:lnTo>
                  <a:lnTo>
                    <a:pt x="31085" y="29452"/>
                  </a:lnTo>
                  <a:lnTo>
                    <a:pt x="31334" y="29115"/>
                  </a:lnTo>
                  <a:lnTo>
                    <a:pt x="31583" y="28759"/>
                  </a:lnTo>
                  <a:lnTo>
                    <a:pt x="31814" y="28404"/>
                  </a:lnTo>
                  <a:lnTo>
                    <a:pt x="32275" y="27676"/>
                  </a:lnTo>
                  <a:lnTo>
                    <a:pt x="32684" y="26930"/>
                  </a:lnTo>
                  <a:lnTo>
                    <a:pt x="33075" y="26166"/>
                  </a:lnTo>
                  <a:lnTo>
                    <a:pt x="33430" y="25367"/>
                  </a:lnTo>
                  <a:lnTo>
                    <a:pt x="33732" y="24567"/>
                  </a:lnTo>
                  <a:lnTo>
                    <a:pt x="34016" y="23732"/>
                  </a:lnTo>
                  <a:lnTo>
                    <a:pt x="34265" y="22915"/>
                  </a:lnTo>
                  <a:lnTo>
                    <a:pt x="34478" y="22063"/>
                  </a:lnTo>
                  <a:lnTo>
                    <a:pt x="34656" y="21210"/>
                  </a:lnTo>
                  <a:lnTo>
                    <a:pt x="34815" y="20340"/>
                  </a:lnTo>
                  <a:lnTo>
                    <a:pt x="34922" y="19469"/>
                  </a:lnTo>
                  <a:lnTo>
                    <a:pt x="35011" y="18599"/>
                  </a:lnTo>
                  <a:lnTo>
                    <a:pt x="35046" y="17728"/>
                  </a:lnTo>
                  <a:lnTo>
                    <a:pt x="35064" y="16858"/>
                  </a:lnTo>
                  <a:lnTo>
                    <a:pt x="35064" y="16343"/>
                  </a:lnTo>
                  <a:lnTo>
                    <a:pt x="35029" y="15828"/>
                  </a:lnTo>
                  <a:lnTo>
                    <a:pt x="34993" y="15330"/>
                  </a:lnTo>
                  <a:lnTo>
                    <a:pt x="34940" y="14815"/>
                  </a:lnTo>
                  <a:lnTo>
                    <a:pt x="34869" y="14318"/>
                  </a:lnTo>
                  <a:lnTo>
                    <a:pt x="34780" y="13838"/>
                  </a:lnTo>
                  <a:lnTo>
                    <a:pt x="34691" y="13341"/>
                  </a:lnTo>
                  <a:lnTo>
                    <a:pt x="34567" y="12861"/>
                  </a:lnTo>
                  <a:lnTo>
                    <a:pt x="34442" y="12382"/>
                  </a:lnTo>
                  <a:lnTo>
                    <a:pt x="34300" y="11902"/>
                  </a:lnTo>
                  <a:lnTo>
                    <a:pt x="34140" y="11440"/>
                  </a:lnTo>
                  <a:lnTo>
                    <a:pt x="33981" y="10978"/>
                  </a:lnTo>
                  <a:lnTo>
                    <a:pt x="33785" y="10534"/>
                  </a:lnTo>
                  <a:lnTo>
                    <a:pt x="33590" y="10073"/>
                  </a:lnTo>
                  <a:lnTo>
                    <a:pt x="33377" y="9629"/>
                  </a:lnTo>
                  <a:lnTo>
                    <a:pt x="33164" y="9202"/>
                  </a:lnTo>
                  <a:lnTo>
                    <a:pt x="32933" y="8776"/>
                  </a:lnTo>
                  <a:lnTo>
                    <a:pt x="32684" y="8350"/>
                  </a:lnTo>
                  <a:lnTo>
                    <a:pt x="32417" y="7941"/>
                  </a:lnTo>
                  <a:lnTo>
                    <a:pt x="32151" y="7532"/>
                  </a:lnTo>
                  <a:lnTo>
                    <a:pt x="31867" y="7142"/>
                  </a:lnTo>
                  <a:lnTo>
                    <a:pt x="31565" y="6751"/>
                  </a:lnTo>
                  <a:lnTo>
                    <a:pt x="31263" y="6378"/>
                  </a:lnTo>
                  <a:lnTo>
                    <a:pt x="30943" y="6005"/>
                  </a:lnTo>
                  <a:lnTo>
                    <a:pt x="30623" y="5650"/>
                  </a:lnTo>
                  <a:lnTo>
                    <a:pt x="30286" y="5294"/>
                  </a:lnTo>
                  <a:lnTo>
                    <a:pt x="29948" y="4939"/>
                  </a:lnTo>
                  <a:lnTo>
                    <a:pt x="29575" y="4619"/>
                  </a:lnTo>
                  <a:lnTo>
                    <a:pt x="29220" y="4282"/>
                  </a:lnTo>
                  <a:lnTo>
                    <a:pt x="28847" y="3980"/>
                  </a:lnTo>
                  <a:lnTo>
                    <a:pt x="28456" y="3660"/>
                  </a:lnTo>
                  <a:lnTo>
                    <a:pt x="28066" y="3376"/>
                  </a:lnTo>
                  <a:lnTo>
                    <a:pt x="27497" y="2985"/>
                  </a:lnTo>
                  <a:lnTo>
                    <a:pt x="26929" y="2612"/>
                  </a:lnTo>
                  <a:lnTo>
                    <a:pt x="26343" y="2275"/>
                  </a:lnTo>
                  <a:lnTo>
                    <a:pt x="25739" y="1955"/>
                  </a:lnTo>
                  <a:lnTo>
                    <a:pt x="25117" y="1653"/>
                  </a:lnTo>
                  <a:lnTo>
                    <a:pt x="24477" y="1369"/>
                  </a:lnTo>
                  <a:lnTo>
                    <a:pt x="23838" y="1120"/>
                  </a:lnTo>
                  <a:lnTo>
                    <a:pt x="23181" y="889"/>
                  </a:lnTo>
                  <a:lnTo>
                    <a:pt x="22506" y="694"/>
                  </a:lnTo>
                  <a:lnTo>
                    <a:pt x="21831" y="498"/>
                  </a:lnTo>
                  <a:lnTo>
                    <a:pt x="21138" y="356"/>
                  </a:lnTo>
                  <a:lnTo>
                    <a:pt x="20428" y="232"/>
                  </a:lnTo>
                  <a:lnTo>
                    <a:pt x="19717" y="125"/>
                  </a:lnTo>
                  <a:lnTo>
                    <a:pt x="19006" y="54"/>
                  </a:lnTo>
                  <a:lnTo>
                    <a:pt x="18260" y="19"/>
                  </a:lnTo>
                  <a:lnTo>
                    <a:pt x="17532" y="1"/>
                  </a:lnTo>
                  <a:close/>
                </a:path>
              </a:pathLst>
            </a:custGeom>
            <a:solidFill>
              <a:srgbClr val="FFA94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36" name="Google Shape;828;p26">
              <a:extLst>
                <a:ext uri="{FF2B5EF4-FFF2-40B4-BE49-F238E27FC236}">
                  <a16:creationId xmlns:a16="http://schemas.microsoft.com/office/drawing/2014/main" id="{6E2CC872-13BE-A37F-978B-9EE9B3C3F005}"/>
                </a:ext>
              </a:extLst>
            </p:cNvPr>
            <p:cNvSpPr/>
            <p:nvPr/>
          </p:nvSpPr>
          <p:spPr>
            <a:xfrm>
              <a:off x="700125" y="1859575"/>
              <a:ext cx="876625" cy="893525"/>
            </a:xfrm>
            <a:custGeom>
              <a:avLst/>
              <a:gdLst/>
              <a:ahLst/>
              <a:cxnLst/>
              <a:rect l="l" t="t" r="r" b="b"/>
              <a:pathLst>
                <a:path w="35065" h="35741" fill="none" extrusionOk="0">
                  <a:moveTo>
                    <a:pt x="28066" y="3376"/>
                  </a:moveTo>
                  <a:lnTo>
                    <a:pt x="28066" y="3376"/>
                  </a:lnTo>
                  <a:lnTo>
                    <a:pt x="27497" y="2985"/>
                  </a:lnTo>
                  <a:lnTo>
                    <a:pt x="26929" y="2612"/>
                  </a:lnTo>
                  <a:lnTo>
                    <a:pt x="26343" y="2275"/>
                  </a:lnTo>
                  <a:lnTo>
                    <a:pt x="25739" y="1955"/>
                  </a:lnTo>
                  <a:lnTo>
                    <a:pt x="25117" y="1653"/>
                  </a:lnTo>
                  <a:lnTo>
                    <a:pt x="24477" y="1369"/>
                  </a:lnTo>
                  <a:lnTo>
                    <a:pt x="23838" y="1120"/>
                  </a:lnTo>
                  <a:lnTo>
                    <a:pt x="23181" y="889"/>
                  </a:lnTo>
                  <a:lnTo>
                    <a:pt x="22506" y="694"/>
                  </a:lnTo>
                  <a:lnTo>
                    <a:pt x="21831" y="498"/>
                  </a:lnTo>
                  <a:lnTo>
                    <a:pt x="21138" y="356"/>
                  </a:lnTo>
                  <a:lnTo>
                    <a:pt x="20428" y="232"/>
                  </a:lnTo>
                  <a:lnTo>
                    <a:pt x="19717" y="125"/>
                  </a:lnTo>
                  <a:lnTo>
                    <a:pt x="19006" y="54"/>
                  </a:lnTo>
                  <a:lnTo>
                    <a:pt x="18260" y="19"/>
                  </a:lnTo>
                  <a:lnTo>
                    <a:pt x="17532" y="1"/>
                  </a:lnTo>
                  <a:lnTo>
                    <a:pt x="17532" y="1"/>
                  </a:lnTo>
                  <a:lnTo>
                    <a:pt x="17070" y="1"/>
                  </a:lnTo>
                  <a:lnTo>
                    <a:pt x="16626" y="19"/>
                  </a:lnTo>
                  <a:lnTo>
                    <a:pt x="16182" y="54"/>
                  </a:lnTo>
                  <a:lnTo>
                    <a:pt x="15738" y="90"/>
                  </a:lnTo>
                  <a:lnTo>
                    <a:pt x="15294" y="125"/>
                  </a:lnTo>
                  <a:lnTo>
                    <a:pt x="14868" y="196"/>
                  </a:lnTo>
                  <a:lnTo>
                    <a:pt x="13997" y="338"/>
                  </a:lnTo>
                  <a:lnTo>
                    <a:pt x="13145" y="534"/>
                  </a:lnTo>
                  <a:lnTo>
                    <a:pt x="12310" y="747"/>
                  </a:lnTo>
                  <a:lnTo>
                    <a:pt x="11493" y="1013"/>
                  </a:lnTo>
                  <a:lnTo>
                    <a:pt x="10711" y="1315"/>
                  </a:lnTo>
                  <a:lnTo>
                    <a:pt x="9930" y="1653"/>
                  </a:lnTo>
                  <a:lnTo>
                    <a:pt x="9166" y="2026"/>
                  </a:lnTo>
                  <a:lnTo>
                    <a:pt x="8438" y="2434"/>
                  </a:lnTo>
                  <a:lnTo>
                    <a:pt x="7727" y="2879"/>
                  </a:lnTo>
                  <a:lnTo>
                    <a:pt x="7034" y="3340"/>
                  </a:lnTo>
                  <a:lnTo>
                    <a:pt x="6377" y="3856"/>
                  </a:lnTo>
                  <a:lnTo>
                    <a:pt x="5738" y="4371"/>
                  </a:lnTo>
                  <a:lnTo>
                    <a:pt x="5134" y="4939"/>
                  </a:lnTo>
                  <a:lnTo>
                    <a:pt x="4547" y="5525"/>
                  </a:lnTo>
                  <a:lnTo>
                    <a:pt x="3997" y="6129"/>
                  </a:lnTo>
                  <a:lnTo>
                    <a:pt x="3482" y="6769"/>
                  </a:lnTo>
                  <a:lnTo>
                    <a:pt x="2984" y="7426"/>
                  </a:lnTo>
                  <a:lnTo>
                    <a:pt x="2540" y="8119"/>
                  </a:lnTo>
                  <a:lnTo>
                    <a:pt x="2114" y="8829"/>
                  </a:lnTo>
                  <a:lnTo>
                    <a:pt x="1723" y="9557"/>
                  </a:lnTo>
                  <a:lnTo>
                    <a:pt x="1368" y="10304"/>
                  </a:lnTo>
                  <a:lnTo>
                    <a:pt x="1066" y="11067"/>
                  </a:lnTo>
                  <a:lnTo>
                    <a:pt x="782" y="11849"/>
                  </a:lnTo>
                  <a:lnTo>
                    <a:pt x="657" y="12240"/>
                  </a:lnTo>
                  <a:lnTo>
                    <a:pt x="551" y="12648"/>
                  </a:lnTo>
                  <a:lnTo>
                    <a:pt x="444" y="13057"/>
                  </a:lnTo>
                  <a:lnTo>
                    <a:pt x="355" y="13465"/>
                  </a:lnTo>
                  <a:lnTo>
                    <a:pt x="267" y="13874"/>
                  </a:lnTo>
                  <a:lnTo>
                    <a:pt x="196" y="14300"/>
                  </a:lnTo>
                  <a:lnTo>
                    <a:pt x="142" y="14709"/>
                  </a:lnTo>
                  <a:lnTo>
                    <a:pt x="89" y="15135"/>
                  </a:lnTo>
                  <a:lnTo>
                    <a:pt x="53" y="15561"/>
                  </a:lnTo>
                  <a:lnTo>
                    <a:pt x="18" y="15988"/>
                  </a:lnTo>
                  <a:lnTo>
                    <a:pt x="0" y="16432"/>
                  </a:lnTo>
                  <a:lnTo>
                    <a:pt x="0" y="16858"/>
                  </a:lnTo>
                  <a:lnTo>
                    <a:pt x="0" y="16858"/>
                  </a:lnTo>
                  <a:lnTo>
                    <a:pt x="0" y="17693"/>
                  </a:lnTo>
                  <a:lnTo>
                    <a:pt x="53" y="18510"/>
                  </a:lnTo>
                  <a:lnTo>
                    <a:pt x="124" y="19345"/>
                  </a:lnTo>
                  <a:lnTo>
                    <a:pt x="231" y="20162"/>
                  </a:lnTo>
                  <a:lnTo>
                    <a:pt x="355" y="20979"/>
                  </a:lnTo>
                  <a:lnTo>
                    <a:pt x="515" y="21796"/>
                  </a:lnTo>
                  <a:lnTo>
                    <a:pt x="711" y="22595"/>
                  </a:lnTo>
                  <a:lnTo>
                    <a:pt x="942" y="23377"/>
                  </a:lnTo>
                  <a:lnTo>
                    <a:pt x="1190" y="24176"/>
                  </a:lnTo>
                  <a:lnTo>
                    <a:pt x="1474" y="24940"/>
                  </a:lnTo>
                  <a:lnTo>
                    <a:pt x="1776" y="25686"/>
                  </a:lnTo>
                  <a:lnTo>
                    <a:pt x="2132" y="26432"/>
                  </a:lnTo>
                  <a:lnTo>
                    <a:pt x="2505" y="27161"/>
                  </a:lnTo>
                  <a:lnTo>
                    <a:pt x="2895" y="27871"/>
                  </a:lnTo>
                  <a:lnTo>
                    <a:pt x="3340" y="28546"/>
                  </a:lnTo>
                  <a:lnTo>
                    <a:pt x="3801" y="29221"/>
                  </a:lnTo>
                  <a:lnTo>
                    <a:pt x="4299" y="29861"/>
                  </a:lnTo>
                  <a:lnTo>
                    <a:pt x="4832" y="30464"/>
                  </a:lnTo>
                  <a:lnTo>
                    <a:pt x="5400" y="31068"/>
                  </a:lnTo>
                  <a:lnTo>
                    <a:pt x="5684" y="31353"/>
                  </a:lnTo>
                  <a:lnTo>
                    <a:pt x="5986" y="31619"/>
                  </a:lnTo>
                  <a:lnTo>
                    <a:pt x="6306" y="31903"/>
                  </a:lnTo>
                  <a:lnTo>
                    <a:pt x="6626" y="32152"/>
                  </a:lnTo>
                  <a:lnTo>
                    <a:pt x="6945" y="32418"/>
                  </a:lnTo>
                  <a:lnTo>
                    <a:pt x="7283" y="32667"/>
                  </a:lnTo>
                  <a:lnTo>
                    <a:pt x="7620" y="32898"/>
                  </a:lnTo>
                  <a:lnTo>
                    <a:pt x="7976" y="33129"/>
                  </a:lnTo>
                  <a:lnTo>
                    <a:pt x="8331" y="33360"/>
                  </a:lnTo>
                  <a:lnTo>
                    <a:pt x="8686" y="33573"/>
                  </a:lnTo>
                  <a:lnTo>
                    <a:pt x="9059" y="33768"/>
                  </a:lnTo>
                  <a:lnTo>
                    <a:pt x="9450" y="33964"/>
                  </a:lnTo>
                  <a:lnTo>
                    <a:pt x="9841" y="34159"/>
                  </a:lnTo>
                  <a:lnTo>
                    <a:pt x="10232" y="34337"/>
                  </a:lnTo>
                  <a:lnTo>
                    <a:pt x="10640" y="34497"/>
                  </a:lnTo>
                  <a:lnTo>
                    <a:pt x="11049" y="34657"/>
                  </a:lnTo>
                  <a:lnTo>
                    <a:pt x="11475" y="34816"/>
                  </a:lnTo>
                  <a:lnTo>
                    <a:pt x="11919" y="34941"/>
                  </a:lnTo>
                  <a:lnTo>
                    <a:pt x="12345" y="35083"/>
                  </a:lnTo>
                  <a:lnTo>
                    <a:pt x="12807" y="35189"/>
                  </a:lnTo>
                  <a:lnTo>
                    <a:pt x="13251" y="35296"/>
                  </a:lnTo>
                  <a:lnTo>
                    <a:pt x="13731" y="35403"/>
                  </a:lnTo>
                  <a:lnTo>
                    <a:pt x="14193" y="35474"/>
                  </a:lnTo>
                  <a:lnTo>
                    <a:pt x="14672" y="35545"/>
                  </a:lnTo>
                  <a:lnTo>
                    <a:pt x="15170" y="35616"/>
                  </a:lnTo>
                  <a:lnTo>
                    <a:pt x="15667" y="35669"/>
                  </a:lnTo>
                  <a:lnTo>
                    <a:pt x="15667" y="35669"/>
                  </a:lnTo>
                  <a:lnTo>
                    <a:pt x="16591" y="35722"/>
                  </a:lnTo>
                  <a:lnTo>
                    <a:pt x="17053" y="35740"/>
                  </a:lnTo>
                  <a:lnTo>
                    <a:pt x="17532" y="35740"/>
                  </a:lnTo>
                  <a:lnTo>
                    <a:pt x="17532" y="35740"/>
                  </a:lnTo>
                  <a:lnTo>
                    <a:pt x="18083" y="35740"/>
                  </a:lnTo>
                  <a:lnTo>
                    <a:pt x="18633" y="35722"/>
                  </a:lnTo>
                  <a:lnTo>
                    <a:pt x="19184" y="35687"/>
                  </a:lnTo>
                  <a:lnTo>
                    <a:pt x="19717" y="35634"/>
                  </a:lnTo>
                  <a:lnTo>
                    <a:pt x="20232" y="35580"/>
                  </a:lnTo>
                  <a:lnTo>
                    <a:pt x="20747" y="35509"/>
                  </a:lnTo>
                  <a:lnTo>
                    <a:pt x="21245" y="35420"/>
                  </a:lnTo>
                  <a:lnTo>
                    <a:pt x="21742" y="35314"/>
                  </a:lnTo>
                  <a:lnTo>
                    <a:pt x="22222" y="35207"/>
                  </a:lnTo>
                  <a:lnTo>
                    <a:pt x="22701" y="35083"/>
                  </a:lnTo>
                  <a:lnTo>
                    <a:pt x="23163" y="34959"/>
                  </a:lnTo>
                  <a:lnTo>
                    <a:pt x="23625" y="34799"/>
                  </a:lnTo>
                  <a:lnTo>
                    <a:pt x="24069" y="34639"/>
                  </a:lnTo>
                  <a:lnTo>
                    <a:pt x="24495" y="34479"/>
                  </a:lnTo>
                  <a:lnTo>
                    <a:pt x="24922" y="34301"/>
                  </a:lnTo>
                  <a:lnTo>
                    <a:pt x="25348" y="34106"/>
                  </a:lnTo>
                  <a:lnTo>
                    <a:pt x="25756" y="33911"/>
                  </a:lnTo>
                  <a:lnTo>
                    <a:pt x="26147" y="33697"/>
                  </a:lnTo>
                  <a:lnTo>
                    <a:pt x="26556" y="33466"/>
                  </a:lnTo>
                  <a:lnTo>
                    <a:pt x="26929" y="33236"/>
                  </a:lnTo>
                  <a:lnTo>
                    <a:pt x="27302" y="33005"/>
                  </a:lnTo>
                  <a:lnTo>
                    <a:pt x="27657" y="32756"/>
                  </a:lnTo>
                  <a:lnTo>
                    <a:pt x="28012" y="32489"/>
                  </a:lnTo>
                  <a:lnTo>
                    <a:pt x="28368" y="32223"/>
                  </a:lnTo>
                  <a:lnTo>
                    <a:pt x="28705" y="31957"/>
                  </a:lnTo>
                  <a:lnTo>
                    <a:pt x="29025" y="31672"/>
                  </a:lnTo>
                  <a:lnTo>
                    <a:pt x="29344" y="31370"/>
                  </a:lnTo>
                  <a:lnTo>
                    <a:pt x="29664" y="31068"/>
                  </a:lnTo>
                  <a:lnTo>
                    <a:pt x="29966" y="30766"/>
                  </a:lnTo>
                  <a:lnTo>
                    <a:pt x="30250" y="30447"/>
                  </a:lnTo>
                  <a:lnTo>
                    <a:pt x="30535" y="30127"/>
                  </a:lnTo>
                  <a:lnTo>
                    <a:pt x="30819" y="29790"/>
                  </a:lnTo>
                  <a:lnTo>
                    <a:pt x="31085" y="29452"/>
                  </a:lnTo>
                  <a:lnTo>
                    <a:pt x="31334" y="29115"/>
                  </a:lnTo>
                  <a:lnTo>
                    <a:pt x="31583" y="28759"/>
                  </a:lnTo>
                  <a:lnTo>
                    <a:pt x="31814" y="28404"/>
                  </a:lnTo>
                  <a:lnTo>
                    <a:pt x="32275" y="27676"/>
                  </a:lnTo>
                  <a:lnTo>
                    <a:pt x="32684" y="26930"/>
                  </a:lnTo>
                  <a:lnTo>
                    <a:pt x="33075" y="26166"/>
                  </a:lnTo>
                  <a:lnTo>
                    <a:pt x="33430" y="25367"/>
                  </a:lnTo>
                  <a:lnTo>
                    <a:pt x="33732" y="24567"/>
                  </a:lnTo>
                  <a:lnTo>
                    <a:pt x="34016" y="23732"/>
                  </a:lnTo>
                  <a:lnTo>
                    <a:pt x="34265" y="22915"/>
                  </a:lnTo>
                  <a:lnTo>
                    <a:pt x="34478" y="22063"/>
                  </a:lnTo>
                  <a:lnTo>
                    <a:pt x="34656" y="21210"/>
                  </a:lnTo>
                  <a:lnTo>
                    <a:pt x="34815" y="20340"/>
                  </a:lnTo>
                  <a:lnTo>
                    <a:pt x="34922" y="19469"/>
                  </a:lnTo>
                  <a:lnTo>
                    <a:pt x="35011" y="18599"/>
                  </a:lnTo>
                  <a:lnTo>
                    <a:pt x="35046" y="17728"/>
                  </a:lnTo>
                  <a:lnTo>
                    <a:pt x="35064" y="16858"/>
                  </a:lnTo>
                  <a:lnTo>
                    <a:pt x="35064" y="16858"/>
                  </a:lnTo>
                  <a:lnTo>
                    <a:pt x="35064" y="16343"/>
                  </a:lnTo>
                  <a:lnTo>
                    <a:pt x="35029" y="15828"/>
                  </a:lnTo>
                  <a:lnTo>
                    <a:pt x="34993" y="15330"/>
                  </a:lnTo>
                  <a:lnTo>
                    <a:pt x="34940" y="14815"/>
                  </a:lnTo>
                  <a:lnTo>
                    <a:pt x="34869" y="14318"/>
                  </a:lnTo>
                  <a:lnTo>
                    <a:pt x="34780" y="13838"/>
                  </a:lnTo>
                  <a:lnTo>
                    <a:pt x="34691" y="13341"/>
                  </a:lnTo>
                  <a:lnTo>
                    <a:pt x="34567" y="12861"/>
                  </a:lnTo>
                  <a:lnTo>
                    <a:pt x="34442" y="12382"/>
                  </a:lnTo>
                  <a:lnTo>
                    <a:pt x="34300" y="11902"/>
                  </a:lnTo>
                  <a:lnTo>
                    <a:pt x="34140" y="11440"/>
                  </a:lnTo>
                  <a:lnTo>
                    <a:pt x="33981" y="10978"/>
                  </a:lnTo>
                  <a:lnTo>
                    <a:pt x="33785" y="10534"/>
                  </a:lnTo>
                  <a:lnTo>
                    <a:pt x="33590" y="10073"/>
                  </a:lnTo>
                  <a:lnTo>
                    <a:pt x="33377" y="9629"/>
                  </a:lnTo>
                  <a:lnTo>
                    <a:pt x="33164" y="9202"/>
                  </a:lnTo>
                  <a:lnTo>
                    <a:pt x="32933" y="8776"/>
                  </a:lnTo>
                  <a:lnTo>
                    <a:pt x="32684" y="8350"/>
                  </a:lnTo>
                  <a:lnTo>
                    <a:pt x="32417" y="7941"/>
                  </a:lnTo>
                  <a:lnTo>
                    <a:pt x="32151" y="7532"/>
                  </a:lnTo>
                  <a:lnTo>
                    <a:pt x="31867" y="7142"/>
                  </a:lnTo>
                  <a:lnTo>
                    <a:pt x="31565" y="6751"/>
                  </a:lnTo>
                  <a:lnTo>
                    <a:pt x="31263" y="6378"/>
                  </a:lnTo>
                  <a:lnTo>
                    <a:pt x="30943" y="6005"/>
                  </a:lnTo>
                  <a:lnTo>
                    <a:pt x="30623" y="5650"/>
                  </a:lnTo>
                  <a:lnTo>
                    <a:pt x="30286" y="5294"/>
                  </a:lnTo>
                  <a:lnTo>
                    <a:pt x="29948" y="4939"/>
                  </a:lnTo>
                  <a:lnTo>
                    <a:pt x="29575" y="4619"/>
                  </a:lnTo>
                  <a:lnTo>
                    <a:pt x="29220" y="4282"/>
                  </a:lnTo>
                  <a:lnTo>
                    <a:pt x="28847" y="3980"/>
                  </a:lnTo>
                  <a:lnTo>
                    <a:pt x="28456" y="3660"/>
                  </a:lnTo>
                  <a:lnTo>
                    <a:pt x="28066" y="3376"/>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37" name="Google Shape;829;p26">
              <a:extLst>
                <a:ext uri="{FF2B5EF4-FFF2-40B4-BE49-F238E27FC236}">
                  <a16:creationId xmlns:a16="http://schemas.microsoft.com/office/drawing/2014/main" id="{D0B16820-3353-2BE6-C22A-3E0CA0523EA6}"/>
                </a:ext>
              </a:extLst>
            </p:cNvPr>
            <p:cNvSpPr/>
            <p:nvPr/>
          </p:nvSpPr>
          <p:spPr>
            <a:xfrm>
              <a:off x="919925" y="2278800"/>
              <a:ext cx="49325" cy="49300"/>
            </a:xfrm>
            <a:custGeom>
              <a:avLst/>
              <a:gdLst/>
              <a:ahLst/>
              <a:cxnLst/>
              <a:rect l="l" t="t" r="r" b="b"/>
              <a:pathLst>
                <a:path w="1973" h="1972" extrusionOk="0">
                  <a:moveTo>
                    <a:pt x="978" y="0"/>
                  </a:moveTo>
                  <a:lnTo>
                    <a:pt x="782" y="36"/>
                  </a:lnTo>
                  <a:lnTo>
                    <a:pt x="605" y="89"/>
                  </a:lnTo>
                  <a:lnTo>
                    <a:pt x="427" y="178"/>
                  </a:lnTo>
                  <a:lnTo>
                    <a:pt x="285" y="302"/>
                  </a:lnTo>
                  <a:lnTo>
                    <a:pt x="161" y="444"/>
                  </a:lnTo>
                  <a:lnTo>
                    <a:pt x="72" y="604"/>
                  </a:lnTo>
                  <a:lnTo>
                    <a:pt x="19" y="800"/>
                  </a:lnTo>
                  <a:lnTo>
                    <a:pt x="1" y="995"/>
                  </a:lnTo>
                  <a:lnTo>
                    <a:pt x="19" y="1190"/>
                  </a:lnTo>
                  <a:lnTo>
                    <a:pt x="72" y="1368"/>
                  </a:lnTo>
                  <a:lnTo>
                    <a:pt x="161" y="1546"/>
                  </a:lnTo>
                  <a:lnTo>
                    <a:pt x="285" y="1688"/>
                  </a:lnTo>
                  <a:lnTo>
                    <a:pt x="427" y="1812"/>
                  </a:lnTo>
                  <a:lnTo>
                    <a:pt x="605" y="1901"/>
                  </a:lnTo>
                  <a:lnTo>
                    <a:pt x="782" y="1954"/>
                  </a:lnTo>
                  <a:lnTo>
                    <a:pt x="978" y="1972"/>
                  </a:lnTo>
                  <a:lnTo>
                    <a:pt x="1173" y="1954"/>
                  </a:lnTo>
                  <a:lnTo>
                    <a:pt x="1369" y="1901"/>
                  </a:lnTo>
                  <a:lnTo>
                    <a:pt x="1528" y="1812"/>
                  </a:lnTo>
                  <a:lnTo>
                    <a:pt x="1671" y="1688"/>
                  </a:lnTo>
                  <a:lnTo>
                    <a:pt x="1795" y="1546"/>
                  </a:lnTo>
                  <a:lnTo>
                    <a:pt x="1884" y="1368"/>
                  </a:lnTo>
                  <a:lnTo>
                    <a:pt x="1937" y="1190"/>
                  </a:lnTo>
                  <a:lnTo>
                    <a:pt x="1972" y="995"/>
                  </a:lnTo>
                  <a:lnTo>
                    <a:pt x="1937" y="800"/>
                  </a:lnTo>
                  <a:lnTo>
                    <a:pt x="1884" y="604"/>
                  </a:lnTo>
                  <a:lnTo>
                    <a:pt x="1795" y="444"/>
                  </a:lnTo>
                  <a:lnTo>
                    <a:pt x="1671" y="302"/>
                  </a:lnTo>
                  <a:lnTo>
                    <a:pt x="1528" y="178"/>
                  </a:lnTo>
                  <a:lnTo>
                    <a:pt x="1369" y="89"/>
                  </a:lnTo>
                  <a:lnTo>
                    <a:pt x="1173" y="36"/>
                  </a:lnTo>
                  <a:lnTo>
                    <a:pt x="978" y="0"/>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38" name="Google Shape;830;p26">
              <a:extLst>
                <a:ext uri="{FF2B5EF4-FFF2-40B4-BE49-F238E27FC236}">
                  <a16:creationId xmlns:a16="http://schemas.microsoft.com/office/drawing/2014/main" id="{F944E24B-8DC7-A324-7939-E740AFA0FFC4}"/>
                </a:ext>
              </a:extLst>
            </p:cNvPr>
            <p:cNvSpPr/>
            <p:nvPr/>
          </p:nvSpPr>
          <p:spPr>
            <a:xfrm>
              <a:off x="1136200" y="2278800"/>
              <a:ext cx="49300" cy="49300"/>
            </a:xfrm>
            <a:custGeom>
              <a:avLst/>
              <a:gdLst/>
              <a:ahLst/>
              <a:cxnLst/>
              <a:rect l="l" t="t" r="r" b="b"/>
              <a:pathLst>
                <a:path w="1972" h="1972" extrusionOk="0">
                  <a:moveTo>
                    <a:pt x="995" y="0"/>
                  </a:moveTo>
                  <a:lnTo>
                    <a:pt x="782" y="36"/>
                  </a:lnTo>
                  <a:lnTo>
                    <a:pt x="604" y="89"/>
                  </a:lnTo>
                  <a:lnTo>
                    <a:pt x="444" y="178"/>
                  </a:lnTo>
                  <a:lnTo>
                    <a:pt x="285" y="302"/>
                  </a:lnTo>
                  <a:lnTo>
                    <a:pt x="178" y="444"/>
                  </a:lnTo>
                  <a:lnTo>
                    <a:pt x="89" y="604"/>
                  </a:lnTo>
                  <a:lnTo>
                    <a:pt x="18" y="800"/>
                  </a:lnTo>
                  <a:lnTo>
                    <a:pt x="0" y="995"/>
                  </a:lnTo>
                  <a:lnTo>
                    <a:pt x="18" y="1190"/>
                  </a:lnTo>
                  <a:lnTo>
                    <a:pt x="89" y="1368"/>
                  </a:lnTo>
                  <a:lnTo>
                    <a:pt x="178" y="1546"/>
                  </a:lnTo>
                  <a:lnTo>
                    <a:pt x="285" y="1688"/>
                  </a:lnTo>
                  <a:lnTo>
                    <a:pt x="444" y="1812"/>
                  </a:lnTo>
                  <a:lnTo>
                    <a:pt x="604" y="1901"/>
                  </a:lnTo>
                  <a:lnTo>
                    <a:pt x="782" y="1954"/>
                  </a:lnTo>
                  <a:lnTo>
                    <a:pt x="995" y="1972"/>
                  </a:lnTo>
                  <a:lnTo>
                    <a:pt x="1190" y="1954"/>
                  </a:lnTo>
                  <a:lnTo>
                    <a:pt x="1368" y="1901"/>
                  </a:lnTo>
                  <a:lnTo>
                    <a:pt x="1546" y="1812"/>
                  </a:lnTo>
                  <a:lnTo>
                    <a:pt x="1688" y="1688"/>
                  </a:lnTo>
                  <a:lnTo>
                    <a:pt x="1812" y="1546"/>
                  </a:lnTo>
                  <a:lnTo>
                    <a:pt x="1901" y="1368"/>
                  </a:lnTo>
                  <a:lnTo>
                    <a:pt x="1954" y="1190"/>
                  </a:lnTo>
                  <a:lnTo>
                    <a:pt x="1972" y="995"/>
                  </a:lnTo>
                  <a:lnTo>
                    <a:pt x="1954" y="800"/>
                  </a:lnTo>
                  <a:lnTo>
                    <a:pt x="1901" y="604"/>
                  </a:lnTo>
                  <a:lnTo>
                    <a:pt x="1812" y="444"/>
                  </a:lnTo>
                  <a:lnTo>
                    <a:pt x="1688" y="302"/>
                  </a:lnTo>
                  <a:lnTo>
                    <a:pt x="1546" y="178"/>
                  </a:lnTo>
                  <a:lnTo>
                    <a:pt x="1368" y="89"/>
                  </a:lnTo>
                  <a:lnTo>
                    <a:pt x="1190" y="36"/>
                  </a:lnTo>
                  <a:lnTo>
                    <a:pt x="995" y="0"/>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39" name="Google Shape;831;p26">
              <a:extLst>
                <a:ext uri="{FF2B5EF4-FFF2-40B4-BE49-F238E27FC236}">
                  <a16:creationId xmlns:a16="http://schemas.microsoft.com/office/drawing/2014/main" id="{FEDC8A31-3A0C-BA83-1940-01233D18ECCA}"/>
                </a:ext>
              </a:extLst>
            </p:cNvPr>
            <p:cNvSpPr/>
            <p:nvPr/>
          </p:nvSpPr>
          <p:spPr>
            <a:xfrm>
              <a:off x="961225" y="2390700"/>
              <a:ext cx="163000" cy="81725"/>
            </a:xfrm>
            <a:custGeom>
              <a:avLst/>
              <a:gdLst/>
              <a:ahLst/>
              <a:cxnLst/>
              <a:rect l="l" t="t" r="r" b="b"/>
              <a:pathLst>
                <a:path w="6520" h="3269" extrusionOk="0">
                  <a:moveTo>
                    <a:pt x="1" y="1"/>
                  </a:moveTo>
                  <a:lnTo>
                    <a:pt x="19" y="338"/>
                  </a:lnTo>
                  <a:lnTo>
                    <a:pt x="72" y="658"/>
                  </a:lnTo>
                  <a:lnTo>
                    <a:pt x="143" y="977"/>
                  </a:lnTo>
                  <a:lnTo>
                    <a:pt x="267" y="1262"/>
                  </a:lnTo>
                  <a:lnTo>
                    <a:pt x="392" y="1546"/>
                  </a:lnTo>
                  <a:lnTo>
                    <a:pt x="569" y="1830"/>
                  </a:lnTo>
                  <a:lnTo>
                    <a:pt x="747" y="2079"/>
                  </a:lnTo>
                  <a:lnTo>
                    <a:pt x="960" y="2310"/>
                  </a:lnTo>
                  <a:lnTo>
                    <a:pt x="1191" y="2523"/>
                  </a:lnTo>
                  <a:lnTo>
                    <a:pt x="1440" y="2700"/>
                  </a:lnTo>
                  <a:lnTo>
                    <a:pt x="1706" y="2860"/>
                  </a:lnTo>
                  <a:lnTo>
                    <a:pt x="1990" y="3002"/>
                  </a:lnTo>
                  <a:lnTo>
                    <a:pt x="2292" y="3109"/>
                  </a:lnTo>
                  <a:lnTo>
                    <a:pt x="2612" y="3198"/>
                  </a:lnTo>
                  <a:lnTo>
                    <a:pt x="2932" y="3251"/>
                  </a:lnTo>
                  <a:lnTo>
                    <a:pt x="3269" y="3269"/>
                  </a:lnTo>
                  <a:lnTo>
                    <a:pt x="3589" y="3251"/>
                  </a:lnTo>
                  <a:lnTo>
                    <a:pt x="3926" y="3198"/>
                  </a:lnTo>
                  <a:lnTo>
                    <a:pt x="4228" y="3109"/>
                  </a:lnTo>
                  <a:lnTo>
                    <a:pt x="4530" y="3002"/>
                  </a:lnTo>
                  <a:lnTo>
                    <a:pt x="4814" y="2860"/>
                  </a:lnTo>
                  <a:lnTo>
                    <a:pt x="5081" y="2700"/>
                  </a:lnTo>
                  <a:lnTo>
                    <a:pt x="5330" y="2523"/>
                  </a:lnTo>
                  <a:lnTo>
                    <a:pt x="5561" y="2310"/>
                  </a:lnTo>
                  <a:lnTo>
                    <a:pt x="5774" y="2079"/>
                  </a:lnTo>
                  <a:lnTo>
                    <a:pt x="5969" y="1830"/>
                  </a:lnTo>
                  <a:lnTo>
                    <a:pt x="6129" y="1546"/>
                  </a:lnTo>
                  <a:lnTo>
                    <a:pt x="6271" y="1262"/>
                  </a:lnTo>
                  <a:lnTo>
                    <a:pt x="6378" y="977"/>
                  </a:lnTo>
                  <a:lnTo>
                    <a:pt x="6449" y="658"/>
                  </a:lnTo>
                  <a:lnTo>
                    <a:pt x="6502" y="338"/>
                  </a:lnTo>
                  <a:lnTo>
                    <a:pt x="6520" y="1"/>
                  </a:lnTo>
                  <a:lnTo>
                    <a:pt x="5845" y="1"/>
                  </a:lnTo>
                  <a:lnTo>
                    <a:pt x="5827" y="267"/>
                  </a:lnTo>
                  <a:lnTo>
                    <a:pt x="5791" y="516"/>
                  </a:lnTo>
                  <a:lnTo>
                    <a:pt x="5738" y="764"/>
                  </a:lnTo>
                  <a:lnTo>
                    <a:pt x="5649" y="1013"/>
                  </a:lnTo>
                  <a:lnTo>
                    <a:pt x="5543" y="1226"/>
                  </a:lnTo>
                  <a:lnTo>
                    <a:pt x="5401" y="1439"/>
                  </a:lnTo>
                  <a:lnTo>
                    <a:pt x="5259" y="1652"/>
                  </a:lnTo>
                  <a:lnTo>
                    <a:pt x="5099" y="1830"/>
                  </a:lnTo>
                  <a:lnTo>
                    <a:pt x="4903" y="1990"/>
                  </a:lnTo>
                  <a:lnTo>
                    <a:pt x="4708" y="2150"/>
                  </a:lnTo>
                  <a:lnTo>
                    <a:pt x="4495" y="2274"/>
                  </a:lnTo>
                  <a:lnTo>
                    <a:pt x="4264" y="2381"/>
                  </a:lnTo>
                  <a:lnTo>
                    <a:pt x="4033" y="2470"/>
                  </a:lnTo>
                  <a:lnTo>
                    <a:pt x="3784" y="2541"/>
                  </a:lnTo>
                  <a:lnTo>
                    <a:pt x="3536" y="2576"/>
                  </a:lnTo>
                  <a:lnTo>
                    <a:pt x="3269" y="2594"/>
                  </a:lnTo>
                  <a:lnTo>
                    <a:pt x="3003" y="2576"/>
                  </a:lnTo>
                  <a:lnTo>
                    <a:pt x="2736" y="2541"/>
                  </a:lnTo>
                  <a:lnTo>
                    <a:pt x="2488" y="2470"/>
                  </a:lnTo>
                  <a:lnTo>
                    <a:pt x="2257" y="2381"/>
                  </a:lnTo>
                  <a:lnTo>
                    <a:pt x="2026" y="2274"/>
                  </a:lnTo>
                  <a:lnTo>
                    <a:pt x="1813" y="2150"/>
                  </a:lnTo>
                  <a:lnTo>
                    <a:pt x="1617" y="1990"/>
                  </a:lnTo>
                  <a:lnTo>
                    <a:pt x="1440" y="1830"/>
                  </a:lnTo>
                  <a:lnTo>
                    <a:pt x="1262" y="1652"/>
                  </a:lnTo>
                  <a:lnTo>
                    <a:pt x="1120" y="1439"/>
                  </a:lnTo>
                  <a:lnTo>
                    <a:pt x="995" y="1226"/>
                  </a:lnTo>
                  <a:lnTo>
                    <a:pt x="889" y="1013"/>
                  </a:lnTo>
                  <a:lnTo>
                    <a:pt x="800" y="764"/>
                  </a:lnTo>
                  <a:lnTo>
                    <a:pt x="729" y="516"/>
                  </a:lnTo>
                  <a:lnTo>
                    <a:pt x="693" y="267"/>
                  </a:lnTo>
                  <a:lnTo>
                    <a:pt x="676" y="1"/>
                  </a:lnTo>
                  <a:close/>
                </a:path>
              </a:pathLst>
            </a:cu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0" name="Google Shape;832;p26">
              <a:extLst>
                <a:ext uri="{FF2B5EF4-FFF2-40B4-BE49-F238E27FC236}">
                  <a16:creationId xmlns:a16="http://schemas.microsoft.com/office/drawing/2014/main" id="{E2E4D0B3-6270-78C8-5ECC-4BF5A4308BBD}"/>
                </a:ext>
              </a:extLst>
            </p:cNvPr>
            <p:cNvSpPr/>
            <p:nvPr/>
          </p:nvSpPr>
          <p:spPr>
            <a:xfrm>
              <a:off x="596650" y="1713925"/>
              <a:ext cx="1143950" cy="629275"/>
            </a:xfrm>
            <a:custGeom>
              <a:avLst/>
              <a:gdLst/>
              <a:ahLst/>
              <a:cxnLst/>
              <a:rect l="l" t="t" r="r" b="b"/>
              <a:pathLst>
                <a:path w="45758" h="25171" extrusionOk="0">
                  <a:moveTo>
                    <a:pt x="8491" y="1"/>
                  </a:moveTo>
                  <a:lnTo>
                    <a:pt x="8189" y="36"/>
                  </a:lnTo>
                  <a:lnTo>
                    <a:pt x="7905" y="90"/>
                  </a:lnTo>
                  <a:lnTo>
                    <a:pt x="7621" y="178"/>
                  </a:lnTo>
                  <a:lnTo>
                    <a:pt x="7336" y="285"/>
                  </a:lnTo>
                  <a:lnTo>
                    <a:pt x="7070" y="427"/>
                  </a:lnTo>
                  <a:lnTo>
                    <a:pt x="6821" y="587"/>
                  </a:lnTo>
                  <a:lnTo>
                    <a:pt x="6590" y="782"/>
                  </a:lnTo>
                  <a:lnTo>
                    <a:pt x="6377" y="995"/>
                  </a:lnTo>
                  <a:lnTo>
                    <a:pt x="6182" y="1244"/>
                  </a:lnTo>
                  <a:lnTo>
                    <a:pt x="6004" y="1511"/>
                  </a:lnTo>
                  <a:lnTo>
                    <a:pt x="5844" y="1795"/>
                  </a:lnTo>
                  <a:lnTo>
                    <a:pt x="5720" y="2079"/>
                  </a:lnTo>
                  <a:lnTo>
                    <a:pt x="5649" y="2381"/>
                  </a:lnTo>
                  <a:lnTo>
                    <a:pt x="5578" y="2683"/>
                  </a:lnTo>
                  <a:lnTo>
                    <a:pt x="5560" y="2985"/>
                  </a:lnTo>
                  <a:lnTo>
                    <a:pt x="5560" y="3287"/>
                  </a:lnTo>
                  <a:lnTo>
                    <a:pt x="5578" y="3571"/>
                  </a:lnTo>
                  <a:lnTo>
                    <a:pt x="5649" y="3873"/>
                  </a:lnTo>
                  <a:lnTo>
                    <a:pt x="5720" y="4157"/>
                  </a:lnTo>
                  <a:lnTo>
                    <a:pt x="5844" y="4441"/>
                  </a:lnTo>
                  <a:lnTo>
                    <a:pt x="5969" y="4708"/>
                  </a:lnTo>
                  <a:lnTo>
                    <a:pt x="6146" y="4957"/>
                  </a:lnTo>
                  <a:lnTo>
                    <a:pt x="6324" y="5205"/>
                  </a:lnTo>
                  <a:lnTo>
                    <a:pt x="6537" y="5418"/>
                  </a:lnTo>
                  <a:lnTo>
                    <a:pt x="6786" y="5614"/>
                  </a:lnTo>
                  <a:lnTo>
                    <a:pt x="7052" y="5791"/>
                  </a:lnTo>
                  <a:lnTo>
                    <a:pt x="7372" y="6005"/>
                  </a:lnTo>
                  <a:lnTo>
                    <a:pt x="7852" y="6324"/>
                  </a:lnTo>
                  <a:lnTo>
                    <a:pt x="8083" y="6502"/>
                  </a:lnTo>
                  <a:lnTo>
                    <a:pt x="8278" y="6662"/>
                  </a:lnTo>
                  <a:lnTo>
                    <a:pt x="8420" y="6804"/>
                  </a:lnTo>
                  <a:lnTo>
                    <a:pt x="8438" y="6875"/>
                  </a:lnTo>
                  <a:lnTo>
                    <a:pt x="8438" y="6911"/>
                  </a:lnTo>
                  <a:lnTo>
                    <a:pt x="7781" y="6733"/>
                  </a:lnTo>
                  <a:lnTo>
                    <a:pt x="7070" y="6573"/>
                  </a:lnTo>
                  <a:lnTo>
                    <a:pt x="6342" y="6413"/>
                  </a:lnTo>
                  <a:lnTo>
                    <a:pt x="5631" y="6289"/>
                  </a:lnTo>
                  <a:lnTo>
                    <a:pt x="4974" y="6182"/>
                  </a:lnTo>
                  <a:lnTo>
                    <a:pt x="4370" y="6093"/>
                  </a:lnTo>
                  <a:lnTo>
                    <a:pt x="3890" y="6040"/>
                  </a:lnTo>
                  <a:lnTo>
                    <a:pt x="3517" y="6005"/>
                  </a:lnTo>
                  <a:lnTo>
                    <a:pt x="3180" y="6005"/>
                  </a:lnTo>
                  <a:lnTo>
                    <a:pt x="2842" y="6040"/>
                  </a:lnTo>
                  <a:lnTo>
                    <a:pt x="2523" y="6093"/>
                  </a:lnTo>
                  <a:lnTo>
                    <a:pt x="2203" y="6182"/>
                  </a:lnTo>
                  <a:lnTo>
                    <a:pt x="1901" y="6307"/>
                  </a:lnTo>
                  <a:lnTo>
                    <a:pt x="1617" y="6449"/>
                  </a:lnTo>
                  <a:lnTo>
                    <a:pt x="1350" y="6609"/>
                  </a:lnTo>
                  <a:lnTo>
                    <a:pt x="1102" y="6804"/>
                  </a:lnTo>
                  <a:lnTo>
                    <a:pt x="871" y="6999"/>
                  </a:lnTo>
                  <a:lnTo>
                    <a:pt x="675" y="7230"/>
                  </a:lnTo>
                  <a:lnTo>
                    <a:pt x="480" y="7479"/>
                  </a:lnTo>
                  <a:lnTo>
                    <a:pt x="338" y="7745"/>
                  </a:lnTo>
                  <a:lnTo>
                    <a:pt x="196" y="8030"/>
                  </a:lnTo>
                  <a:lnTo>
                    <a:pt x="107" y="8314"/>
                  </a:lnTo>
                  <a:lnTo>
                    <a:pt x="36" y="8634"/>
                  </a:lnTo>
                  <a:lnTo>
                    <a:pt x="0" y="8953"/>
                  </a:lnTo>
                  <a:lnTo>
                    <a:pt x="0" y="9273"/>
                  </a:lnTo>
                  <a:lnTo>
                    <a:pt x="36" y="9575"/>
                  </a:lnTo>
                  <a:lnTo>
                    <a:pt x="107" y="9877"/>
                  </a:lnTo>
                  <a:lnTo>
                    <a:pt x="196" y="10179"/>
                  </a:lnTo>
                  <a:lnTo>
                    <a:pt x="320" y="10463"/>
                  </a:lnTo>
                  <a:lnTo>
                    <a:pt x="480" y="10730"/>
                  </a:lnTo>
                  <a:lnTo>
                    <a:pt x="658" y="10978"/>
                  </a:lnTo>
                  <a:lnTo>
                    <a:pt x="853" y="11209"/>
                  </a:lnTo>
                  <a:lnTo>
                    <a:pt x="1084" y="11422"/>
                  </a:lnTo>
                  <a:lnTo>
                    <a:pt x="1333" y="11618"/>
                  </a:lnTo>
                  <a:lnTo>
                    <a:pt x="1599" y="11795"/>
                  </a:lnTo>
                  <a:lnTo>
                    <a:pt x="1883" y="11937"/>
                  </a:lnTo>
                  <a:lnTo>
                    <a:pt x="2185" y="12062"/>
                  </a:lnTo>
                  <a:lnTo>
                    <a:pt x="2505" y="12151"/>
                  </a:lnTo>
                  <a:lnTo>
                    <a:pt x="2842" y="12222"/>
                  </a:lnTo>
                  <a:lnTo>
                    <a:pt x="3180" y="12257"/>
                  </a:lnTo>
                  <a:lnTo>
                    <a:pt x="3606" y="12257"/>
                  </a:lnTo>
                  <a:lnTo>
                    <a:pt x="4121" y="12239"/>
                  </a:lnTo>
                  <a:lnTo>
                    <a:pt x="5223" y="12168"/>
                  </a:lnTo>
                  <a:lnTo>
                    <a:pt x="6360" y="12062"/>
                  </a:lnTo>
                  <a:lnTo>
                    <a:pt x="6626" y="12062"/>
                  </a:lnTo>
                  <a:lnTo>
                    <a:pt x="6608" y="12080"/>
                  </a:lnTo>
                  <a:lnTo>
                    <a:pt x="6519" y="12115"/>
                  </a:lnTo>
                  <a:lnTo>
                    <a:pt x="6200" y="12222"/>
                  </a:lnTo>
                  <a:lnTo>
                    <a:pt x="5880" y="12364"/>
                  </a:lnTo>
                  <a:lnTo>
                    <a:pt x="5596" y="12541"/>
                  </a:lnTo>
                  <a:lnTo>
                    <a:pt x="5311" y="12719"/>
                  </a:lnTo>
                  <a:lnTo>
                    <a:pt x="5063" y="12932"/>
                  </a:lnTo>
                  <a:lnTo>
                    <a:pt x="4850" y="13163"/>
                  </a:lnTo>
                  <a:lnTo>
                    <a:pt x="4637" y="13412"/>
                  </a:lnTo>
                  <a:lnTo>
                    <a:pt x="4459" y="13678"/>
                  </a:lnTo>
                  <a:lnTo>
                    <a:pt x="4317" y="13945"/>
                  </a:lnTo>
                  <a:lnTo>
                    <a:pt x="4192" y="14229"/>
                  </a:lnTo>
                  <a:lnTo>
                    <a:pt x="4104" y="14531"/>
                  </a:lnTo>
                  <a:lnTo>
                    <a:pt x="4050" y="14833"/>
                  </a:lnTo>
                  <a:lnTo>
                    <a:pt x="4015" y="15135"/>
                  </a:lnTo>
                  <a:lnTo>
                    <a:pt x="4015" y="15455"/>
                  </a:lnTo>
                  <a:lnTo>
                    <a:pt x="4050" y="15774"/>
                  </a:lnTo>
                  <a:lnTo>
                    <a:pt x="4121" y="16076"/>
                  </a:lnTo>
                  <a:lnTo>
                    <a:pt x="4228" y="16378"/>
                  </a:lnTo>
                  <a:lnTo>
                    <a:pt x="4370" y="16662"/>
                  </a:lnTo>
                  <a:lnTo>
                    <a:pt x="4530" y="16929"/>
                  </a:lnTo>
                  <a:lnTo>
                    <a:pt x="4725" y="17178"/>
                  </a:lnTo>
                  <a:lnTo>
                    <a:pt x="4938" y="17391"/>
                  </a:lnTo>
                  <a:lnTo>
                    <a:pt x="5169" y="17586"/>
                  </a:lnTo>
                  <a:lnTo>
                    <a:pt x="5418" y="17764"/>
                  </a:lnTo>
                  <a:lnTo>
                    <a:pt x="5685" y="17924"/>
                  </a:lnTo>
                  <a:lnTo>
                    <a:pt x="5986" y="18048"/>
                  </a:lnTo>
                  <a:lnTo>
                    <a:pt x="6288" y="18137"/>
                  </a:lnTo>
                  <a:lnTo>
                    <a:pt x="6590" y="18208"/>
                  </a:lnTo>
                  <a:lnTo>
                    <a:pt x="6910" y="18261"/>
                  </a:lnTo>
                  <a:lnTo>
                    <a:pt x="7248" y="18261"/>
                  </a:lnTo>
                  <a:lnTo>
                    <a:pt x="7585" y="18243"/>
                  </a:lnTo>
                  <a:lnTo>
                    <a:pt x="7923" y="18190"/>
                  </a:lnTo>
                  <a:lnTo>
                    <a:pt x="8260" y="18119"/>
                  </a:lnTo>
                  <a:lnTo>
                    <a:pt x="8544" y="18012"/>
                  </a:lnTo>
                  <a:lnTo>
                    <a:pt x="8917" y="17870"/>
                  </a:lnTo>
                  <a:lnTo>
                    <a:pt x="9326" y="17710"/>
                  </a:lnTo>
                  <a:lnTo>
                    <a:pt x="9770" y="17497"/>
                  </a:lnTo>
                  <a:lnTo>
                    <a:pt x="10267" y="17266"/>
                  </a:lnTo>
                  <a:lnTo>
                    <a:pt x="10782" y="17018"/>
                  </a:lnTo>
                  <a:lnTo>
                    <a:pt x="11315" y="16733"/>
                  </a:lnTo>
                  <a:lnTo>
                    <a:pt x="11866" y="16449"/>
                  </a:lnTo>
                  <a:lnTo>
                    <a:pt x="12417" y="16130"/>
                  </a:lnTo>
                  <a:lnTo>
                    <a:pt x="12950" y="15810"/>
                  </a:lnTo>
                  <a:lnTo>
                    <a:pt x="13482" y="15472"/>
                  </a:lnTo>
                  <a:lnTo>
                    <a:pt x="13998" y="15135"/>
                  </a:lnTo>
                  <a:lnTo>
                    <a:pt x="14459" y="14797"/>
                  </a:lnTo>
                  <a:lnTo>
                    <a:pt x="14903" y="14460"/>
                  </a:lnTo>
                  <a:lnTo>
                    <a:pt x="15294" y="14122"/>
                  </a:lnTo>
                  <a:lnTo>
                    <a:pt x="15614" y="13803"/>
                  </a:lnTo>
                  <a:lnTo>
                    <a:pt x="15969" y="13891"/>
                  </a:lnTo>
                  <a:lnTo>
                    <a:pt x="15756" y="14069"/>
                  </a:lnTo>
                  <a:lnTo>
                    <a:pt x="15543" y="14282"/>
                  </a:lnTo>
                  <a:lnTo>
                    <a:pt x="15365" y="14495"/>
                  </a:lnTo>
                  <a:lnTo>
                    <a:pt x="15205" y="14726"/>
                  </a:lnTo>
                  <a:lnTo>
                    <a:pt x="15063" y="14975"/>
                  </a:lnTo>
                  <a:lnTo>
                    <a:pt x="14957" y="15224"/>
                  </a:lnTo>
                  <a:lnTo>
                    <a:pt x="14850" y="15490"/>
                  </a:lnTo>
                  <a:lnTo>
                    <a:pt x="14797" y="15756"/>
                  </a:lnTo>
                  <a:lnTo>
                    <a:pt x="14744" y="16041"/>
                  </a:lnTo>
                  <a:lnTo>
                    <a:pt x="14726" y="16325"/>
                  </a:lnTo>
                  <a:lnTo>
                    <a:pt x="14726" y="16591"/>
                  </a:lnTo>
                  <a:lnTo>
                    <a:pt x="14761" y="16876"/>
                  </a:lnTo>
                  <a:lnTo>
                    <a:pt x="14815" y="17160"/>
                  </a:lnTo>
                  <a:lnTo>
                    <a:pt x="14903" y="17444"/>
                  </a:lnTo>
                  <a:lnTo>
                    <a:pt x="15010" y="17710"/>
                  </a:lnTo>
                  <a:lnTo>
                    <a:pt x="15152" y="17977"/>
                  </a:lnTo>
                  <a:lnTo>
                    <a:pt x="15330" y="18243"/>
                  </a:lnTo>
                  <a:lnTo>
                    <a:pt x="15525" y="18474"/>
                  </a:lnTo>
                  <a:lnTo>
                    <a:pt x="15738" y="18705"/>
                  </a:lnTo>
                  <a:lnTo>
                    <a:pt x="15969" y="18901"/>
                  </a:lnTo>
                  <a:lnTo>
                    <a:pt x="16236" y="19060"/>
                  </a:lnTo>
                  <a:lnTo>
                    <a:pt x="16484" y="19202"/>
                  </a:lnTo>
                  <a:lnTo>
                    <a:pt x="16769" y="19309"/>
                  </a:lnTo>
                  <a:lnTo>
                    <a:pt x="17053" y="19398"/>
                  </a:lnTo>
                  <a:lnTo>
                    <a:pt x="17337" y="19469"/>
                  </a:lnTo>
                  <a:lnTo>
                    <a:pt x="17639" y="19504"/>
                  </a:lnTo>
                  <a:lnTo>
                    <a:pt x="17941" y="19504"/>
                  </a:lnTo>
                  <a:lnTo>
                    <a:pt x="18225" y="19469"/>
                  </a:lnTo>
                  <a:lnTo>
                    <a:pt x="18527" y="19416"/>
                  </a:lnTo>
                  <a:lnTo>
                    <a:pt x="18829" y="19327"/>
                  </a:lnTo>
                  <a:lnTo>
                    <a:pt x="19113" y="19220"/>
                  </a:lnTo>
                  <a:lnTo>
                    <a:pt x="19397" y="19060"/>
                  </a:lnTo>
                  <a:lnTo>
                    <a:pt x="20517" y="18403"/>
                  </a:lnTo>
                  <a:lnTo>
                    <a:pt x="21334" y="17906"/>
                  </a:lnTo>
                  <a:lnTo>
                    <a:pt x="22222" y="17355"/>
                  </a:lnTo>
                  <a:lnTo>
                    <a:pt x="22684" y="17035"/>
                  </a:lnTo>
                  <a:lnTo>
                    <a:pt x="23145" y="16733"/>
                  </a:lnTo>
                  <a:lnTo>
                    <a:pt x="23590" y="16396"/>
                  </a:lnTo>
                  <a:lnTo>
                    <a:pt x="24016" y="16058"/>
                  </a:lnTo>
                  <a:lnTo>
                    <a:pt x="24424" y="15721"/>
                  </a:lnTo>
                  <a:lnTo>
                    <a:pt x="24797" y="15383"/>
                  </a:lnTo>
                  <a:lnTo>
                    <a:pt x="25135" y="15046"/>
                  </a:lnTo>
                  <a:lnTo>
                    <a:pt x="25419" y="14708"/>
                  </a:lnTo>
                  <a:lnTo>
                    <a:pt x="25881" y="14691"/>
                  </a:lnTo>
                  <a:lnTo>
                    <a:pt x="25739" y="14851"/>
                  </a:lnTo>
                  <a:lnTo>
                    <a:pt x="25543" y="15099"/>
                  </a:lnTo>
                  <a:lnTo>
                    <a:pt x="25384" y="15366"/>
                  </a:lnTo>
                  <a:lnTo>
                    <a:pt x="25259" y="15650"/>
                  </a:lnTo>
                  <a:lnTo>
                    <a:pt x="25153" y="15934"/>
                  </a:lnTo>
                  <a:lnTo>
                    <a:pt x="25064" y="16236"/>
                  </a:lnTo>
                  <a:lnTo>
                    <a:pt x="25028" y="16520"/>
                  </a:lnTo>
                  <a:lnTo>
                    <a:pt x="25011" y="16822"/>
                  </a:lnTo>
                  <a:lnTo>
                    <a:pt x="25011" y="17124"/>
                  </a:lnTo>
                  <a:lnTo>
                    <a:pt x="25064" y="17426"/>
                  </a:lnTo>
                  <a:lnTo>
                    <a:pt x="25117" y="17710"/>
                  </a:lnTo>
                  <a:lnTo>
                    <a:pt x="25224" y="17995"/>
                  </a:lnTo>
                  <a:lnTo>
                    <a:pt x="25348" y="18279"/>
                  </a:lnTo>
                  <a:lnTo>
                    <a:pt x="25490" y="18545"/>
                  </a:lnTo>
                  <a:lnTo>
                    <a:pt x="25668" y="18794"/>
                  </a:lnTo>
                  <a:lnTo>
                    <a:pt x="25863" y="19043"/>
                  </a:lnTo>
                  <a:lnTo>
                    <a:pt x="26094" y="19256"/>
                  </a:lnTo>
                  <a:lnTo>
                    <a:pt x="26361" y="19451"/>
                  </a:lnTo>
                  <a:lnTo>
                    <a:pt x="26609" y="19611"/>
                  </a:lnTo>
                  <a:lnTo>
                    <a:pt x="26893" y="19753"/>
                  </a:lnTo>
                  <a:lnTo>
                    <a:pt x="27178" y="19860"/>
                  </a:lnTo>
                  <a:lnTo>
                    <a:pt x="27462" y="19931"/>
                  </a:lnTo>
                  <a:lnTo>
                    <a:pt x="27764" y="19984"/>
                  </a:lnTo>
                  <a:lnTo>
                    <a:pt x="28066" y="20002"/>
                  </a:lnTo>
                  <a:lnTo>
                    <a:pt x="28350" y="19984"/>
                  </a:lnTo>
                  <a:lnTo>
                    <a:pt x="28652" y="19949"/>
                  </a:lnTo>
                  <a:lnTo>
                    <a:pt x="28936" y="19877"/>
                  </a:lnTo>
                  <a:lnTo>
                    <a:pt x="29220" y="19789"/>
                  </a:lnTo>
                  <a:lnTo>
                    <a:pt x="29487" y="19664"/>
                  </a:lnTo>
                  <a:lnTo>
                    <a:pt x="29753" y="19504"/>
                  </a:lnTo>
                  <a:lnTo>
                    <a:pt x="30002" y="19327"/>
                  </a:lnTo>
                  <a:lnTo>
                    <a:pt x="30233" y="19114"/>
                  </a:lnTo>
                  <a:lnTo>
                    <a:pt x="30464" y="18883"/>
                  </a:lnTo>
                  <a:lnTo>
                    <a:pt x="30641" y="18652"/>
                  </a:lnTo>
                  <a:lnTo>
                    <a:pt x="30855" y="18332"/>
                  </a:lnTo>
                  <a:lnTo>
                    <a:pt x="30606" y="18847"/>
                  </a:lnTo>
                  <a:lnTo>
                    <a:pt x="30411" y="19309"/>
                  </a:lnTo>
                  <a:lnTo>
                    <a:pt x="30233" y="19700"/>
                  </a:lnTo>
                  <a:lnTo>
                    <a:pt x="30126" y="20037"/>
                  </a:lnTo>
                  <a:lnTo>
                    <a:pt x="30055" y="20339"/>
                  </a:lnTo>
                  <a:lnTo>
                    <a:pt x="30002" y="20659"/>
                  </a:lnTo>
                  <a:lnTo>
                    <a:pt x="29984" y="20961"/>
                  </a:lnTo>
                  <a:lnTo>
                    <a:pt x="30002" y="21263"/>
                  </a:lnTo>
                  <a:lnTo>
                    <a:pt x="30055" y="21565"/>
                  </a:lnTo>
                  <a:lnTo>
                    <a:pt x="30126" y="21849"/>
                  </a:lnTo>
                  <a:lnTo>
                    <a:pt x="30215" y="22133"/>
                  </a:lnTo>
                  <a:lnTo>
                    <a:pt x="30357" y="22418"/>
                  </a:lnTo>
                  <a:lnTo>
                    <a:pt x="30499" y="22666"/>
                  </a:lnTo>
                  <a:lnTo>
                    <a:pt x="30677" y="22915"/>
                  </a:lnTo>
                  <a:lnTo>
                    <a:pt x="30872" y="23146"/>
                  </a:lnTo>
                  <a:lnTo>
                    <a:pt x="31085" y="23341"/>
                  </a:lnTo>
                  <a:lnTo>
                    <a:pt x="31334" y="23537"/>
                  </a:lnTo>
                  <a:lnTo>
                    <a:pt x="31601" y="23697"/>
                  </a:lnTo>
                  <a:lnTo>
                    <a:pt x="31867" y="23821"/>
                  </a:lnTo>
                  <a:lnTo>
                    <a:pt x="32169" y="23927"/>
                  </a:lnTo>
                  <a:lnTo>
                    <a:pt x="32471" y="24016"/>
                  </a:lnTo>
                  <a:lnTo>
                    <a:pt x="32755" y="24052"/>
                  </a:lnTo>
                  <a:lnTo>
                    <a:pt x="33057" y="24070"/>
                  </a:lnTo>
                  <a:lnTo>
                    <a:pt x="33341" y="24070"/>
                  </a:lnTo>
                  <a:lnTo>
                    <a:pt x="33626" y="24016"/>
                  </a:lnTo>
                  <a:lnTo>
                    <a:pt x="33910" y="23963"/>
                  </a:lnTo>
                  <a:lnTo>
                    <a:pt x="34176" y="23874"/>
                  </a:lnTo>
                  <a:lnTo>
                    <a:pt x="34425" y="23750"/>
                  </a:lnTo>
                  <a:lnTo>
                    <a:pt x="34709" y="23608"/>
                  </a:lnTo>
                  <a:lnTo>
                    <a:pt x="34958" y="23430"/>
                  </a:lnTo>
                  <a:lnTo>
                    <a:pt x="35189" y="23217"/>
                  </a:lnTo>
                  <a:lnTo>
                    <a:pt x="35420" y="23004"/>
                  </a:lnTo>
                  <a:lnTo>
                    <a:pt x="35615" y="22737"/>
                  </a:lnTo>
                  <a:lnTo>
                    <a:pt x="35775" y="22471"/>
                  </a:lnTo>
                  <a:lnTo>
                    <a:pt x="35917" y="22187"/>
                  </a:lnTo>
                  <a:lnTo>
                    <a:pt x="36041" y="21867"/>
                  </a:lnTo>
                  <a:lnTo>
                    <a:pt x="36041" y="21814"/>
                  </a:lnTo>
                  <a:lnTo>
                    <a:pt x="36361" y="22631"/>
                  </a:lnTo>
                  <a:lnTo>
                    <a:pt x="36574" y="23128"/>
                  </a:lnTo>
                  <a:lnTo>
                    <a:pt x="36805" y="23625"/>
                  </a:lnTo>
                  <a:lnTo>
                    <a:pt x="36929" y="23874"/>
                  </a:lnTo>
                  <a:lnTo>
                    <a:pt x="37054" y="24105"/>
                  </a:lnTo>
                  <a:lnTo>
                    <a:pt x="37196" y="24336"/>
                  </a:lnTo>
                  <a:lnTo>
                    <a:pt x="37338" y="24531"/>
                  </a:lnTo>
                  <a:lnTo>
                    <a:pt x="37498" y="24709"/>
                  </a:lnTo>
                  <a:lnTo>
                    <a:pt x="37658" y="24851"/>
                  </a:lnTo>
                  <a:lnTo>
                    <a:pt x="37818" y="24958"/>
                  </a:lnTo>
                  <a:lnTo>
                    <a:pt x="37995" y="25047"/>
                  </a:lnTo>
                  <a:lnTo>
                    <a:pt x="38279" y="25118"/>
                  </a:lnTo>
                  <a:lnTo>
                    <a:pt x="38564" y="25153"/>
                  </a:lnTo>
                  <a:lnTo>
                    <a:pt x="38848" y="25171"/>
                  </a:lnTo>
                  <a:lnTo>
                    <a:pt x="39114" y="25153"/>
                  </a:lnTo>
                  <a:lnTo>
                    <a:pt x="39292" y="24975"/>
                  </a:lnTo>
                  <a:lnTo>
                    <a:pt x="39487" y="24816"/>
                  </a:lnTo>
                  <a:lnTo>
                    <a:pt x="39683" y="24656"/>
                  </a:lnTo>
                  <a:lnTo>
                    <a:pt x="39878" y="24496"/>
                  </a:lnTo>
                  <a:lnTo>
                    <a:pt x="40091" y="24372"/>
                  </a:lnTo>
                  <a:lnTo>
                    <a:pt x="40304" y="24229"/>
                  </a:lnTo>
                  <a:lnTo>
                    <a:pt x="40535" y="24105"/>
                  </a:lnTo>
                  <a:lnTo>
                    <a:pt x="40766" y="23999"/>
                  </a:lnTo>
                  <a:lnTo>
                    <a:pt x="40997" y="23910"/>
                  </a:lnTo>
                  <a:lnTo>
                    <a:pt x="41246" y="23821"/>
                  </a:lnTo>
                  <a:lnTo>
                    <a:pt x="41495" y="23750"/>
                  </a:lnTo>
                  <a:lnTo>
                    <a:pt x="41761" y="23679"/>
                  </a:lnTo>
                  <a:lnTo>
                    <a:pt x="42010" y="23643"/>
                  </a:lnTo>
                  <a:lnTo>
                    <a:pt x="42276" y="23608"/>
                  </a:lnTo>
                  <a:lnTo>
                    <a:pt x="42543" y="23590"/>
                  </a:lnTo>
                  <a:lnTo>
                    <a:pt x="42827" y="23572"/>
                  </a:lnTo>
                  <a:lnTo>
                    <a:pt x="43111" y="23590"/>
                  </a:lnTo>
                  <a:lnTo>
                    <a:pt x="43413" y="23608"/>
                  </a:lnTo>
                  <a:lnTo>
                    <a:pt x="43679" y="23643"/>
                  </a:lnTo>
                  <a:lnTo>
                    <a:pt x="43946" y="23714"/>
                  </a:lnTo>
                  <a:lnTo>
                    <a:pt x="44195" y="23785"/>
                  </a:lnTo>
                  <a:lnTo>
                    <a:pt x="44443" y="23874"/>
                  </a:lnTo>
                  <a:lnTo>
                    <a:pt x="44674" y="23981"/>
                  </a:lnTo>
                  <a:lnTo>
                    <a:pt x="44887" y="24087"/>
                  </a:lnTo>
                  <a:lnTo>
                    <a:pt x="44994" y="23803"/>
                  </a:lnTo>
                  <a:lnTo>
                    <a:pt x="45083" y="23483"/>
                  </a:lnTo>
                  <a:lnTo>
                    <a:pt x="45171" y="23110"/>
                  </a:lnTo>
                  <a:lnTo>
                    <a:pt x="45260" y="22702"/>
                  </a:lnTo>
                  <a:lnTo>
                    <a:pt x="45331" y="22240"/>
                  </a:lnTo>
                  <a:lnTo>
                    <a:pt x="45402" y="21778"/>
                  </a:lnTo>
                  <a:lnTo>
                    <a:pt x="45527" y="20730"/>
                  </a:lnTo>
                  <a:lnTo>
                    <a:pt x="45633" y="19611"/>
                  </a:lnTo>
                  <a:lnTo>
                    <a:pt x="45704" y="18439"/>
                  </a:lnTo>
                  <a:lnTo>
                    <a:pt x="45740" y="17249"/>
                  </a:lnTo>
                  <a:lnTo>
                    <a:pt x="45758" y="16041"/>
                  </a:lnTo>
                  <a:lnTo>
                    <a:pt x="45758" y="15685"/>
                  </a:lnTo>
                  <a:lnTo>
                    <a:pt x="45740" y="15330"/>
                  </a:lnTo>
                  <a:lnTo>
                    <a:pt x="45704" y="14975"/>
                  </a:lnTo>
                  <a:lnTo>
                    <a:pt x="45669" y="14620"/>
                  </a:lnTo>
                  <a:lnTo>
                    <a:pt x="45598" y="14264"/>
                  </a:lnTo>
                  <a:lnTo>
                    <a:pt x="45545" y="13927"/>
                  </a:lnTo>
                  <a:lnTo>
                    <a:pt x="45473" y="13589"/>
                  </a:lnTo>
                  <a:lnTo>
                    <a:pt x="45385" y="13270"/>
                  </a:lnTo>
                  <a:lnTo>
                    <a:pt x="45278" y="12932"/>
                  </a:lnTo>
                  <a:lnTo>
                    <a:pt x="45171" y="12612"/>
                  </a:lnTo>
                  <a:lnTo>
                    <a:pt x="45047" y="12293"/>
                  </a:lnTo>
                  <a:lnTo>
                    <a:pt x="44923" y="11991"/>
                  </a:lnTo>
                  <a:lnTo>
                    <a:pt x="44781" y="11689"/>
                  </a:lnTo>
                  <a:lnTo>
                    <a:pt x="44639" y="11387"/>
                  </a:lnTo>
                  <a:lnTo>
                    <a:pt x="44479" y="11103"/>
                  </a:lnTo>
                  <a:lnTo>
                    <a:pt x="44319" y="10818"/>
                  </a:lnTo>
                  <a:lnTo>
                    <a:pt x="44141" y="10552"/>
                  </a:lnTo>
                  <a:lnTo>
                    <a:pt x="43964" y="10285"/>
                  </a:lnTo>
                  <a:lnTo>
                    <a:pt x="43768" y="10019"/>
                  </a:lnTo>
                  <a:lnTo>
                    <a:pt x="43573" y="9770"/>
                  </a:lnTo>
                  <a:lnTo>
                    <a:pt x="43360" y="9539"/>
                  </a:lnTo>
                  <a:lnTo>
                    <a:pt x="43147" y="9309"/>
                  </a:lnTo>
                  <a:lnTo>
                    <a:pt x="42916" y="9078"/>
                  </a:lnTo>
                  <a:lnTo>
                    <a:pt x="42702" y="8864"/>
                  </a:lnTo>
                  <a:lnTo>
                    <a:pt x="42454" y="8651"/>
                  </a:lnTo>
                  <a:lnTo>
                    <a:pt x="42223" y="8456"/>
                  </a:lnTo>
                  <a:lnTo>
                    <a:pt x="41956" y="8278"/>
                  </a:lnTo>
                  <a:lnTo>
                    <a:pt x="41708" y="8101"/>
                  </a:lnTo>
                  <a:lnTo>
                    <a:pt x="41441" y="7941"/>
                  </a:lnTo>
                  <a:lnTo>
                    <a:pt x="41175" y="7781"/>
                  </a:lnTo>
                  <a:lnTo>
                    <a:pt x="40908" y="7639"/>
                  </a:lnTo>
                  <a:lnTo>
                    <a:pt x="40624" y="7497"/>
                  </a:lnTo>
                  <a:lnTo>
                    <a:pt x="40571" y="7159"/>
                  </a:lnTo>
                  <a:lnTo>
                    <a:pt x="40500" y="6822"/>
                  </a:lnTo>
                  <a:lnTo>
                    <a:pt x="40375" y="6466"/>
                  </a:lnTo>
                  <a:lnTo>
                    <a:pt x="40216" y="6147"/>
                  </a:lnTo>
                  <a:lnTo>
                    <a:pt x="40020" y="5809"/>
                  </a:lnTo>
                  <a:lnTo>
                    <a:pt x="39789" y="5489"/>
                  </a:lnTo>
                  <a:lnTo>
                    <a:pt x="39523" y="5187"/>
                  </a:lnTo>
                  <a:lnTo>
                    <a:pt x="39239" y="4886"/>
                  </a:lnTo>
                  <a:lnTo>
                    <a:pt x="38919" y="4584"/>
                  </a:lnTo>
                  <a:lnTo>
                    <a:pt x="38564" y="4299"/>
                  </a:lnTo>
                  <a:lnTo>
                    <a:pt x="38173" y="4015"/>
                  </a:lnTo>
                  <a:lnTo>
                    <a:pt x="37764" y="3731"/>
                  </a:lnTo>
                  <a:lnTo>
                    <a:pt x="37320" y="3482"/>
                  </a:lnTo>
                  <a:lnTo>
                    <a:pt x="36841" y="3216"/>
                  </a:lnTo>
                  <a:lnTo>
                    <a:pt x="36343" y="2985"/>
                  </a:lnTo>
                  <a:lnTo>
                    <a:pt x="35828" y="2736"/>
                  </a:lnTo>
                  <a:lnTo>
                    <a:pt x="35278" y="2523"/>
                  </a:lnTo>
                  <a:lnTo>
                    <a:pt x="34709" y="2310"/>
                  </a:lnTo>
                  <a:lnTo>
                    <a:pt x="34123" y="2115"/>
                  </a:lnTo>
                  <a:lnTo>
                    <a:pt x="33519" y="1919"/>
                  </a:lnTo>
                  <a:lnTo>
                    <a:pt x="32880" y="1759"/>
                  </a:lnTo>
                  <a:lnTo>
                    <a:pt x="32222" y="1599"/>
                  </a:lnTo>
                  <a:lnTo>
                    <a:pt x="31565" y="1440"/>
                  </a:lnTo>
                  <a:lnTo>
                    <a:pt x="30872" y="1315"/>
                  </a:lnTo>
                  <a:lnTo>
                    <a:pt x="30162" y="1191"/>
                  </a:lnTo>
                  <a:lnTo>
                    <a:pt x="29451" y="1084"/>
                  </a:lnTo>
                  <a:lnTo>
                    <a:pt x="28705" y="995"/>
                  </a:lnTo>
                  <a:lnTo>
                    <a:pt x="27959" y="924"/>
                  </a:lnTo>
                  <a:lnTo>
                    <a:pt x="27195" y="871"/>
                  </a:lnTo>
                  <a:lnTo>
                    <a:pt x="26432" y="818"/>
                  </a:lnTo>
                  <a:lnTo>
                    <a:pt x="25632" y="800"/>
                  </a:lnTo>
                  <a:lnTo>
                    <a:pt x="24851" y="782"/>
                  </a:lnTo>
                  <a:lnTo>
                    <a:pt x="24780" y="782"/>
                  </a:lnTo>
                  <a:lnTo>
                    <a:pt x="23998" y="800"/>
                  </a:lnTo>
                  <a:lnTo>
                    <a:pt x="23199" y="818"/>
                  </a:lnTo>
                  <a:lnTo>
                    <a:pt x="22399" y="853"/>
                  </a:lnTo>
                  <a:lnTo>
                    <a:pt x="21582" y="907"/>
                  </a:lnTo>
                  <a:lnTo>
                    <a:pt x="20747" y="978"/>
                  </a:lnTo>
                  <a:lnTo>
                    <a:pt x="19930" y="1066"/>
                  </a:lnTo>
                  <a:lnTo>
                    <a:pt x="19113" y="1155"/>
                  </a:lnTo>
                  <a:lnTo>
                    <a:pt x="18296" y="1280"/>
                  </a:lnTo>
                  <a:lnTo>
                    <a:pt x="17497" y="1404"/>
                  </a:lnTo>
                  <a:lnTo>
                    <a:pt x="16733" y="1528"/>
                  </a:lnTo>
                  <a:lnTo>
                    <a:pt x="15987" y="1688"/>
                  </a:lnTo>
                  <a:lnTo>
                    <a:pt x="15259" y="1848"/>
                  </a:lnTo>
                  <a:lnTo>
                    <a:pt x="14584" y="2008"/>
                  </a:lnTo>
                  <a:lnTo>
                    <a:pt x="13927" y="2203"/>
                  </a:lnTo>
                  <a:lnTo>
                    <a:pt x="13340" y="2399"/>
                  </a:lnTo>
                  <a:lnTo>
                    <a:pt x="12790" y="2594"/>
                  </a:lnTo>
                  <a:lnTo>
                    <a:pt x="12044" y="1884"/>
                  </a:lnTo>
                  <a:lnTo>
                    <a:pt x="11333" y="1280"/>
                  </a:lnTo>
                  <a:lnTo>
                    <a:pt x="10711" y="782"/>
                  </a:lnTo>
                  <a:lnTo>
                    <a:pt x="10463" y="587"/>
                  </a:lnTo>
                  <a:lnTo>
                    <a:pt x="10232" y="445"/>
                  </a:lnTo>
                  <a:lnTo>
                    <a:pt x="9965" y="303"/>
                  </a:lnTo>
                  <a:lnTo>
                    <a:pt x="9681" y="178"/>
                  </a:lnTo>
                  <a:lnTo>
                    <a:pt x="9379" y="90"/>
                  </a:lnTo>
                  <a:lnTo>
                    <a:pt x="9077" y="36"/>
                  </a:lnTo>
                  <a:lnTo>
                    <a:pt x="8793" y="1"/>
                  </a:lnTo>
                  <a:close/>
                </a:path>
              </a:pathLst>
            </a:cu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1" name="Google Shape;833;p26">
              <a:extLst>
                <a:ext uri="{FF2B5EF4-FFF2-40B4-BE49-F238E27FC236}">
                  <a16:creationId xmlns:a16="http://schemas.microsoft.com/office/drawing/2014/main" id="{7A0B234A-9477-1811-14BA-F44D96FE2049}"/>
                </a:ext>
              </a:extLst>
            </p:cNvPr>
            <p:cNvSpPr/>
            <p:nvPr/>
          </p:nvSpPr>
          <p:spPr>
            <a:xfrm>
              <a:off x="596650" y="1713925"/>
              <a:ext cx="1143950" cy="629275"/>
            </a:xfrm>
            <a:custGeom>
              <a:avLst/>
              <a:gdLst/>
              <a:ahLst/>
              <a:cxnLst/>
              <a:rect l="l" t="t" r="r" b="b"/>
              <a:pathLst>
                <a:path w="45758" h="25171" fill="none" extrusionOk="0">
                  <a:moveTo>
                    <a:pt x="40624" y="7497"/>
                  </a:moveTo>
                  <a:lnTo>
                    <a:pt x="40624" y="7497"/>
                  </a:lnTo>
                  <a:lnTo>
                    <a:pt x="40571" y="7159"/>
                  </a:lnTo>
                  <a:lnTo>
                    <a:pt x="40500" y="6822"/>
                  </a:lnTo>
                  <a:lnTo>
                    <a:pt x="40375" y="6466"/>
                  </a:lnTo>
                  <a:lnTo>
                    <a:pt x="40216" y="6147"/>
                  </a:lnTo>
                  <a:lnTo>
                    <a:pt x="40020" y="5809"/>
                  </a:lnTo>
                  <a:lnTo>
                    <a:pt x="39789" y="5489"/>
                  </a:lnTo>
                  <a:lnTo>
                    <a:pt x="39523" y="5187"/>
                  </a:lnTo>
                  <a:lnTo>
                    <a:pt x="39239" y="4886"/>
                  </a:lnTo>
                  <a:lnTo>
                    <a:pt x="38919" y="4584"/>
                  </a:lnTo>
                  <a:lnTo>
                    <a:pt x="38564" y="4299"/>
                  </a:lnTo>
                  <a:lnTo>
                    <a:pt x="38173" y="4015"/>
                  </a:lnTo>
                  <a:lnTo>
                    <a:pt x="37764" y="3731"/>
                  </a:lnTo>
                  <a:lnTo>
                    <a:pt x="37320" y="3482"/>
                  </a:lnTo>
                  <a:lnTo>
                    <a:pt x="36841" y="3216"/>
                  </a:lnTo>
                  <a:lnTo>
                    <a:pt x="36343" y="2985"/>
                  </a:lnTo>
                  <a:lnTo>
                    <a:pt x="35828" y="2736"/>
                  </a:lnTo>
                  <a:lnTo>
                    <a:pt x="35278" y="2523"/>
                  </a:lnTo>
                  <a:lnTo>
                    <a:pt x="34709" y="2310"/>
                  </a:lnTo>
                  <a:lnTo>
                    <a:pt x="34123" y="2115"/>
                  </a:lnTo>
                  <a:lnTo>
                    <a:pt x="33519" y="1919"/>
                  </a:lnTo>
                  <a:lnTo>
                    <a:pt x="32880" y="1759"/>
                  </a:lnTo>
                  <a:lnTo>
                    <a:pt x="32222" y="1599"/>
                  </a:lnTo>
                  <a:lnTo>
                    <a:pt x="31565" y="1440"/>
                  </a:lnTo>
                  <a:lnTo>
                    <a:pt x="30872" y="1315"/>
                  </a:lnTo>
                  <a:lnTo>
                    <a:pt x="30162" y="1191"/>
                  </a:lnTo>
                  <a:lnTo>
                    <a:pt x="29451" y="1084"/>
                  </a:lnTo>
                  <a:lnTo>
                    <a:pt x="28705" y="995"/>
                  </a:lnTo>
                  <a:lnTo>
                    <a:pt x="27959" y="924"/>
                  </a:lnTo>
                  <a:lnTo>
                    <a:pt x="27195" y="871"/>
                  </a:lnTo>
                  <a:lnTo>
                    <a:pt x="26432" y="818"/>
                  </a:lnTo>
                  <a:lnTo>
                    <a:pt x="25632" y="800"/>
                  </a:lnTo>
                  <a:lnTo>
                    <a:pt x="24851" y="782"/>
                  </a:lnTo>
                  <a:lnTo>
                    <a:pt x="24851" y="782"/>
                  </a:lnTo>
                  <a:lnTo>
                    <a:pt x="24780" y="782"/>
                  </a:lnTo>
                  <a:lnTo>
                    <a:pt x="24780" y="782"/>
                  </a:lnTo>
                  <a:lnTo>
                    <a:pt x="23998" y="800"/>
                  </a:lnTo>
                  <a:lnTo>
                    <a:pt x="23199" y="818"/>
                  </a:lnTo>
                  <a:lnTo>
                    <a:pt x="22399" y="853"/>
                  </a:lnTo>
                  <a:lnTo>
                    <a:pt x="21582" y="907"/>
                  </a:lnTo>
                  <a:lnTo>
                    <a:pt x="20747" y="978"/>
                  </a:lnTo>
                  <a:lnTo>
                    <a:pt x="19930" y="1066"/>
                  </a:lnTo>
                  <a:lnTo>
                    <a:pt x="19113" y="1155"/>
                  </a:lnTo>
                  <a:lnTo>
                    <a:pt x="18296" y="1280"/>
                  </a:lnTo>
                  <a:lnTo>
                    <a:pt x="17497" y="1404"/>
                  </a:lnTo>
                  <a:lnTo>
                    <a:pt x="16733" y="1528"/>
                  </a:lnTo>
                  <a:lnTo>
                    <a:pt x="15987" y="1688"/>
                  </a:lnTo>
                  <a:lnTo>
                    <a:pt x="15259" y="1848"/>
                  </a:lnTo>
                  <a:lnTo>
                    <a:pt x="14584" y="2008"/>
                  </a:lnTo>
                  <a:lnTo>
                    <a:pt x="13927" y="2203"/>
                  </a:lnTo>
                  <a:lnTo>
                    <a:pt x="13340" y="2399"/>
                  </a:lnTo>
                  <a:lnTo>
                    <a:pt x="12790" y="2594"/>
                  </a:lnTo>
                  <a:lnTo>
                    <a:pt x="12790" y="2594"/>
                  </a:lnTo>
                  <a:lnTo>
                    <a:pt x="12044" y="1884"/>
                  </a:lnTo>
                  <a:lnTo>
                    <a:pt x="11333" y="1280"/>
                  </a:lnTo>
                  <a:lnTo>
                    <a:pt x="10711" y="782"/>
                  </a:lnTo>
                  <a:lnTo>
                    <a:pt x="10463" y="587"/>
                  </a:lnTo>
                  <a:lnTo>
                    <a:pt x="10232" y="445"/>
                  </a:lnTo>
                  <a:lnTo>
                    <a:pt x="10232" y="445"/>
                  </a:lnTo>
                  <a:lnTo>
                    <a:pt x="9965" y="303"/>
                  </a:lnTo>
                  <a:lnTo>
                    <a:pt x="9681" y="178"/>
                  </a:lnTo>
                  <a:lnTo>
                    <a:pt x="9379" y="90"/>
                  </a:lnTo>
                  <a:lnTo>
                    <a:pt x="9077" y="36"/>
                  </a:lnTo>
                  <a:lnTo>
                    <a:pt x="8793" y="1"/>
                  </a:lnTo>
                  <a:lnTo>
                    <a:pt x="8491" y="1"/>
                  </a:lnTo>
                  <a:lnTo>
                    <a:pt x="8189" y="36"/>
                  </a:lnTo>
                  <a:lnTo>
                    <a:pt x="7905" y="90"/>
                  </a:lnTo>
                  <a:lnTo>
                    <a:pt x="7621" y="178"/>
                  </a:lnTo>
                  <a:lnTo>
                    <a:pt x="7336" y="285"/>
                  </a:lnTo>
                  <a:lnTo>
                    <a:pt x="7070" y="427"/>
                  </a:lnTo>
                  <a:lnTo>
                    <a:pt x="6821" y="587"/>
                  </a:lnTo>
                  <a:lnTo>
                    <a:pt x="6590" y="782"/>
                  </a:lnTo>
                  <a:lnTo>
                    <a:pt x="6377" y="995"/>
                  </a:lnTo>
                  <a:lnTo>
                    <a:pt x="6182" y="1244"/>
                  </a:lnTo>
                  <a:lnTo>
                    <a:pt x="6004" y="1511"/>
                  </a:lnTo>
                  <a:lnTo>
                    <a:pt x="6004" y="1511"/>
                  </a:lnTo>
                  <a:lnTo>
                    <a:pt x="5844" y="1795"/>
                  </a:lnTo>
                  <a:lnTo>
                    <a:pt x="5720" y="2079"/>
                  </a:lnTo>
                  <a:lnTo>
                    <a:pt x="5649" y="2381"/>
                  </a:lnTo>
                  <a:lnTo>
                    <a:pt x="5578" y="2683"/>
                  </a:lnTo>
                  <a:lnTo>
                    <a:pt x="5560" y="2985"/>
                  </a:lnTo>
                  <a:lnTo>
                    <a:pt x="5560" y="3287"/>
                  </a:lnTo>
                  <a:lnTo>
                    <a:pt x="5578" y="3571"/>
                  </a:lnTo>
                  <a:lnTo>
                    <a:pt x="5649" y="3873"/>
                  </a:lnTo>
                  <a:lnTo>
                    <a:pt x="5720" y="4157"/>
                  </a:lnTo>
                  <a:lnTo>
                    <a:pt x="5844" y="4441"/>
                  </a:lnTo>
                  <a:lnTo>
                    <a:pt x="5969" y="4708"/>
                  </a:lnTo>
                  <a:lnTo>
                    <a:pt x="6146" y="4957"/>
                  </a:lnTo>
                  <a:lnTo>
                    <a:pt x="6324" y="5205"/>
                  </a:lnTo>
                  <a:lnTo>
                    <a:pt x="6537" y="5418"/>
                  </a:lnTo>
                  <a:lnTo>
                    <a:pt x="6786" y="5614"/>
                  </a:lnTo>
                  <a:lnTo>
                    <a:pt x="7052" y="5791"/>
                  </a:lnTo>
                  <a:lnTo>
                    <a:pt x="7052" y="5791"/>
                  </a:lnTo>
                  <a:lnTo>
                    <a:pt x="7372" y="6005"/>
                  </a:lnTo>
                  <a:lnTo>
                    <a:pt x="7852" y="6324"/>
                  </a:lnTo>
                  <a:lnTo>
                    <a:pt x="8083" y="6502"/>
                  </a:lnTo>
                  <a:lnTo>
                    <a:pt x="8278" y="6662"/>
                  </a:lnTo>
                  <a:lnTo>
                    <a:pt x="8420" y="6804"/>
                  </a:lnTo>
                  <a:lnTo>
                    <a:pt x="8438" y="6875"/>
                  </a:lnTo>
                  <a:lnTo>
                    <a:pt x="8438" y="6911"/>
                  </a:lnTo>
                  <a:lnTo>
                    <a:pt x="8438" y="6911"/>
                  </a:lnTo>
                  <a:lnTo>
                    <a:pt x="7781" y="6733"/>
                  </a:lnTo>
                  <a:lnTo>
                    <a:pt x="7070" y="6573"/>
                  </a:lnTo>
                  <a:lnTo>
                    <a:pt x="6342" y="6413"/>
                  </a:lnTo>
                  <a:lnTo>
                    <a:pt x="5631" y="6289"/>
                  </a:lnTo>
                  <a:lnTo>
                    <a:pt x="4974" y="6182"/>
                  </a:lnTo>
                  <a:lnTo>
                    <a:pt x="4370" y="6093"/>
                  </a:lnTo>
                  <a:lnTo>
                    <a:pt x="3890" y="6040"/>
                  </a:lnTo>
                  <a:lnTo>
                    <a:pt x="3517" y="6005"/>
                  </a:lnTo>
                  <a:lnTo>
                    <a:pt x="3517" y="6005"/>
                  </a:lnTo>
                  <a:lnTo>
                    <a:pt x="3180" y="6005"/>
                  </a:lnTo>
                  <a:lnTo>
                    <a:pt x="2842" y="6040"/>
                  </a:lnTo>
                  <a:lnTo>
                    <a:pt x="2523" y="6093"/>
                  </a:lnTo>
                  <a:lnTo>
                    <a:pt x="2203" y="6182"/>
                  </a:lnTo>
                  <a:lnTo>
                    <a:pt x="1901" y="6307"/>
                  </a:lnTo>
                  <a:lnTo>
                    <a:pt x="1617" y="6449"/>
                  </a:lnTo>
                  <a:lnTo>
                    <a:pt x="1350" y="6609"/>
                  </a:lnTo>
                  <a:lnTo>
                    <a:pt x="1102" y="6804"/>
                  </a:lnTo>
                  <a:lnTo>
                    <a:pt x="871" y="6999"/>
                  </a:lnTo>
                  <a:lnTo>
                    <a:pt x="675" y="7230"/>
                  </a:lnTo>
                  <a:lnTo>
                    <a:pt x="480" y="7479"/>
                  </a:lnTo>
                  <a:lnTo>
                    <a:pt x="338" y="7745"/>
                  </a:lnTo>
                  <a:lnTo>
                    <a:pt x="196" y="8030"/>
                  </a:lnTo>
                  <a:lnTo>
                    <a:pt x="107" y="8314"/>
                  </a:lnTo>
                  <a:lnTo>
                    <a:pt x="36" y="8634"/>
                  </a:lnTo>
                  <a:lnTo>
                    <a:pt x="0" y="8953"/>
                  </a:lnTo>
                  <a:lnTo>
                    <a:pt x="0" y="8953"/>
                  </a:lnTo>
                  <a:lnTo>
                    <a:pt x="0" y="9273"/>
                  </a:lnTo>
                  <a:lnTo>
                    <a:pt x="36" y="9575"/>
                  </a:lnTo>
                  <a:lnTo>
                    <a:pt x="107" y="9877"/>
                  </a:lnTo>
                  <a:lnTo>
                    <a:pt x="196" y="10179"/>
                  </a:lnTo>
                  <a:lnTo>
                    <a:pt x="320" y="10463"/>
                  </a:lnTo>
                  <a:lnTo>
                    <a:pt x="480" y="10730"/>
                  </a:lnTo>
                  <a:lnTo>
                    <a:pt x="658" y="10978"/>
                  </a:lnTo>
                  <a:lnTo>
                    <a:pt x="853" y="11209"/>
                  </a:lnTo>
                  <a:lnTo>
                    <a:pt x="1084" y="11422"/>
                  </a:lnTo>
                  <a:lnTo>
                    <a:pt x="1333" y="11618"/>
                  </a:lnTo>
                  <a:lnTo>
                    <a:pt x="1599" y="11795"/>
                  </a:lnTo>
                  <a:lnTo>
                    <a:pt x="1883" y="11937"/>
                  </a:lnTo>
                  <a:lnTo>
                    <a:pt x="2185" y="12062"/>
                  </a:lnTo>
                  <a:lnTo>
                    <a:pt x="2505" y="12151"/>
                  </a:lnTo>
                  <a:lnTo>
                    <a:pt x="2842" y="12222"/>
                  </a:lnTo>
                  <a:lnTo>
                    <a:pt x="3180" y="12257"/>
                  </a:lnTo>
                  <a:lnTo>
                    <a:pt x="3180" y="12257"/>
                  </a:lnTo>
                  <a:lnTo>
                    <a:pt x="3606" y="12257"/>
                  </a:lnTo>
                  <a:lnTo>
                    <a:pt x="4121" y="12239"/>
                  </a:lnTo>
                  <a:lnTo>
                    <a:pt x="5223" y="12168"/>
                  </a:lnTo>
                  <a:lnTo>
                    <a:pt x="5223" y="12168"/>
                  </a:lnTo>
                  <a:lnTo>
                    <a:pt x="6360" y="12062"/>
                  </a:lnTo>
                  <a:lnTo>
                    <a:pt x="6519" y="12062"/>
                  </a:lnTo>
                  <a:lnTo>
                    <a:pt x="6608" y="12062"/>
                  </a:lnTo>
                  <a:lnTo>
                    <a:pt x="6626" y="12062"/>
                  </a:lnTo>
                  <a:lnTo>
                    <a:pt x="6608" y="12080"/>
                  </a:lnTo>
                  <a:lnTo>
                    <a:pt x="6519" y="12115"/>
                  </a:lnTo>
                  <a:lnTo>
                    <a:pt x="6519" y="12115"/>
                  </a:lnTo>
                  <a:lnTo>
                    <a:pt x="6200" y="12222"/>
                  </a:lnTo>
                  <a:lnTo>
                    <a:pt x="5880" y="12364"/>
                  </a:lnTo>
                  <a:lnTo>
                    <a:pt x="5596" y="12541"/>
                  </a:lnTo>
                  <a:lnTo>
                    <a:pt x="5311" y="12719"/>
                  </a:lnTo>
                  <a:lnTo>
                    <a:pt x="5063" y="12932"/>
                  </a:lnTo>
                  <a:lnTo>
                    <a:pt x="4850" y="13163"/>
                  </a:lnTo>
                  <a:lnTo>
                    <a:pt x="4637" y="13412"/>
                  </a:lnTo>
                  <a:lnTo>
                    <a:pt x="4459" y="13678"/>
                  </a:lnTo>
                  <a:lnTo>
                    <a:pt x="4317" y="13945"/>
                  </a:lnTo>
                  <a:lnTo>
                    <a:pt x="4192" y="14229"/>
                  </a:lnTo>
                  <a:lnTo>
                    <a:pt x="4104" y="14531"/>
                  </a:lnTo>
                  <a:lnTo>
                    <a:pt x="4050" y="14833"/>
                  </a:lnTo>
                  <a:lnTo>
                    <a:pt x="4015" y="15135"/>
                  </a:lnTo>
                  <a:lnTo>
                    <a:pt x="4015" y="15455"/>
                  </a:lnTo>
                  <a:lnTo>
                    <a:pt x="4050" y="15774"/>
                  </a:lnTo>
                  <a:lnTo>
                    <a:pt x="4121" y="16076"/>
                  </a:lnTo>
                  <a:lnTo>
                    <a:pt x="4121" y="16076"/>
                  </a:lnTo>
                  <a:lnTo>
                    <a:pt x="4228" y="16378"/>
                  </a:lnTo>
                  <a:lnTo>
                    <a:pt x="4370" y="16662"/>
                  </a:lnTo>
                  <a:lnTo>
                    <a:pt x="4530" y="16929"/>
                  </a:lnTo>
                  <a:lnTo>
                    <a:pt x="4725" y="17178"/>
                  </a:lnTo>
                  <a:lnTo>
                    <a:pt x="4938" y="17391"/>
                  </a:lnTo>
                  <a:lnTo>
                    <a:pt x="5169" y="17586"/>
                  </a:lnTo>
                  <a:lnTo>
                    <a:pt x="5418" y="17764"/>
                  </a:lnTo>
                  <a:lnTo>
                    <a:pt x="5685" y="17924"/>
                  </a:lnTo>
                  <a:lnTo>
                    <a:pt x="5986" y="18048"/>
                  </a:lnTo>
                  <a:lnTo>
                    <a:pt x="6288" y="18137"/>
                  </a:lnTo>
                  <a:lnTo>
                    <a:pt x="6590" y="18208"/>
                  </a:lnTo>
                  <a:lnTo>
                    <a:pt x="6910" y="18261"/>
                  </a:lnTo>
                  <a:lnTo>
                    <a:pt x="7248" y="18261"/>
                  </a:lnTo>
                  <a:lnTo>
                    <a:pt x="7585" y="18243"/>
                  </a:lnTo>
                  <a:lnTo>
                    <a:pt x="7923" y="18190"/>
                  </a:lnTo>
                  <a:lnTo>
                    <a:pt x="8260" y="18119"/>
                  </a:lnTo>
                  <a:lnTo>
                    <a:pt x="8260" y="18119"/>
                  </a:lnTo>
                  <a:lnTo>
                    <a:pt x="8544" y="18012"/>
                  </a:lnTo>
                  <a:lnTo>
                    <a:pt x="8917" y="17870"/>
                  </a:lnTo>
                  <a:lnTo>
                    <a:pt x="9326" y="17710"/>
                  </a:lnTo>
                  <a:lnTo>
                    <a:pt x="9770" y="17497"/>
                  </a:lnTo>
                  <a:lnTo>
                    <a:pt x="10267" y="17266"/>
                  </a:lnTo>
                  <a:lnTo>
                    <a:pt x="10782" y="17018"/>
                  </a:lnTo>
                  <a:lnTo>
                    <a:pt x="11315" y="16733"/>
                  </a:lnTo>
                  <a:lnTo>
                    <a:pt x="11866" y="16449"/>
                  </a:lnTo>
                  <a:lnTo>
                    <a:pt x="12417" y="16130"/>
                  </a:lnTo>
                  <a:lnTo>
                    <a:pt x="12950" y="15810"/>
                  </a:lnTo>
                  <a:lnTo>
                    <a:pt x="13482" y="15472"/>
                  </a:lnTo>
                  <a:lnTo>
                    <a:pt x="13998" y="15135"/>
                  </a:lnTo>
                  <a:lnTo>
                    <a:pt x="14459" y="14797"/>
                  </a:lnTo>
                  <a:lnTo>
                    <a:pt x="14903" y="14460"/>
                  </a:lnTo>
                  <a:lnTo>
                    <a:pt x="15294" y="14122"/>
                  </a:lnTo>
                  <a:lnTo>
                    <a:pt x="15614" y="13803"/>
                  </a:lnTo>
                  <a:lnTo>
                    <a:pt x="15614" y="13803"/>
                  </a:lnTo>
                  <a:lnTo>
                    <a:pt x="15969" y="13891"/>
                  </a:lnTo>
                  <a:lnTo>
                    <a:pt x="15969" y="13891"/>
                  </a:lnTo>
                  <a:lnTo>
                    <a:pt x="15756" y="14069"/>
                  </a:lnTo>
                  <a:lnTo>
                    <a:pt x="15543" y="14282"/>
                  </a:lnTo>
                  <a:lnTo>
                    <a:pt x="15365" y="14495"/>
                  </a:lnTo>
                  <a:lnTo>
                    <a:pt x="15205" y="14726"/>
                  </a:lnTo>
                  <a:lnTo>
                    <a:pt x="15063" y="14975"/>
                  </a:lnTo>
                  <a:lnTo>
                    <a:pt x="14957" y="15224"/>
                  </a:lnTo>
                  <a:lnTo>
                    <a:pt x="14850" y="15490"/>
                  </a:lnTo>
                  <a:lnTo>
                    <a:pt x="14797" y="15756"/>
                  </a:lnTo>
                  <a:lnTo>
                    <a:pt x="14744" y="16041"/>
                  </a:lnTo>
                  <a:lnTo>
                    <a:pt x="14726" y="16325"/>
                  </a:lnTo>
                  <a:lnTo>
                    <a:pt x="14726" y="16591"/>
                  </a:lnTo>
                  <a:lnTo>
                    <a:pt x="14761" y="16876"/>
                  </a:lnTo>
                  <a:lnTo>
                    <a:pt x="14815" y="17160"/>
                  </a:lnTo>
                  <a:lnTo>
                    <a:pt x="14903" y="17444"/>
                  </a:lnTo>
                  <a:lnTo>
                    <a:pt x="15010" y="17710"/>
                  </a:lnTo>
                  <a:lnTo>
                    <a:pt x="15152" y="17977"/>
                  </a:lnTo>
                  <a:lnTo>
                    <a:pt x="15152" y="17977"/>
                  </a:lnTo>
                  <a:lnTo>
                    <a:pt x="15330" y="18243"/>
                  </a:lnTo>
                  <a:lnTo>
                    <a:pt x="15525" y="18474"/>
                  </a:lnTo>
                  <a:lnTo>
                    <a:pt x="15738" y="18705"/>
                  </a:lnTo>
                  <a:lnTo>
                    <a:pt x="15969" y="18901"/>
                  </a:lnTo>
                  <a:lnTo>
                    <a:pt x="16236" y="19060"/>
                  </a:lnTo>
                  <a:lnTo>
                    <a:pt x="16484" y="19202"/>
                  </a:lnTo>
                  <a:lnTo>
                    <a:pt x="16769" y="19309"/>
                  </a:lnTo>
                  <a:lnTo>
                    <a:pt x="17053" y="19398"/>
                  </a:lnTo>
                  <a:lnTo>
                    <a:pt x="17337" y="19469"/>
                  </a:lnTo>
                  <a:lnTo>
                    <a:pt x="17639" y="19504"/>
                  </a:lnTo>
                  <a:lnTo>
                    <a:pt x="17941" y="19504"/>
                  </a:lnTo>
                  <a:lnTo>
                    <a:pt x="18225" y="19469"/>
                  </a:lnTo>
                  <a:lnTo>
                    <a:pt x="18527" y="19416"/>
                  </a:lnTo>
                  <a:lnTo>
                    <a:pt x="18829" y="19327"/>
                  </a:lnTo>
                  <a:lnTo>
                    <a:pt x="19113" y="19220"/>
                  </a:lnTo>
                  <a:lnTo>
                    <a:pt x="19397" y="19060"/>
                  </a:lnTo>
                  <a:lnTo>
                    <a:pt x="19397" y="19060"/>
                  </a:lnTo>
                  <a:lnTo>
                    <a:pt x="20517" y="18403"/>
                  </a:lnTo>
                  <a:lnTo>
                    <a:pt x="21334" y="17906"/>
                  </a:lnTo>
                  <a:lnTo>
                    <a:pt x="22222" y="17355"/>
                  </a:lnTo>
                  <a:lnTo>
                    <a:pt x="22684" y="17035"/>
                  </a:lnTo>
                  <a:lnTo>
                    <a:pt x="23145" y="16733"/>
                  </a:lnTo>
                  <a:lnTo>
                    <a:pt x="23590" y="16396"/>
                  </a:lnTo>
                  <a:lnTo>
                    <a:pt x="24016" y="16058"/>
                  </a:lnTo>
                  <a:lnTo>
                    <a:pt x="24424" y="15721"/>
                  </a:lnTo>
                  <a:lnTo>
                    <a:pt x="24797" y="15383"/>
                  </a:lnTo>
                  <a:lnTo>
                    <a:pt x="25135" y="15046"/>
                  </a:lnTo>
                  <a:lnTo>
                    <a:pt x="25419" y="14708"/>
                  </a:lnTo>
                  <a:lnTo>
                    <a:pt x="25419" y="14708"/>
                  </a:lnTo>
                  <a:lnTo>
                    <a:pt x="25881" y="14691"/>
                  </a:lnTo>
                  <a:lnTo>
                    <a:pt x="25881" y="14691"/>
                  </a:lnTo>
                  <a:lnTo>
                    <a:pt x="25739" y="14851"/>
                  </a:lnTo>
                  <a:lnTo>
                    <a:pt x="25739" y="14851"/>
                  </a:lnTo>
                  <a:lnTo>
                    <a:pt x="25543" y="15099"/>
                  </a:lnTo>
                  <a:lnTo>
                    <a:pt x="25384" y="15366"/>
                  </a:lnTo>
                  <a:lnTo>
                    <a:pt x="25259" y="15650"/>
                  </a:lnTo>
                  <a:lnTo>
                    <a:pt x="25153" y="15934"/>
                  </a:lnTo>
                  <a:lnTo>
                    <a:pt x="25064" y="16236"/>
                  </a:lnTo>
                  <a:lnTo>
                    <a:pt x="25028" y="16520"/>
                  </a:lnTo>
                  <a:lnTo>
                    <a:pt x="25011" y="16822"/>
                  </a:lnTo>
                  <a:lnTo>
                    <a:pt x="25011" y="17124"/>
                  </a:lnTo>
                  <a:lnTo>
                    <a:pt x="25064" y="17426"/>
                  </a:lnTo>
                  <a:lnTo>
                    <a:pt x="25117" y="17710"/>
                  </a:lnTo>
                  <a:lnTo>
                    <a:pt x="25224" y="17995"/>
                  </a:lnTo>
                  <a:lnTo>
                    <a:pt x="25348" y="18279"/>
                  </a:lnTo>
                  <a:lnTo>
                    <a:pt x="25490" y="18545"/>
                  </a:lnTo>
                  <a:lnTo>
                    <a:pt x="25668" y="18794"/>
                  </a:lnTo>
                  <a:lnTo>
                    <a:pt x="25863" y="19043"/>
                  </a:lnTo>
                  <a:lnTo>
                    <a:pt x="26094" y="19256"/>
                  </a:lnTo>
                  <a:lnTo>
                    <a:pt x="26094" y="19256"/>
                  </a:lnTo>
                  <a:lnTo>
                    <a:pt x="26361" y="19451"/>
                  </a:lnTo>
                  <a:lnTo>
                    <a:pt x="26609" y="19611"/>
                  </a:lnTo>
                  <a:lnTo>
                    <a:pt x="26893" y="19753"/>
                  </a:lnTo>
                  <a:lnTo>
                    <a:pt x="27178" y="19860"/>
                  </a:lnTo>
                  <a:lnTo>
                    <a:pt x="27462" y="19931"/>
                  </a:lnTo>
                  <a:lnTo>
                    <a:pt x="27764" y="19984"/>
                  </a:lnTo>
                  <a:lnTo>
                    <a:pt x="28066" y="20002"/>
                  </a:lnTo>
                  <a:lnTo>
                    <a:pt x="28350" y="19984"/>
                  </a:lnTo>
                  <a:lnTo>
                    <a:pt x="28652" y="19949"/>
                  </a:lnTo>
                  <a:lnTo>
                    <a:pt x="28936" y="19877"/>
                  </a:lnTo>
                  <a:lnTo>
                    <a:pt x="29220" y="19789"/>
                  </a:lnTo>
                  <a:lnTo>
                    <a:pt x="29487" y="19664"/>
                  </a:lnTo>
                  <a:lnTo>
                    <a:pt x="29753" y="19504"/>
                  </a:lnTo>
                  <a:lnTo>
                    <a:pt x="30002" y="19327"/>
                  </a:lnTo>
                  <a:lnTo>
                    <a:pt x="30233" y="19114"/>
                  </a:lnTo>
                  <a:lnTo>
                    <a:pt x="30464" y="18883"/>
                  </a:lnTo>
                  <a:lnTo>
                    <a:pt x="30464" y="18883"/>
                  </a:lnTo>
                  <a:lnTo>
                    <a:pt x="30641" y="18652"/>
                  </a:lnTo>
                  <a:lnTo>
                    <a:pt x="30855" y="18332"/>
                  </a:lnTo>
                  <a:lnTo>
                    <a:pt x="30855" y="18332"/>
                  </a:lnTo>
                  <a:lnTo>
                    <a:pt x="30606" y="18847"/>
                  </a:lnTo>
                  <a:lnTo>
                    <a:pt x="30411" y="19309"/>
                  </a:lnTo>
                  <a:lnTo>
                    <a:pt x="30233" y="19700"/>
                  </a:lnTo>
                  <a:lnTo>
                    <a:pt x="30126" y="20037"/>
                  </a:lnTo>
                  <a:lnTo>
                    <a:pt x="30126" y="20037"/>
                  </a:lnTo>
                  <a:lnTo>
                    <a:pt x="30055" y="20339"/>
                  </a:lnTo>
                  <a:lnTo>
                    <a:pt x="30002" y="20659"/>
                  </a:lnTo>
                  <a:lnTo>
                    <a:pt x="29984" y="20961"/>
                  </a:lnTo>
                  <a:lnTo>
                    <a:pt x="30002" y="21263"/>
                  </a:lnTo>
                  <a:lnTo>
                    <a:pt x="30055" y="21565"/>
                  </a:lnTo>
                  <a:lnTo>
                    <a:pt x="30126" y="21849"/>
                  </a:lnTo>
                  <a:lnTo>
                    <a:pt x="30215" y="22133"/>
                  </a:lnTo>
                  <a:lnTo>
                    <a:pt x="30357" y="22418"/>
                  </a:lnTo>
                  <a:lnTo>
                    <a:pt x="30499" y="22666"/>
                  </a:lnTo>
                  <a:lnTo>
                    <a:pt x="30677" y="22915"/>
                  </a:lnTo>
                  <a:lnTo>
                    <a:pt x="30872" y="23146"/>
                  </a:lnTo>
                  <a:lnTo>
                    <a:pt x="31085" y="23341"/>
                  </a:lnTo>
                  <a:lnTo>
                    <a:pt x="31334" y="23537"/>
                  </a:lnTo>
                  <a:lnTo>
                    <a:pt x="31601" y="23697"/>
                  </a:lnTo>
                  <a:lnTo>
                    <a:pt x="31867" y="23821"/>
                  </a:lnTo>
                  <a:lnTo>
                    <a:pt x="32169" y="23927"/>
                  </a:lnTo>
                  <a:lnTo>
                    <a:pt x="32169" y="23927"/>
                  </a:lnTo>
                  <a:lnTo>
                    <a:pt x="32471" y="24016"/>
                  </a:lnTo>
                  <a:lnTo>
                    <a:pt x="32755" y="24052"/>
                  </a:lnTo>
                  <a:lnTo>
                    <a:pt x="33057" y="24070"/>
                  </a:lnTo>
                  <a:lnTo>
                    <a:pt x="33341" y="24070"/>
                  </a:lnTo>
                  <a:lnTo>
                    <a:pt x="33626" y="24016"/>
                  </a:lnTo>
                  <a:lnTo>
                    <a:pt x="33910" y="23963"/>
                  </a:lnTo>
                  <a:lnTo>
                    <a:pt x="34176" y="23874"/>
                  </a:lnTo>
                  <a:lnTo>
                    <a:pt x="34425" y="23750"/>
                  </a:lnTo>
                  <a:lnTo>
                    <a:pt x="34425" y="23750"/>
                  </a:lnTo>
                  <a:lnTo>
                    <a:pt x="34709" y="23608"/>
                  </a:lnTo>
                  <a:lnTo>
                    <a:pt x="34958" y="23430"/>
                  </a:lnTo>
                  <a:lnTo>
                    <a:pt x="35189" y="23217"/>
                  </a:lnTo>
                  <a:lnTo>
                    <a:pt x="35420" y="23004"/>
                  </a:lnTo>
                  <a:lnTo>
                    <a:pt x="35615" y="22737"/>
                  </a:lnTo>
                  <a:lnTo>
                    <a:pt x="35775" y="22471"/>
                  </a:lnTo>
                  <a:lnTo>
                    <a:pt x="35917" y="22187"/>
                  </a:lnTo>
                  <a:lnTo>
                    <a:pt x="36041" y="21867"/>
                  </a:lnTo>
                  <a:lnTo>
                    <a:pt x="36041" y="21867"/>
                  </a:lnTo>
                  <a:lnTo>
                    <a:pt x="36041" y="21814"/>
                  </a:lnTo>
                  <a:lnTo>
                    <a:pt x="36041" y="21814"/>
                  </a:lnTo>
                  <a:lnTo>
                    <a:pt x="36361" y="22631"/>
                  </a:lnTo>
                  <a:lnTo>
                    <a:pt x="36574" y="23128"/>
                  </a:lnTo>
                  <a:lnTo>
                    <a:pt x="36805" y="23625"/>
                  </a:lnTo>
                  <a:lnTo>
                    <a:pt x="36929" y="23874"/>
                  </a:lnTo>
                  <a:lnTo>
                    <a:pt x="37054" y="24105"/>
                  </a:lnTo>
                  <a:lnTo>
                    <a:pt x="37196" y="24336"/>
                  </a:lnTo>
                  <a:lnTo>
                    <a:pt x="37338" y="24531"/>
                  </a:lnTo>
                  <a:lnTo>
                    <a:pt x="37498" y="24709"/>
                  </a:lnTo>
                  <a:lnTo>
                    <a:pt x="37658" y="24851"/>
                  </a:lnTo>
                  <a:lnTo>
                    <a:pt x="37818" y="24958"/>
                  </a:lnTo>
                  <a:lnTo>
                    <a:pt x="37995" y="25047"/>
                  </a:lnTo>
                  <a:lnTo>
                    <a:pt x="37995" y="25047"/>
                  </a:lnTo>
                  <a:lnTo>
                    <a:pt x="38279" y="25118"/>
                  </a:lnTo>
                  <a:lnTo>
                    <a:pt x="38564" y="25153"/>
                  </a:lnTo>
                  <a:lnTo>
                    <a:pt x="38848" y="25171"/>
                  </a:lnTo>
                  <a:lnTo>
                    <a:pt x="39114" y="25153"/>
                  </a:lnTo>
                  <a:lnTo>
                    <a:pt x="39114" y="25153"/>
                  </a:lnTo>
                  <a:lnTo>
                    <a:pt x="39292" y="24975"/>
                  </a:lnTo>
                  <a:lnTo>
                    <a:pt x="39487" y="24816"/>
                  </a:lnTo>
                  <a:lnTo>
                    <a:pt x="39683" y="24656"/>
                  </a:lnTo>
                  <a:lnTo>
                    <a:pt x="39878" y="24496"/>
                  </a:lnTo>
                  <a:lnTo>
                    <a:pt x="40091" y="24372"/>
                  </a:lnTo>
                  <a:lnTo>
                    <a:pt x="40304" y="24229"/>
                  </a:lnTo>
                  <a:lnTo>
                    <a:pt x="40535" y="24105"/>
                  </a:lnTo>
                  <a:lnTo>
                    <a:pt x="40766" y="23999"/>
                  </a:lnTo>
                  <a:lnTo>
                    <a:pt x="40997" y="23910"/>
                  </a:lnTo>
                  <a:lnTo>
                    <a:pt x="41246" y="23821"/>
                  </a:lnTo>
                  <a:lnTo>
                    <a:pt x="41495" y="23750"/>
                  </a:lnTo>
                  <a:lnTo>
                    <a:pt x="41761" y="23679"/>
                  </a:lnTo>
                  <a:lnTo>
                    <a:pt x="42010" y="23643"/>
                  </a:lnTo>
                  <a:lnTo>
                    <a:pt x="42276" y="23608"/>
                  </a:lnTo>
                  <a:lnTo>
                    <a:pt x="42543" y="23590"/>
                  </a:lnTo>
                  <a:lnTo>
                    <a:pt x="42827" y="23572"/>
                  </a:lnTo>
                  <a:lnTo>
                    <a:pt x="42827" y="23572"/>
                  </a:lnTo>
                  <a:lnTo>
                    <a:pt x="43111" y="23590"/>
                  </a:lnTo>
                  <a:lnTo>
                    <a:pt x="43413" y="23608"/>
                  </a:lnTo>
                  <a:lnTo>
                    <a:pt x="43679" y="23643"/>
                  </a:lnTo>
                  <a:lnTo>
                    <a:pt x="43946" y="23714"/>
                  </a:lnTo>
                  <a:lnTo>
                    <a:pt x="44195" y="23785"/>
                  </a:lnTo>
                  <a:lnTo>
                    <a:pt x="44443" y="23874"/>
                  </a:lnTo>
                  <a:lnTo>
                    <a:pt x="44674" y="23981"/>
                  </a:lnTo>
                  <a:lnTo>
                    <a:pt x="44887" y="24087"/>
                  </a:lnTo>
                  <a:lnTo>
                    <a:pt x="44887" y="24087"/>
                  </a:lnTo>
                  <a:lnTo>
                    <a:pt x="44994" y="23803"/>
                  </a:lnTo>
                  <a:lnTo>
                    <a:pt x="45083" y="23483"/>
                  </a:lnTo>
                  <a:lnTo>
                    <a:pt x="45171" y="23110"/>
                  </a:lnTo>
                  <a:lnTo>
                    <a:pt x="45260" y="22702"/>
                  </a:lnTo>
                  <a:lnTo>
                    <a:pt x="45331" y="22240"/>
                  </a:lnTo>
                  <a:lnTo>
                    <a:pt x="45402" y="21778"/>
                  </a:lnTo>
                  <a:lnTo>
                    <a:pt x="45527" y="20730"/>
                  </a:lnTo>
                  <a:lnTo>
                    <a:pt x="45633" y="19611"/>
                  </a:lnTo>
                  <a:lnTo>
                    <a:pt x="45704" y="18439"/>
                  </a:lnTo>
                  <a:lnTo>
                    <a:pt x="45740" y="17249"/>
                  </a:lnTo>
                  <a:lnTo>
                    <a:pt x="45758" y="16041"/>
                  </a:lnTo>
                  <a:lnTo>
                    <a:pt x="45758" y="16041"/>
                  </a:lnTo>
                  <a:lnTo>
                    <a:pt x="45758" y="15685"/>
                  </a:lnTo>
                  <a:lnTo>
                    <a:pt x="45740" y="15330"/>
                  </a:lnTo>
                  <a:lnTo>
                    <a:pt x="45704" y="14975"/>
                  </a:lnTo>
                  <a:lnTo>
                    <a:pt x="45669" y="14620"/>
                  </a:lnTo>
                  <a:lnTo>
                    <a:pt x="45598" y="14264"/>
                  </a:lnTo>
                  <a:lnTo>
                    <a:pt x="45545" y="13927"/>
                  </a:lnTo>
                  <a:lnTo>
                    <a:pt x="45473" y="13589"/>
                  </a:lnTo>
                  <a:lnTo>
                    <a:pt x="45385" y="13270"/>
                  </a:lnTo>
                  <a:lnTo>
                    <a:pt x="45278" y="12932"/>
                  </a:lnTo>
                  <a:lnTo>
                    <a:pt x="45171" y="12612"/>
                  </a:lnTo>
                  <a:lnTo>
                    <a:pt x="45047" y="12293"/>
                  </a:lnTo>
                  <a:lnTo>
                    <a:pt x="44923" y="11991"/>
                  </a:lnTo>
                  <a:lnTo>
                    <a:pt x="44781" y="11689"/>
                  </a:lnTo>
                  <a:lnTo>
                    <a:pt x="44639" y="11387"/>
                  </a:lnTo>
                  <a:lnTo>
                    <a:pt x="44479" y="11103"/>
                  </a:lnTo>
                  <a:lnTo>
                    <a:pt x="44319" y="10818"/>
                  </a:lnTo>
                  <a:lnTo>
                    <a:pt x="44141" y="10552"/>
                  </a:lnTo>
                  <a:lnTo>
                    <a:pt x="43964" y="10285"/>
                  </a:lnTo>
                  <a:lnTo>
                    <a:pt x="43768" y="10019"/>
                  </a:lnTo>
                  <a:lnTo>
                    <a:pt x="43573" y="9770"/>
                  </a:lnTo>
                  <a:lnTo>
                    <a:pt x="43360" y="9539"/>
                  </a:lnTo>
                  <a:lnTo>
                    <a:pt x="43147" y="9309"/>
                  </a:lnTo>
                  <a:lnTo>
                    <a:pt x="42916" y="9078"/>
                  </a:lnTo>
                  <a:lnTo>
                    <a:pt x="42702" y="8864"/>
                  </a:lnTo>
                  <a:lnTo>
                    <a:pt x="42454" y="8651"/>
                  </a:lnTo>
                  <a:lnTo>
                    <a:pt x="42223" y="8456"/>
                  </a:lnTo>
                  <a:lnTo>
                    <a:pt x="41956" y="8278"/>
                  </a:lnTo>
                  <a:lnTo>
                    <a:pt x="41708" y="8101"/>
                  </a:lnTo>
                  <a:lnTo>
                    <a:pt x="41441" y="7941"/>
                  </a:lnTo>
                  <a:lnTo>
                    <a:pt x="41175" y="7781"/>
                  </a:lnTo>
                  <a:lnTo>
                    <a:pt x="40908" y="7639"/>
                  </a:lnTo>
                  <a:lnTo>
                    <a:pt x="40624" y="7497"/>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2" name="Google Shape;834;p26">
              <a:extLst>
                <a:ext uri="{FF2B5EF4-FFF2-40B4-BE49-F238E27FC236}">
                  <a16:creationId xmlns:a16="http://schemas.microsoft.com/office/drawing/2014/main" id="{BBC878D4-395C-F9F7-B9E0-3BC100BF69C0}"/>
                </a:ext>
              </a:extLst>
            </p:cNvPr>
            <p:cNvSpPr/>
            <p:nvPr/>
          </p:nvSpPr>
          <p:spPr>
            <a:xfrm>
              <a:off x="1511425" y="2283225"/>
              <a:ext cx="219400" cy="228300"/>
            </a:xfrm>
            <a:custGeom>
              <a:avLst/>
              <a:gdLst/>
              <a:ahLst/>
              <a:cxnLst/>
              <a:rect l="l" t="t" r="r" b="b"/>
              <a:pathLst>
                <a:path w="8776" h="9132" extrusionOk="0">
                  <a:moveTo>
                    <a:pt x="4548" y="1"/>
                  </a:moveTo>
                  <a:lnTo>
                    <a:pt x="4300" y="19"/>
                  </a:lnTo>
                  <a:lnTo>
                    <a:pt x="4051" y="54"/>
                  </a:lnTo>
                  <a:lnTo>
                    <a:pt x="3820" y="90"/>
                  </a:lnTo>
                  <a:lnTo>
                    <a:pt x="3589" y="143"/>
                  </a:lnTo>
                  <a:lnTo>
                    <a:pt x="3358" y="196"/>
                  </a:lnTo>
                  <a:lnTo>
                    <a:pt x="3145" y="267"/>
                  </a:lnTo>
                  <a:lnTo>
                    <a:pt x="2932" y="356"/>
                  </a:lnTo>
                  <a:lnTo>
                    <a:pt x="2719" y="445"/>
                  </a:lnTo>
                  <a:lnTo>
                    <a:pt x="2506" y="552"/>
                  </a:lnTo>
                  <a:lnTo>
                    <a:pt x="2310" y="658"/>
                  </a:lnTo>
                  <a:lnTo>
                    <a:pt x="2115" y="782"/>
                  </a:lnTo>
                  <a:lnTo>
                    <a:pt x="1919" y="907"/>
                  </a:lnTo>
                  <a:lnTo>
                    <a:pt x="1742" y="1031"/>
                  </a:lnTo>
                  <a:lnTo>
                    <a:pt x="1564" y="1173"/>
                  </a:lnTo>
                  <a:lnTo>
                    <a:pt x="1404" y="1333"/>
                  </a:lnTo>
                  <a:lnTo>
                    <a:pt x="1244" y="1493"/>
                  </a:lnTo>
                  <a:lnTo>
                    <a:pt x="1102" y="1653"/>
                  </a:lnTo>
                  <a:lnTo>
                    <a:pt x="960" y="1830"/>
                  </a:lnTo>
                  <a:lnTo>
                    <a:pt x="818" y="2008"/>
                  </a:lnTo>
                  <a:lnTo>
                    <a:pt x="694" y="2186"/>
                  </a:lnTo>
                  <a:lnTo>
                    <a:pt x="587" y="2381"/>
                  </a:lnTo>
                  <a:lnTo>
                    <a:pt x="481" y="2576"/>
                  </a:lnTo>
                  <a:lnTo>
                    <a:pt x="374" y="2790"/>
                  </a:lnTo>
                  <a:lnTo>
                    <a:pt x="285" y="2985"/>
                  </a:lnTo>
                  <a:lnTo>
                    <a:pt x="214" y="3198"/>
                  </a:lnTo>
                  <a:lnTo>
                    <a:pt x="161" y="3429"/>
                  </a:lnTo>
                  <a:lnTo>
                    <a:pt x="108" y="3642"/>
                  </a:lnTo>
                  <a:lnTo>
                    <a:pt x="54" y="3873"/>
                  </a:lnTo>
                  <a:lnTo>
                    <a:pt x="37" y="4104"/>
                  </a:lnTo>
                  <a:lnTo>
                    <a:pt x="1" y="4335"/>
                  </a:lnTo>
                  <a:lnTo>
                    <a:pt x="1" y="4566"/>
                  </a:lnTo>
                  <a:lnTo>
                    <a:pt x="1" y="4797"/>
                  </a:lnTo>
                  <a:lnTo>
                    <a:pt x="37" y="5028"/>
                  </a:lnTo>
                  <a:lnTo>
                    <a:pt x="54" y="5259"/>
                  </a:lnTo>
                  <a:lnTo>
                    <a:pt x="108" y="5490"/>
                  </a:lnTo>
                  <a:lnTo>
                    <a:pt x="161" y="5703"/>
                  </a:lnTo>
                  <a:lnTo>
                    <a:pt x="214" y="5916"/>
                  </a:lnTo>
                  <a:lnTo>
                    <a:pt x="285" y="6129"/>
                  </a:lnTo>
                  <a:lnTo>
                    <a:pt x="374" y="6342"/>
                  </a:lnTo>
                  <a:lnTo>
                    <a:pt x="481" y="6538"/>
                  </a:lnTo>
                  <a:lnTo>
                    <a:pt x="587" y="6733"/>
                  </a:lnTo>
                  <a:lnTo>
                    <a:pt x="694" y="6928"/>
                  </a:lnTo>
                  <a:lnTo>
                    <a:pt x="818" y="7124"/>
                  </a:lnTo>
                  <a:lnTo>
                    <a:pt x="960" y="7301"/>
                  </a:lnTo>
                  <a:lnTo>
                    <a:pt x="1102" y="7461"/>
                  </a:lnTo>
                  <a:lnTo>
                    <a:pt x="1244" y="7639"/>
                  </a:lnTo>
                  <a:lnTo>
                    <a:pt x="1404" y="7799"/>
                  </a:lnTo>
                  <a:lnTo>
                    <a:pt x="1564" y="7941"/>
                  </a:lnTo>
                  <a:lnTo>
                    <a:pt x="1742" y="8083"/>
                  </a:lnTo>
                  <a:lnTo>
                    <a:pt x="1919" y="8225"/>
                  </a:lnTo>
                  <a:lnTo>
                    <a:pt x="2115" y="8349"/>
                  </a:lnTo>
                  <a:lnTo>
                    <a:pt x="2310" y="8474"/>
                  </a:lnTo>
                  <a:lnTo>
                    <a:pt x="2506" y="8580"/>
                  </a:lnTo>
                  <a:lnTo>
                    <a:pt x="2719" y="8687"/>
                  </a:lnTo>
                  <a:lnTo>
                    <a:pt x="2932" y="8776"/>
                  </a:lnTo>
                  <a:lnTo>
                    <a:pt x="3145" y="8847"/>
                  </a:lnTo>
                  <a:lnTo>
                    <a:pt x="3358" y="8936"/>
                  </a:lnTo>
                  <a:lnTo>
                    <a:pt x="3589" y="8989"/>
                  </a:lnTo>
                  <a:lnTo>
                    <a:pt x="3820" y="9042"/>
                  </a:lnTo>
                  <a:lnTo>
                    <a:pt x="4051" y="9078"/>
                  </a:lnTo>
                  <a:lnTo>
                    <a:pt x="4300" y="9113"/>
                  </a:lnTo>
                  <a:lnTo>
                    <a:pt x="4548" y="9131"/>
                  </a:lnTo>
                  <a:lnTo>
                    <a:pt x="5028" y="9131"/>
                  </a:lnTo>
                  <a:lnTo>
                    <a:pt x="5259" y="9113"/>
                  </a:lnTo>
                  <a:lnTo>
                    <a:pt x="5490" y="9078"/>
                  </a:lnTo>
                  <a:lnTo>
                    <a:pt x="5721" y="9042"/>
                  </a:lnTo>
                  <a:lnTo>
                    <a:pt x="5934" y="8989"/>
                  </a:lnTo>
                  <a:lnTo>
                    <a:pt x="6129" y="8936"/>
                  </a:lnTo>
                  <a:lnTo>
                    <a:pt x="6342" y="8847"/>
                  </a:lnTo>
                  <a:lnTo>
                    <a:pt x="6520" y="8776"/>
                  </a:lnTo>
                  <a:lnTo>
                    <a:pt x="6715" y="8687"/>
                  </a:lnTo>
                  <a:lnTo>
                    <a:pt x="6875" y="8580"/>
                  </a:lnTo>
                  <a:lnTo>
                    <a:pt x="7053" y="8474"/>
                  </a:lnTo>
                  <a:lnTo>
                    <a:pt x="7213" y="8349"/>
                  </a:lnTo>
                  <a:lnTo>
                    <a:pt x="7355" y="8225"/>
                  </a:lnTo>
                  <a:lnTo>
                    <a:pt x="7497" y="8083"/>
                  </a:lnTo>
                  <a:lnTo>
                    <a:pt x="7639" y="7941"/>
                  </a:lnTo>
                  <a:lnTo>
                    <a:pt x="7763" y="7799"/>
                  </a:lnTo>
                  <a:lnTo>
                    <a:pt x="8012" y="7461"/>
                  </a:lnTo>
                  <a:lnTo>
                    <a:pt x="8207" y="7124"/>
                  </a:lnTo>
                  <a:lnTo>
                    <a:pt x="8385" y="6733"/>
                  </a:lnTo>
                  <a:lnTo>
                    <a:pt x="8527" y="6342"/>
                  </a:lnTo>
                  <a:lnTo>
                    <a:pt x="8634" y="5916"/>
                  </a:lnTo>
                  <a:lnTo>
                    <a:pt x="8705" y="5490"/>
                  </a:lnTo>
                  <a:lnTo>
                    <a:pt x="8758" y="5028"/>
                  </a:lnTo>
                  <a:lnTo>
                    <a:pt x="8776" y="4566"/>
                  </a:lnTo>
                  <a:lnTo>
                    <a:pt x="8758" y="4104"/>
                  </a:lnTo>
                  <a:lnTo>
                    <a:pt x="8705" y="3642"/>
                  </a:lnTo>
                  <a:lnTo>
                    <a:pt x="8634" y="3198"/>
                  </a:lnTo>
                  <a:lnTo>
                    <a:pt x="8527" y="2790"/>
                  </a:lnTo>
                  <a:lnTo>
                    <a:pt x="8385" y="2381"/>
                  </a:lnTo>
                  <a:lnTo>
                    <a:pt x="8207" y="2008"/>
                  </a:lnTo>
                  <a:lnTo>
                    <a:pt x="8012" y="1653"/>
                  </a:lnTo>
                  <a:lnTo>
                    <a:pt x="7763" y="1333"/>
                  </a:lnTo>
                  <a:lnTo>
                    <a:pt x="7639" y="1173"/>
                  </a:lnTo>
                  <a:lnTo>
                    <a:pt x="7497" y="1031"/>
                  </a:lnTo>
                  <a:lnTo>
                    <a:pt x="7355" y="907"/>
                  </a:lnTo>
                  <a:lnTo>
                    <a:pt x="7213" y="782"/>
                  </a:lnTo>
                  <a:lnTo>
                    <a:pt x="7053" y="658"/>
                  </a:lnTo>
                  <a:lnTo>
                    <a:pt x="6875" y="552"/>
                  </a:lnTo>
                  <a:lnTo>
                    <a:pt x="6715" y="445"/>
                  </a:lnTo>
                  <a:lnTo>
                    <a:pt x="6520" y="356"/>
                  </a:lnTo>
                  <a:lnTo>
                    <a:pt x="6342" y="267"/>
                  </a:lnTo>
                  <a:lnTo>
                    <a:pt x="6129" y="196"/>
                  </a:lnTo>
                  <a:lnTo>
                    <a:pt x="5934" y="143"/>
                  </a:lnTo>
                  <a:lnTo>
                    <a:pt x="5721" y="90"/>
                  </a:lnTo>
                  <a:lnTo>
                    <a:pt x="5490" y="54"/>
                  </a:lnTo>
                  <a:lnTo>
                    <a:pt x="5259" y="19"/>
                  </a:lnTo>
                  <a:lnTo>
                    <a:pt x="5028" y="1"/>
                  </a:lnTo>
                  <a:close/>
                </a:path>
              </a:pathLst>
            </a:custGeom>
            <a:solidFill>
              <a:srgbClr val="FFA94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3" name="Google Shape;835;p26">
              <a:extLst>
                <a:ext uri="{FF2B5EF4-FFF2-40B4-BE49-F238E27FC236}">
                  <a16:creationId xmlns:a16="http://schemas.microsoft.com/office/drawing/2014/main" id="{43BE734D-4131-F5CC-A93E-936E1527A484}"/>
                </a:ext>
              </a:extLst>
            </p:cNvPr>
            <p:cNvSpPr/>
            <p:nvPr/>
          </p:nvSpPr>
          <p:spPr>
            <a:xfrm>
              <a:off x="1275625" y="2916475"/>
              <a:ext cx="328650" cy="337975"/>
            </a:xfrm>
            <a:custGeom>
              <a:avLst/>
              <a:gdLst/>
              <a:ahLst/>
              <a:cxnLst/>
              <a:rect l="l" t="t" r="r" b="b"/>
              <a:pathLst>
                <a:path w="13146" h="13519" extrusionOk="0">
                  <a:moveTo>
                    <a:pt x="9557" y="1"/>
                  </a:moveTo>
                  <a:lnTo>
                    <a:pt x="9451" y="409"/>
                  </a:lnTo>
                  <a:lnTo>
                    <a:pt x="9291" y="800"/>
                  </a:lnTo>
                  <a:lnTo>
                    <a:pt x="9202" y="978"/>
                  </a:lnTo>
                  <a:lnTo>
                    <a:pt x="9096" y="1155"/>
                  </a:lnTo>
                  <a:lnTo>
                    <a:pt x="8989" y="1333"/>
                  </a:lnTo>
                  <a:lnTo>
                    <a:pt x="8865" y="1511"/>
                  </a:lnTo>
                  <a:lnTo>
                    <a:pt x="8740" y="1688"/>
                  </a:lnTo>
                  <a:lnTo>
                    <a:pt x="8598" y="1848"/>
                  </a:lnTo>
                  <a:lnTo>
                    <a:pt x="8456" y="1990"/>
                  </a:lnTo>
                  <a:lnTo>
                    <a:pt x="8296" y="2150"/>
                  </a:lnTo>
                  <a:lnTo>
                    <a:pt x="8136" y="2275"/>
                  </a:lnTo>
                  <a:lnTo>
                    <a:pt x="7959" y="2417"/>
                  </a:lnTo>
                  <a:lnTo>
                    <a:pt x="7781" y="2541"/>
                  </a:lnTo>
                  <a:lnTo>
                    <a:pt x="7586" y="2648"/>
                  </a:lnTo>
                  <a:lnTo>
                    <a:pt x="7230" y="2825"/>
                  </a:lnTo>
                  <a:lnTo>
                    <a:pt x="6875" y="2950"/>
                  </a:lnTo>
                  <a:lnTo>
                    <a:pt x="6520" y="3056"/>
                  </a:lnTo>
                  <a:lnTo>
                    <a:pt x="6147" y="3127"/>
                  </a:lnTo>
                  <a:lnTo>
                    <a:pt x="5792" y="3163"/>
                  </a:lnTo>
                  <a:lnTo>
                    <a:pt x="5419" y="3163"/>
                  </a:lnTo>
                  <a:lnTo>
                    <a:pt x="5063" y="3127"/>
                  </a:lnTo>
                  <a:lnTo>
                    <a:pt x="4690" y="3056"/>
                  </a:lnTo>
                  <a:lnTo>
                    <a:pt x="5312" y="4104"/>
                  </a:lnTo>
                  <a:lnTo>
                    <a:pt x="5880" y="5152"/>
                  </a:lnTo>
                  <a:lnTo>
                    <a:pt x="6378" y="6147"/>
                  </a:lnTo>
                  <a:lnTo>
                    <a:pt x="6609" y="6626"/>
                  </a:lnTo>
                  <a:lnTo>
                    <a:pt x="6804" y="7071"/>
                  </a:lnTo>
                  <a:lnTo>
                    <a:pt x="6804" y="7071"/>
                  </a:lnTo>
                  <a:lnTo>
                    <a:pt x="6253" y="6769"/>
                  </a:lnTo>
                  <a:lnTo>
                    <a:pt x="5667" y="6431"/>
                  </a:lnTo>
                  <a:lnTo>
                    <a:pt x="5117" y="6058"/>
                  </a:lnTo>
                  <a:lnTo>
                    <a:pt x="4584" y="5685"/>
                  </a:lnTo>
                  <a:lnTo>
                    <a:pt x="4335" y="5507"/>
                  </a:lnTo>
                  <a:lnTo>
                    <a:pt x="4086" y="5383"/>
                  </a:lnTo>
                  <a:lnTo>
                    <a:pt x="3820" y="5276"/>
                  </a:lnTo>
                  <a:lnTo>
                    <a:pt x="3553" y="5188"/>
                  </a:lnTo>
                  <a:lnTo>
                    <a:pt x="3287" y="5134"/>
                  </a:lnTo>
                  <a:lnTo>
                    <a:pt x="3003" y="5117"/>
                  </a:lnTo>
                  <a:lnTo>
                    <a:pt x="2736" y="5117"/>
                  </a:lnTo>
                  <a:lnTo>
                    <a:pt x="2452" y="5134"/>
                  </a:lnTo>
                  <a:lnTo>
                    <a:pt x="2186" y="5188"/>
                  </a:lnTo>
                  <a:lnTo>
                    <a:pt x="1919" y="5259"/>
                  </a:lnTo>
                  <a:lnTo>
                    <a:pt x="1671" y="5365"/>
                  </a:lnTo>
                  <a:lnTo>
                    <a:pt x="1422" y="5490"/>
                  </a:lnTo>
                  <a:lnTo>
                    <a:pt x="1191" y="5650"/>
                  </a:lnTo>
                  <a:lnTo>
                    <a:pt x="960" y="5827"/>
                  </a:lnTo>
                  <a:lnTo>
                    <a:pt x="747" y="6023"/>
                  </a:lnTo>
                  <a:lnTo>
                    <a:pt x="569" y="6253"/>
                  </a:lnTo>
                  <a:lnTo>
                    <a:pt x="409" y="6502"/>
                  </a:lnTo>
                  <a:lnTo>
                    <a:pt x="267" y="6751"/>
                  </a:lnTo>
                  <a:lnTo>
                    <a:pt x="161" y="7017"/>
                  </a:lnTo>
                  <a:lnTo>
                    <a:pt x="72" y="7284"/>
                  </a:lnTo>
                  <a:lnTo>
                    <a:pt x="19" y="7550"/>
                  </a:lnTo>
                  <a:lnTo>
                    <a:pt x="1" y="7834"/>
                  </a:lnTo>
                  <a:lnTo>
                    <a:pt x="1" y="8101"/>
                  </a:lnTo>
                  <a:lnTo>
                    <a:pt x="19" y="8385"/>
                  </a:lnTo>
                  <a:lnTo>
                    <a:pt x="72" y="8651"/>
                  </a:lnTo>
                  <a:lnTo>
                    <a:pt x="161" y="8918"/>
                  </a:lnTo>
                  <a:lnTo>
                    <a:pt x="250" y="9167"/>
                  </a:lnTo>
                  <a:lnTo>
                    <a:pt x="392" y="9415"/>
                  </a:lnTo>
                  <a:lnTo>
                    <a:pt x="534" y="9646"/>
                  </a:lnTo>
                  <a:lnTo>
                    <a:pt x="711" y="9877"/>
                  </a:lnTo>
                  <a:lnTo>
                    <a:pt x="907" y="10073"/>
                  </a:lnTo>
                  <a:lnTo>
                    <a:pt x="1138" y="10268"/>
                  </a:lnTo>
                  <a:lnTo>
                    <a:pt x="1795" y="10747"/>
                  </a:lnTo>
                  <a:lnTo>
                    <a:pt x="2594" y="11263"/>
                  </a:lnTo>
                  <a:lnTo>
                    <a:pt x="3021" y="11547"/>
                  </a:lnTo>
                  <a:lnTo>
                    <a:pt x="3482" y="11813"/>
                  </a:lnTo>
                  <a:lnTo>
                    <a:pt x="3962" y="12080"/>
                  </a:lnTo>
                  <a:lnTo>
                    <a:pt x="4459" y="12328"/>
                  </a:lnTo>
                  <a:lnTo>
                    <a:pt x="4975" y="12577"/>
                  </a:lnTo>
                  <a:lnTo>
                    <a:pt x="5490" y="12808"/>
                  </a:lnTo>
                  <a:lnTo>
                    <a:pt x="6023" y="13003"/>
                  </a:lnTo>
                  <a:lnTo>
                    <a:pt x="6555" y="13181"/>
                  </a:lnTo>
                  <a:lnTo>
                    <a:pt x="7106" y="13323"/>
                  </a:lnTo>
                  <a:lnTo>
                    <a:pt x="7657" y="13430"/>
                  </a:lnTo>
                  <a:lnTo>
                    <a:pt x="8190" y="13501"/>
                  </a:lnTo>
                  <a:lnTo>
                    <a:pt x="8456" y="13519"/>
                  </a:lnTo>
                  <a:lnTo>
                    <a:pt x="8722" y="13519"/>
                  </a:lnTo>
                  <a:lnTo>
                    <a:pt x="9184" y="13501"/>
                  </a:lnTo>
                  <a:lnTo>
                    <a:pt x="9415" y="13483"/>
                  </a:lnTo>
                  <a:lnTo>
                    <a:pt x="9628" y="13447"/>
                  </a:lnTo>
                  <a:lnTo>
                    <a:pt x="9859" y="13394"/>
                  </a:lnTo>
                  <a:lnTo>
                    <a:pt x="10072" y="13341"/>
                  </a:lnTo>
                  <a:lnTo>
                    <a:pt x="10286" y="13270"/>
                  </a:lnTo>
                  <a:lnTo>
                    <a:pt x="10499" y="13199"/>
                  </a:lnTo>
                  <a:lnTo>
                    <a:pt x="10712" y="13110"/>
                  </a:lnTo>
                  <a:lnTo>
                    <a:pt x="10925" y="13003"/>
                  </a:lnTo>
                  <a:lnTo>
                    <a:pt x="11120" y="12879"/>
                  </a:lnTo>
                  <a:lnTo>
                    <a:pt x="11316" y="12755"/>
                  </a:lnTo>
                  <a:lnTo>
                    <a:pt x="11511" y="12613"/>
                  </a:lnTo>
                  <a:lnTo>
                    <a:pt x="11707" y="12453"/>
                  </a:lnTo>
                  <a:lnTo>
                    <a:pt x="11884" y="12275"/>
                  </a:lnTo>
                  <a:lnTo>
                    <a:pt x="12062" y="12097"/>
                  </a:lnTo>
                  <a:lnTo>
                    <a:pt x="12222" y="11920"/>
                  </a:lnTo>
                  <a:lnTo>
                    <a:pt x="12399" y="11707"/>
                  </a:lnTo>
                  <a:lnTo>
                    <a:pt x="12595" y="11422"/>
                  </a:lnTo>
                  <a:lnTo>
                    <a:pt x="12684" y="11263"/>
                  </a:lnTo>
                  <a:lnTo>
                    <a:pt x="12772" y="11085"/>
                  </a:lnTo>
                  <a:lnTo>
                    <a:pt x="12843" y="10907"/>
                  </a:lnTo>
                  <a:lnTo>
                    <a:pt x="12932" y="10694"/>
                  </a:lnTo>
                  <a:lnTo>
                    <a:pt x="12986" y="10463"/>
                  </a:lnTo>
                  <a:lnTo>
                    <a:pt x="13057" y="10232"/>
                  </a:lnTo>
                  <a:lnTo>
                    <a:pt x="13092" y="9966"/>
                  </a:lnTo>
                  <a:lnTo>
                    <a:pt x="13128" y="9682"/>
                  </a:lnTo>
                  <a:lnTo>
                    <a:pt x="13145" y="9362"/>
                  </a:lnTo>
                  <a:lnTo>
                    <a:pt x="13145" y="9042"/>
                  </a:lnTo>
                  <a:lnTo>
                    <a:pt x="13145" y="8687"/>
                  </a:lnTo>
                  <a:lnTo>
                    <a:pt x="13110" y="8314"/>
                  </a:lnTo>
                  <a:lnTo>
                    <a:pt x="13039" y="7905"/>
                  </a:lnTo>
                  <a:lnTo>
                    <a:pt x="12968" y="7479"/>
                  </a:lnTo>
                  <a:lnTo>
                    <a:pt x="12861" y="7017"/>
                  </a:lnTo>
                  <a:lnTo>
                    <a:pt x="12719" y="6538"/>
                  </a:lnTo>
                  <a:lnTo>
                    <a:pt x="12559" y="6040"/>
                  </a:lnTo>
                  <a:lnTo>
                    <a:pt x="12382" y="5490"/>
                  </a:lnTo>
                  <a:lnTo>
                    <a:pt x="12151" y="4921"/>
                  </a:lnTo>
                  <a:lnTo>
                    <a:pt x="11902" y="4317"/>
                  </a:lnTo>
                  <a:lnTo>
                    <a:pt x="11600" y="3678"/>
                  </a:lnTo>
                  <a:lnTo>
                    <a:pt x="11280" y="3021"/>
                  </a:lnTo>
                  <a:lnTo>
                    <a:pt x="10907" y="2310"/>
                  </a:lnTo>
                  <a:lnTo>
                    <a:pt x="10499" y="1582"/>
                  </a:lnTo>
                  <a:lnTo>
                    <a:pt x="10055" y="818"/>
                  </a:lnTo>
                  <a:lnTo>
                    <a:pt x="9557" y="1"/>
                  </a:lnTo>
                  <a:close/>
                </a:path>
              </a:pathLst>
            </a:custGeom>
            <a:solidFill>
              <a:srgbClr val="FFA94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4" name="Google Shape;836;p26">
              <a:extLst>
                <a:ext uri="{FF2B5EF4-FFF2-40B4-BE49-F238E27FC236}">
                  <a16:creationId xmlns:a16="http://schemas.microsoft.com/office/drawing/2014/main" id="{F4A9EAA2-EB2A-7D07-B9FD-E95F118CD9DB}"/>
                </a:ext>
              </a:extLst>
            </p:cNvPr>
            <p:cNvSpPr/>
            <p:nvPr/>
          </p:nvSpPr>
          <p:spPr>
            <a:xfrm>
              <a:off x="1626000" y="2698450"/>
              <a:ext cx="40000" cy="564450"/>
            </a:xfrm>
            <a:custGeom>
              <a:avLst/>
              <a:gdLst/>
              <a:ahLst/>
              <a:cxnLst/>
              <a:rect l="l" t="t" r="r" b="b"/>
              <a:pathLst>
                <a:path w="1600" h="22578" extrusionOk="0">
                  <a:moveTo>
                    <a:pt x="1" y="0"/>
                  </a:moveTo>
                  <a:lnTo>
                    <a:pt x="107" y="231"/>
                  </a:lnTo>
                  <a:lnTo>
                    <a:pt x="321" y="906"/>
                  </a:lnTo>
                  <a:lnTo>
                    <a:pt x="551" y="2007"/>
                  </a:lnTo>
                  <a:lnTo>
                    <a:pt x="605" y="2345"/>
                  </a:lnTo>
                  <a:lnTo>
                    <a:pt x="640" y="2682"/>
                  </a:lnTo>
                  <a:lnTo>
                    <a:pt x="676" y="3055"/>
                  </a:lnTo>
                  <a:lnTo>
                    <a:pt x="729" y="3446"/>
                  </a:lnTo>
                  <a:lnTo>
                    <a:pt x="818" y="4263"/>
                  </a:lnTo>
                  <a:lnTo>
                    <a:pt x="853" y="5152"/>
                  </a:lnTo>
                  <a:lnTo>
                    <a:pt x="942" y="7052"/>
                  </a:lnTo>
                  <a:lnTo>
                    <a:pt x="925" y="11226"/>
                  </a:lnTo>
                  <a:lnTo>
                    <a:pt x="818" y="13322"/>
                  </a:lnTo>
                  <a:lnTo>
                    <a:pt x="729" y="15383"/>
                  </a:lnTo>
                  <a:lnTo>
                    <a:pt x="694" y="16360"/>
                  </a:lnTo>
                  <a:lnTo>
                    <a:pt x="623" y="17301"/>
                  </a:lnTo>
                  <a:lnTo>
                    <a:pt x="498" y="19024"/>
                  </a:lnTo>
                  <a:lnTo>
                    <a:pt x="463" y="19788"/>
                  </a:lnTo>
                  <a:lnTo>
                    <a:pt x="427" y="20463"/>
                  </a:lnTo>
                  <a:lnTo>
                    <a:pt x="356" y="21600"/>
                  </a:lnTo>
                  <a:lnTo>
                    <a:pt x="321" y="22577"/>
                  </a:lnTo>
                  <a:lnTo>
                    <a:pt x="498" y="21600"/>
                  </a:lnTo>
                  <a:lnTo>
                    <a:pt x="676" y="20499"/>
                  </a:lnTo>
                  <a:lnTo>
                    <a:pt x="782" y="19806"/>
                  </a:lnTo>
                  <a:lnTo>
                    <a:pt x="889" y="19060"/>
                  </a:lnTo>
                  <a:lnTo>
                    <a:pt x="1120" y="17337"/>
                  </a:lnTo>
                  <a:lnTo>
                    <a:pt x="1244" y="16413"/>
                  </a:lnTo>
                  <a:lnTo>
                    <a:pt x="1298" y="15934"/>
                  </a:lnTo>
                  <a:lnTo>
                    <a:pt x="1315" y="15436"/>
                  </a:lnTo>
                  <a:lnTo>
                    <a:pt x="1457" y="13376"/>
                  </a:lnTo>
                  <a:lnTo>
                    <a:pt x="1599" y="11244"/>
                  </a:lnTo>
                  <a:lnTo>
                    <a:pt x="1599" y="10161"/>
                  </a:lnTo>
                  <a:lnTo>
                    <a:pt x="1582" y="9095"/>
                  </a:lnTo>
                  <a:lnTo>
                    <a:pt x="1564" y="8065"/>
                  </a:lnTo>
                  <a:lnTo>
                    <a:pt x="1546" y="7034"/>
                  </a:lnTo>
                  <a:lnTo>
                    <a:pt x="1351" y="5098"/>
                  </a:lnTo>
                  <a:lnTo>
                    <a:pt x="1262" y="4210"/>
                  </a:lnTo>
                  <a:lnTo>
                    <a:pt x="1102" y="3393"/>
                  </a:lnTo>
                  <a:lnTo>
                    <a:pt x="960" y="2629"/>
                  </a:lnTo>
                  <a:lnTo>
                    <a:pt x="889" y="2274"/>
                  </a:lnTo>
                  <a:lnTo>
                    <a:pt x="800" y="1954"/>
                  </a:lnTo>
                  <a:lnTo>
                    <a:pt x="445" y="871"/>
                  </a:lnTo>
                  <a:lnTo>
                    <a:pt x="267" y="498"/>
                  </a:lnTo>
                  <a:lnTo>
                    <a:pt x="143" y="213"/>
                  </a:lnTo>
                  <a:lnTo>
                    <a:pt x="1" y="0"/>
                  </a:lnTo>
                  <a:close/>
                </a:path>
              </a:pathLst>
            </a:custGeom>
            <a:solidFill>
              <a:srgbClr val="5F7D9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5" name="Google Shape;837;p26">
              <a:extLst>
                <a:ext uri="{FF2B5EF4-FFF2-40B4-BE49-F238E27FC236}">
                  <a16:creationId xmlns:a16="http://schemas.microsoft.com/office/drawing/2014/main" id="{22E5141C-A514-3FDC-BC05-08735306D89C}"/>
                </a:ext>
              </a:extLst>
            </p:cNvPr>
            <p:cNvSpPr/>
            <p:nvPr/>
          </p:nvSpPr>
          <p:spPr>
            <a:xfrm>
              <a:off x="580225" y="3499550"/>
              <a:ext cx="147900" cy="159900"/>
            </a:xfrm>
            <a:custGeom>
              <a:avLst/>
              <a:gdLst/>
              <a:ahLst/>
              <a:cxnLst/>
              <a:rect l="l" t="t" r="r" b="b"/>
              <a:pathLst>
                <a:path w="5916" h="6396" extrusionOk="0">
                  <a:moveTo>
                    <a:pt x="4459" y="1"/>
                  </a:moveTo>
                  <a:lnTo>
                    <a:pt x="4317" y="285"/>
                  </a:lnTo>
                  <a:lnTo>
                    <a:pt x="4157" y="569"/>
                  </a:lnTo>
                  <a:lnTo>
                    <a:pt x="3997" y="836"/>
                  </a:lnTo>
                  <a:lnTo>
                    <a:pt x="3801" y="1102"/>
                  </a:lnTo>
                  <a:lnTo>
                    <a:pt x="3624" y="1315"/>
                  </a:lnTo>
                  <a:lnTo>
                    <a:pt x="3428" y="1528"/>
                  </a:lnTo>
                  <a:lnTo>
                    <a:pt x="3233" y="1724"/>
                  </a:lnTo>
                  <a:lnTo>
                    <a:pt x="3020" y="1901"/>
                  </a:lnTo>
                  <a:lnTo>
                    <a:pt x="2807" y="2061"/>
                  </a:lnTo>
                  <a:lnTo>
                    <a:pt x="2576" y="2203"/>
                  </a:lnTo>
                  <a:lnTo>
                    <a:pt x="2345" y="2345"/>
                  </a:lnTo>
                  <a:lnTo>
                    <a:pt x="2096" y="2452"/>
                  </a:lnTo>
                  <a:lnTo>
                    <a:pt x="1847" y="2559"/>
                  </a:lnTo>
                  <a:lnTo>
                    <a:pt x="1599" y="2647"/>
                  </a:lnTo>
                  <a:lnTo>
                    <a:pt x="1332" y="2736"/>
                  </a:lnTo>
                  <a:lnTo>
                    <a:pt x="1084" y="2807"/>
                  </a:lnTo>
                  <a:lnTo>
                    <a:pt x="817" y="2861"/>
                  </a:lnTo>
                  <a:lnTo>
                    <a:pt x="533" y="2896"/>
                  </a:lnTo>
                  <a:lnTo>
                    <a:pt x="267" y="2932"/>
                  </a:lnTo>
                  <a:lnTo>
                    <a:pt x="0" y="2949"/>
                  </a:lnTo>
                  <a:lnTo>
                    <a:pt x="267" y="3429"/>
                  </a:lnTo>
                  <a:lnTo>
                    <a:pt x="302" y="3464"/>
                  </a:lnTo>
                  <a:lnTo>
                    <a:pt x="551" y="3873"/>
                  </a:lnTo>
                  <a:lnTo>
                    <a:pt x="569" y="3926"/>
                  </a:lnTo>
                  <a:lnTo>
                    <a:pt x="835" y="4335"/>
                  </a:lnTo>
                  <a:lnTo>
                    <a:pt x="871" y="4388"/>
                  </a:lnTo>
                  <a:lnTo>
                    <a:pt x="1101" y="4708"/>
                  </a:lnTo>
                  <a:lnTo>
                    <a:pt x="1155" y="4779"/>
                  </a:lnTo>
                  <a:lnTo>
                    <a:pt x="1403" y="5134"/>
                  </a:lnTo>
                  <a:lnTo>
                    <a:pt x="1421" y="5152"/>
                  </a:lnTo>
                  <a:lnTo>
                    <a:pt x="1652" y="5418"/>
                  </a:lnTo>
                  <a:lnTo>
                    <a:pt x="1723" y="5489"/>
                  </a:lnTo>
                  <a:lnTo>
                    <a:pt x="1972" y="5756"/>
                  </a:lnTo>
                  <a:lnTo>
                    <a:pt x="2238" y="5969"/>
                  </a:lnTo>
                  <a:lnTo>
                    <a:pt x="2292" y="6005"/>
                  </a:lnTo>
                  <a:lnTo>
                    <a:pt x="2522" y="6164"/>
                  </a:lnTo>
                  <a:lnTo>
                    <a:pt x="2558" y="6182"/>
                  </a:lnTo>
                  <a:lnTo>
                    <a:pt x="2700" y="6253"/>
                  </a:lnTo>
                  <a:lnTo>
                    <a:pt x="2824" y="6307"/>
                  </a:lnTo>
                  <a:lnTo>
                    <a:pt x="2896" y="6324"/>
                  </a:lnTo>
                  <a:lnTo>
                    <a:pt x="3126" y="6378"/>
                  </a:lnTo>
                  <a:lnTo>
                    <a:pt x="3180" y="6378"/>
                  </a:lnTo>
                  <a:lnTo>
                    <a:pt x="3322" y="6395"/>
                  </a:lnTo>
                  <a:lnTo>
                    <a:pt x="3464" y="6395"/>
                  </a:lnTo>
                  <a:lnTo>
                    <a:pt x="3517" y="6378"/>
                  </a:lnTo>
                  <a:lnTo>
                    <a:pt x="3766" y="6342"/>
                  </a:lnTo>
                  <a:lnTo>
                    <a:pt x="3837" y="6324"/>
                  </a:lnTo>
                  <a:lnTo>
                    <a:pt x="3979" y="6271"/>
                  </a:lnTo>
                  <a:lnTo>
                    <a:pt x="4139" y="6200"/>
                  </a:lnTo>
                  <a:lnTo>
                    <a:pt x="4174" y="6182"/>
                  </a:lnTo>
                  <a:lnTo>
                    <a:pt x="4441" y="6022"/>
                  </a:lnTo>
                  <a:lnTo>
                    <a:pt x="4530" y="5969"/>
                  </a:lnTo>
                  <a:lnTo>
                    <a:pt x="4690" y="5845"/>
                  </a:lnTo>
                  <a:lnTo>
                    <a:pt x="4849" y="5720"/>
                  </a:lnTo>
                  <a:lnTo>
                    <a:pt x="5063" y="5525"/>
                  </a:lnTo>
                  <a:lnTo>
                    <a:pt x="5240" y="5312"/>
                  </a:lnTo>
                  <a:lnTo>
                    <a:pt x="5365" y="5170"/>
                  </a:lnTo>
                  <a:lnTo>
                    <a:pt x="5542" y="4921"/>
                  </a:lnTo>
                  <a:lnTo>
                    <a:pt x="5649" y="4726"/>
                  </a:lnTo>
                  <a:lnTo>
                    <a:pt x="5755" y="4512"/>
                  </a:lnTo>
                  <a:lnTo>
                    <a:pt x="5826" y="4282"/>
                  </a:lnTo>
                  <a:lnTo>
                    <a:pt x="5862" y="4086"/>
                  </a:lnTo>
                  <a:lnTo>
                    <a:pt x="5897" y="3837"/>
                  </a:lnTo>
                  <a:lnTo>
                    <a:pt x="5915" y="3678"/>
                  </a:lnTo>
                  <a:lnTo>
                    <a:pt x="5915" y="3376"/>
                  </a:lnTo>
                  <a:lnTo>
                    <a:pt x="5897" y="3251"/>
                  </a:lnTo>
                  <a:lnTo>
                    <a:pt x="5844" y="2914"/>
                  </a:lnTo>
                  <a:lnTo>
                    <a:pt x="5809" y="2825"/>
                  </a:lnTo>
                  <a:lnTo>
                    <a:pt x="5702" y="2434"/>
                  </a:lnTo>
                  <a:lnTo>
                    <a:pt x="5595" y="2150"/>
                  </a:lnTo>
                  <a:lnTo>
                    <a:pt x="5489" y="1866"/>
                  </a:lnTo>
                  <a:lnTo>
                    <a:pt x="5347" y="1582"/>
                  </a:lnTo>
                  <a:lnTo>
                    <a:pt x="5205" y="1280"/>
                  </a:lnTo>
                  <a:lnTo>
                    <a:pt x="4849" y="658"/>
                  </a:lnTo>
                  <a:lnTo>
                    <a:pt x="4459"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6" name="Google Shape;838;p26">
              <a:extLst>
                <a:ext uri="{FF2B5EF4-FFF2-40B4-BE49-F238E27FC236}">
                  <a16:creationId xmlns:a16="http://schemas.microsoft.com/office/drawing/2014/main" id="{29BED809-39D7-ABDD-5C4F-7394BEAD1DE8}"/>
                </a:ext>
              </a:extLst>
            </p:cNvPr>
            <p:cNvSpPr/>
            <p:nvPr/>
          </p:nvSpPr>
          <p:spPr>
            <a:xfrm>
              <a:off x="693450" y="3351225"/>
              <a:ext cx="121250" cy="209200"/>
            </a:xfrm>
            <a:custGeom>
              <a:avLst/>
              <a:gdLst/>
              <a:ahLst/>
              <a:cxnLst/>
              <a:rect l="l" t="t" r="r" b="b"/>
              <a:pathLst>
                <a:path w="4850" h="8368" extrusionOk="0">
                  <a:moveTo>
                    <a:pt x="3660" y="1"/>
                  </a:moveTo>
                  <a:lnTo>
                    <a:pt x="3376" y="321"/>
                  </a:lnTo>
                  <a:lnTo>
                    <a:pt x="3109" y="658"/>
                  </a:lnTo>
                  <a:lnTo>
                    <a:pt x="2878" y="1013"/>
                  </a:lnTo>
                  <a:lnTo>
                    <a:pt x="2647" y="1404"/>
                  </a:lnTo>
                  <a:lnTo>
                    <a:pt x="2292" y="1990"/>
                  </a:lnTo>
                  <a:lnTo>
                    <a:pt x="1972" y="2594"/>
                  </a:lnTo>
                  <a:lnTo>
                    <a:pt x="1333" y="3784"/>
                  </a:lnTo>
                  <a:lnTo>
                    <a:pt x="1013" y="4388"/>
                  </a:lnTo>
                  <a:lnTo>
                    <a:pt x="693" y="4957"/>
                  </a:lnTo>
                  <a:lnTo>
                    <a:pt x="356" y="5525"/>
                  </a:lnTo>
                  <a:lnTo>
                    <a:pt x="1" y="6076"/>
                  </a:lnTo>
                  <a:lnTo>
                    <a:pt x="374" y="6680"/>
                  </a:lnTo>
                  <a:lnTo>
                    <a:pt x="693" y="7266"/>
                  </a:lnTo>
                  <a:lnTo>
                    <a:pt x="960" y="7834"/>
                  </a:lnTo>
                  <a:lnTo>
                    <a:pt x="1084" y="8101"/>
                  </a:lnTo>
                  <a:lnTo>
                    <a:pt x="1173" y="8367"/>
                  </a:lnTo>
                  <a:lnTo>
                    <a:pt x="1226" y="8243"/>
                  </a:lnTo>
                  <a:lnTo>
                    <a:pt x="1280" y="8119"/>
                  </a:lnTo>
                  <a:lnTo>
                    <a:pt x="1439" y="7621"/>
                  </a:lnTo>
                  <a:lnTo>
                    <a:pt x="1741" y="6591"/>
                  </a:lnTo>
                  <a:lnTo>
                    <a:pt x="1813" y="6324"/>
                  </a:lnTo>
                  <a:lnTo>
                    <a:pt x="1919" y="6040"/>
                  </a:lnTo>
                  <a:lnTo>
                    <a:pt x="2150" y="5419"/>
                  </a:lnTo>
                  <a:lnTo>
                    <a:pt x="2274" y="5081"/>
                  </a:lnTo>
                  <a:lnTo>
                    <a:pt x="2345" y="4921"/>
                  </a:lnTo>
                  <a:lnTo>
                    <a:pt x="2434" y="4744"/>
                  </a:lnTo>
                  <a:lnTo>
                    <a:pt x="2772" y="4051"/>
                  </a:lnTo>
                  <a:lnTo>
                    <a:pt x="2861" y="3855"/>
                  </a:lnTo>
                  <a:lnTo>
                    <a:pt x="2967" y="3678"/>
                  </a:lnTo>
                  <a:lnTo>
                    <a:pt x="3180" y="3340"/>
                  </a:lnTo>
                  <a:lnTo>
                    <a:pt x="3411" y="2985"/>
                  </a:lnTo>
                  <a:lnTo>
                    <a:pt x="3518" y="2807"/>
                  </a:lnTo>
                  <a:lnTo>
                    <a:pt x="3660" y="2648"/>
                  </a:lnTo>
                  <a:lnTo>
                    <a:pt x="3909" y="2328"/>
                  </a:lnTo>
                  <a:lnTo>
                    <a:pt x="4033" y="2186"/>
                  </a:lnTo>
                  <a:lnTo>
                    <a:pt x="4193" y="2044"/>
                  </a:lnTo>
                  <a:lnTo>
                    <a:pt x="4459" y="1777"/>
                  </a:lnTo>
                  <a:lnTo>
                    <a:pt x="4619" y="1653"/>
                  </a:lnTo>
                  <a:lnTo>
                    <a:pt x="4761" y="1546"/>
                  </a:lnTo>
                  <a:lnTo>
                    <a:pt x="4850" y="1493"/>
                  </a:lnTo>
                  <a:lnTo>
                    <a:pt x="4584" y="1102"/>
                  </a:lnTo>
                  <a:lnTo>
                    <a:pt x="4282" y="729"/>
                  </a:lnTo>
                  <a:lnTo>
                    <a:pt x="3980" y="356"/>
                  </a:lnTo>
                  <a:lnTo>
                    <a:pt x="3660" y="1"/>
                  </a:lnTo>
                  <a:close/>
                </a:path>
              </a:pathLst>
            </a:custGeom>
            <a:solidFill>
              <a:srgbClr val="D9CDA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7" name="Google Shape;839;p26">
              <a:extLst>
                <a:ext uri="{FF2B5EF4-FFF2-40B4-BE49-F238E27FC236}">
                  <a16:creationId xmlns:a16="http://schemas.microsoft.com/office/drawing/2014/main" id="{1C80AF52-C928-023F-829A-D9E31C8FAB3F}"/>
                </a:ext>
              </a:extLst>
            </p:cNvPr>
            <p:cNvSpPr/>
            <p:nvPr/>
          </p:nvSpPr>
          <p:spPr>
            <a:xfrm>
              <a:off x="1292500" y="2743750"/>
              <a:ext cx="143475" cy="236250"/>
            </a:xfrm>
            <a:custGeom>
              <a:avLst/>
              <a:gdLst/>
              <a:ahLst/>
              <a:cxnLst/>
              <a:rect l="l" t="t" r="r" b="b"/>
              <a:pathLst>
                <a:path w="5739" h="9450" extrusionOk="0">
                  <a:moveTo>
                    <a:pt x="3287" y="0"/>
                  </a:moveTo>
                  <a:lnTo>
                    <a:pt x="3056" y="36"/>
                  </a:lnTo>
                  <a:lnTo>
                    <a:pt x="2807" y="89"/>
                  </a:lnTo>
                  <a:lnTo>
                    <a:pt x="2577" y="142"/>
                  </a:lnTo>
                  <a:lnTo>
                    <a:pt x="2328" y="231"/>
                  </a:lnTo>
                  <a:lnTo>
                    <a:pt x="2079" y="338"/>
                  </a:lnTo>
                  <a:lnTo>
                    <a:pt x="1830" y="462"/>
                  </a:lnTo>
                  <a:lnTo>
                    <a:pt x="1564" y="640"/>
                  </a:lnTo>
                  <a:lnTo>
                    <a:pt x="1315" y="817"/>
                  </a:lnTo>
                  <a:lnTo>
                    <a:pt x="1084" y="1013"/>
                  </a:lnTo>
                  <a:lnTo>
                    <a:pt x="871" y="1208"/>
                  </a:lnTo>
                  <a:lnTo>
                    <a:pt x="694" y="1421"/>
                  </a:lnTo>
                  <a:lnTo>
                    <a:pt x="534" y="1634"/>
                  </a:lnTo>
                  <a:lnTo>
                    <a:pt x="409" y="1865"/>
                  </a:lnTo>
                  <a:lnTo>
                    <a:pt x="303" y="2096"/>
                  </a:lnTo>
                  <a:lnTo>
                    <a:pt x="196" y="2345"/>
                  </a:lnTo>
                  <a:lnTo>
                    <a:pt x="125" y="2593"/>
                  </a:lnTo>
                  <a:lnTo>
                    <a:pt x="72" y="2842"/>
                  </a:lnTo>
                  <a:lnTo>
                    <a:pt x="36" y="3091"/>
                  </a:lnTo>
                  <a:lnTo>
                    <a:pt x="1" y="3357"/>
                  </a:lnTo>
                  <a:lnTo>
                    <a:pt x="1" y="3624"/>
                  </a:lnTo>
                  <a:lnTo>
                    <a:pt x="1" y="3872"/>
                  </a:lnTo>
                  <a:lnTo>
                    <a:pt x="19" y="4139"/>
                  </a:lnTo>
                  <a:lnTo>
                    <a:pt x="54" y="4405"/>
                  </a:lnTo>
                  <a:lnTo>
                    <a:pt x="107" y="4672"/>
                  </a:lnTo>
                  <a:lnTo>
                    <a:pt x="214" y="5205"/>
                  </a:lnTo>
                  <a:lnTo>
                    <a:pt x="374" y="5720"/>
                  </a:lnTo>
                  <a:lnTo>
                    <a:pt x="552" y="6235"/>
                  </a:lnTo>
                  <a:lnTo>
                    <a:pt x="747" y="6714"/>
                  </a:lnTo>
                  <a:lnTo>
                    <a:pt x="942" y="7176"/>
                  </a:lnTo>
                  <a:lnTo>
                    <a:pt x="1155" y="7603"/>
                  </a:lnTo>
                  <a:lnTo>
                    <a:pt x="1369" y="7993"/>
                  </a:lnTo>
                  <a:lnTo>
                    <a:pt x="1511" y="8207"/>
                  </a:lnTo>
                  <a:lnTo>
                    <a:pt x="1653" y="8420"/>
                  </a:lnTo>
                  <a:lnTo>
                    <a:pt x="1813" y="8633"/>
                  </a:lnTo>
                  <a:lnTo>
                    <a:pt x="1990" y="8811"/>
                  </a:lnTo>
                  <a:lnTo>
                    <a:pt x="2168" y="8988"/>
                  </a:lnTo>
                  <a:lnTo>
                    <a:pt x="2346" y="9166"/>
                  </a:lnTo>
                  <a:lnTo>
                    <a:pt x="2559" y="9308"/>
                  </a:lnTo>
                  <a:lnTo>
                    <a:pt x="2754" y="9450"/>
                  </a:lnTo>
                  <a:lnTo>
                    <a:pt x="3021" y="9397"/>
                  </a:lnTo>
                  <a:lnTo>
                    <a:pt x="3269" y="9343"/>
                  </a:lnTo>
                  <a:lnTo>
                    <a:pt x="3500" y="9255"/>
                  </a:lnTo>
                  <a:lnTo>
                    <a:pt x="3731" y="9148"/>
                  </a:lnTo>
                  <a:lnTo>
                    <a:pt x="3944" y="9024"/>
                  </a:lnTo>
                  <a:lnTo>
                    <a:pt x="4140" y="8899"/>
                  </a:lnTo>
                  <a:lnTo>
                    <a:pt x="4317" y="8739"/>
                  </a:lnTo>
                  <a:lnTo>
                    <a:pt x="4495" y="8580"/>
                  </a:lnTo>
                  <a:lnTo>
                    <a:pt x="4637" y="8402"/>
                  </a:lnTo>
                  <a:lnTo>
                    <a:pt x="4797" y="8207"/>
                  </a:lnTo>
                  <a:lnTo>
                    <a:pt x="4921" y="8011"/>
                  </a:lnTo>
                  <a:lnTo>
                    <a:pt x="5046" y="7798"/>
                  </a:lnTo>
                  <a:lnTo>
                    <a:pt x="5152" y="7585"/>
                  </a:lnTo>
                  <a:lnTo>
                    <a:pt x="5259" y="7354"/>
                  </a:lnTo>
                  <a:lnTo>
                    <a:pt x="5348" y="7105"/>
                  </a:lnTo>
                  <a:lnTo>
                    <a:pt x="5436" y="6874"/>
                  </a:lnTo>
                  <a:lnTo>
                    <a:pt x="5507" y="6608"/>
                  </a:lnTo>
                  <a:lnTo>
                    <a:pt x="5561" y="6359"/>
                  </a:lnTo>
                  <a:lnTo>
                    <a:pt x="5649" y="5826"/>
                  </a:lnTo>
                  <a:lnTo>
                    <a:pt x="5703" y="5293"/>
                  </a:lnTo>
                  <a:lnTo>
                    <a:pt x="5738" y="4761"/>
                  </a:lnTo>
                  <a:lnTo>
                    <a:pt x="5738" y="4228"/>
                  </a:lnTo>
                  <a:lnTo>
                    <a:pt x="5703" y="3695"/>
                  </a:lnTo>
                  <a:lnTo>
                    <a:pt x="5632" y="3180"/>
                  </a:lnTo>
                  <a:lnTo>
                    <a:pt x="5561" y="2700"/>
                  </a:lnTo>
                  <a:lnTo>
                    <a:pt x="5312" y="2327"/>
                  </a:lnTo>
                  <a:lnTo>
                    <a:pt x="5099" y="1972"/>
                  </a:lnTo>
                  <a:lnTo>
                    <a:pt x="4673" y="1261"/>
                  </a:lnTo>
                  <a:lnTo>
                    <a:pt x="4442" y="924"/>
                  </a:lnTo>
                  <a:lnTo>
                    <a:pt x="4228" y="604"/>
                  </a:lnTo>
                  <a:lnTo>
                    <a:pt x="3998" y="284"/>
                  </a:lnTo>
                  <a:lnTo>
                    <a:pt x="373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8" name="Google Shape;840;p26">
              <a:extLst>
                <a:ext uri="{FF2B5EF4-FFF2-40B4-BE49-F238E27FC236}">
                  <a16:creationId xmlns:a16="http://schemas.microsoft.com/office/drawing/2014/main" id="{01EEEF97-FB6F-87BC-4E76-A40AEED0DF05}"/>
                </a:ext>
              </a:extLst>
            </p:cNvPr>
            <p:cNvSpPr/>
            <p:nvPr/>
          </p:nvSpPr>
          <p:spPr>
            <a:xfrm>
              <a:off x="1361350" y="2743750"/>
              <a:ext cx="155875" cy="251800"/>
            </a:xfrm>
            <a:custGeom>
              <a:avLst/>
              <a:gdLst/>
              <a:ahLst/>
              <a:cxnLst/>
              <a:rect l="l" t="t" r="r" b="b"/>
              <a:pathLst>
                <a:path w="6235" h="10072" extrusionOk="0">
                  <a:moveTo>
                    <a:pt x="977" y="0"/>
                  </a:moveTo>
                  <a:lnTo>
                    <a:pt x="1244" y="284"/>
                  </a:lnTo>
                  <a:lnTo>
                    <a:pt x="1474" y="604"/>
                  </a:lnTo>
                  <a:lnTo>
                    <a:pt x="1688" y="924"/>
                  </a:lnTo>
                  <a:lnTo>
                    <a:pt x="1919" y="1261"/>
                  </a:lnTo>
                  <a:lnTo>
                    <a:pt x="2345" y="1972"/>
                  </a:lnTo>
                  <a:lnTo>
                    <a:pt x="2558" y="2327"/>
                  </a:lnTo>
                  <a:lnTo>
                    <a:pt x="2807" y="2700"/>
                  </a:lnTo>
                  <a:lnTo>
                    <a:pt x="2878" y="3180"/>
                  </a:lnTo>
                  <a:lnTo>
                    <a:pt x="2949" y="3695"/>
                  </a:lnTo>
                  <a:lnTo>
                    <a:pt x="2984" y="4228"/>
                  </a:lnTo>
                  <a:lnTo>
                    <a:pt x="2984" y="4761"/>
                  </a:lnTo>
                  <a:lnTo>
                    <a:pt x="2949" y="5293"/>
                  </a:lnTo>
                  <a:lnTo>
                    <a:pt x="2895" y="5826"/>
                  </a:lnTo>
                  <a:lnTo>
                    <a:pt x="2807" y="6359"/>
                  </a:lnTo>
                  <a:lnTo>
                    <a:pt x="2753" y="6608"/>
                  </a:lnTo>
                  <a:lnTo>
                    <a:pt x="2682" y="6874"/>
                  </a:lnTo>
                  <a:lnTo>
                    <a:pt x="2594" y="7105"/>
                  </a:lnTo>
                  <a:lnTo>
                    <a:pt x="2505" y="7354"/>
                  </a:lnTo>
                  <a:lnTo>
                    <a:pt x="2398" y="7585"/>
                  </a:lnTo>
                  <a:lnTo>
                    <a:pt x="2292" y="7798"/>
                  </a:lnTo>
                  <a:lnTo>
                    <a:pt x="2167" y="8011"/>
                  </a:lnTo>
                  <a:lnTo>
                    <a:pt x="2043" y="8207"/>
                  </a:lnTo>
                  <a:lnTo>
                    <a:pt x="1883" y="8402"/>
                  </a:lnTo>
                  <a:lnTo>
                    <a:pt x="1741" y="8580"/>
                  </a:lnTo>
                  <a:lnTo>
                    <a:pt x="1563" y="8739"/>
                  </a:lnTo>
                  <a:lnTo>
                    <a:pt x="1386" y="8899"/>
                  </a:lnTo>
                  <a:lnTo>
                    <a:pt x="1190" y="9024"/>
                  </a:lnTo>
                  <a:lnTo>
                    <a:pt x="977" y="9148"/>
                  </a:lnTo>
                  <a:lnTo>
                    <a:pt x="746" y="9255"/>
                  </a:lnTo>
                  <a:lnTo>
                    <a:pt x="515" y="9343"/>
                  </a:lnTo>
                  <a:lnTo>
                    <a:pt x="267" y="9397"/>
                  </a:lnTo>
                  <a:lnTo>
                    <a:pt x="0" y="9450"/>
                  </a:lnTo>
                  <a:lnTo>
                    <a:pt x="231" y="9574"/>
                  </a:lnTo>
                  <a:lnTo>
                    <a:pt x="480" y="9699"/>
                  </a:lnTo>
                  <a:lnTo>
                    <a:pt x="728" y="9805"/>
                  </a:lnTo>
                  <a:lnTo>
                    <a:pt x="977" y="9894"/>
                  </a:lnTo>
                  <a:lnTo>
                    <a:pt x="1244" y="9965"/>
                  </a:lnTo>
                  <a:lnTo>
                    <a:pt x="1492" y="10018"/>
                  </a:lnTo>
                  <a:lnTo>
                    <a:pt x="1759" y="10054"/>
                  </a:lnTo>
                  <a:lnTo>
                    <a:pt x="2025" y="10072"/>
                  </a:lnTo>
                  <a:lnTo>
                    <a:pt x="2309" y="10072"/>
                  </a:lnTo>
                  <a:lnTo>
                    <a:pt x="2576" y="10054"/>
                  </a:lnTo>
                  <a:lnTo>
                    <a:pt x="2842" y="10018"/>
                  </a:lnTo>
                  <a:lnTo>
                    <a:pt x="3109" y="9965"/>
                  </a:lnTo>
                  <a:lnTo>
                    <a:pt x="3375" y="9894"/>
                  </a:lnTo>
                  <a:lnTo>
                    <a:pt x="3642" y="9805"/>
                  </a:lnTo>
                  <a:lnTo>
                    <a:pt x="3908" y="9681"/>
                  </a:lnTo>
                  <a:lnTo>
                    <a:pt x="4157" y="9557"/>
                  </a:lnTo>
                  <a:lnTo>
                    <a:pt x="4512" y="9343"/>
                  </a:lnTo>
                  <a:lnTo>
                    <a:pt x="4832" y="9095"/>
                  </a:lnTo>
                  <a:lnTo>
                    <a:pt x="5116" y="8811"/>
                  </a:lnTo>
                  <a:lnTo>
                    <a:pt x="5382" y="8509"/>
                  </a:lnTo>
                  <a:lnTo>
                    <a:pt x="5613" y="8189"/>
                  </a:lnTo>
                  <a:lnTo>
                    <a:pt x="5809" y="7851"/>
                  </a:lnTo>
                  <a:lnTo>
                    <a:pt x="5968" y="7478"/>
                  </a:lnTo>
                  <a:lnTo>
                    <a:pt x="6093" y="7123"/>
                  </a:lnTo>
                  <a:lnTo>
                    <a:pt x="6182" y="6732"/>
                  </a:lnTo>
                  <a:lnTo>
                    <a:pt x="6235" y="6341"/>
                  </a:lnTo>
                  <a:lnTo>
                    <a:pt x="6235" y="5951"/>
                  </a:lnTo>
                  <a:lnTo>
                    <a:pt x="6217" y="5560"/>
                  </a:lnTo>
                  <a:lnTo>
                    <a:pt x="6164" y="5169"/>
                  </a:lnTo>
                  <a:lnTo>
                    <a:pt x="6057" y="4778"/>
                  </a:lnTo>
                  <a:lnTo>
                    <a:pt x="5915" y="4388"/>
                  </a:lnTo>
                  <a:lnTo>
                    <a:pt x="5720" y="4015"/>
                  </a:lnTo>
                  <a:lnTo>
                    <a:pt x="5365" y="3411"/>
                  </a:lnTo>
                  <a:lnTo>
                    <a:pt x="5151" y="3091"/>
                  </a:lnTo>
                  <a:lnTo>
                    <a:pt x="4938" y="2753"/>
                  </a:lnTo>
                  <a:lnTo>
                    <a:pt x="4690" y="2434"/>
                  </a:lnTo>
                  <a:lnTo>
                    <a:pt x="4423" y="2096"/>
                  </a:lnTo>
                  <a:lnTo>
                    <a:pt x="4157" y="1776"/>
                  </a:lnTo>
                  <a:lnTo>
                    <a:pt x="3855" y="1474"/>
                  </a:lnTo>
                  <a:lnTo>
                    <a:pt x="3553" y="1172"/>
                  </a:lnTo>
                  <a:lnTo>
                    <a:pt x="3215" y="906"/>
                  </a:lnTo>
                  <a:lnTo>
                    <a:pt x="2878" y="657"/>
                  </a:lnTo>
                  <a:lnTo>
                    <a:pt x="2522" y="444"/>
                  </a:lnTo>
                  <a:lnTo>
                    <a:pt x="2167" y="267"/>
                  </a:lnTo>
                  <a:lnTo>
                    <a:pt x="1972" y="195"/>
                  </a:lnTo>
                  <a:lnTo>
                    <a:pt x="1776" y="142"/>
                  </a:lnTo>
                  <a:lnTo>
                    <a:pt x="1581" y="89"/>
                  </a:lnTo>
                  <a:lnTo>
                    <a:pt x="1386" y="36"/>
                  </a:lnTo>
                  <a:lnTo>
                    <a:pt x="1190" y="18"/>
                  </a:lnTo>
                  <a:lnTo>
                    <a:pt x="977" y="0"/>
                  </a:lnTo>
                  <a:close/>
                </a:path>
              </a:pathLst>
            </a:custGeom>
            <a:solidFill>
              <a:srgbClr val="D9CDA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49" name="Google Shape;841;p26">
              <a:extLst>
                <a:ext uri="{FF2B5EF4-FFF2-40B4-BE49-F238E27FC236}">
                  <a16:creationId xmlns:a16="http://schemas.microsoft.com/office/drawing/2014/main" id="{EC53995B-3C67-C321-DD10-B4E4D7ADBD3B}"/>
                </a:ext>
              </a:extLst>
            </p:cNvPr>
            <p:cNvSpPr/>
            <p:nvPr/>
          </p:nvSpPr>
          <p:spPr>
            <a:xfrm>
              <a:off x="1138850" y="2895175"/>
              <a:ext cx="277125" cy="271800"/>
            </a:xfrm>
            <a:custGeom>
              <a:avLst/>
              <a:gdLst/>
              <a:ahLst/>
              <a:cxnLst/>
              <a:rect l="l" t="t" r="r" b="b"/>
              <a:pathLst>
                <a:path w="11085" h="10872" extrusionOk="0">
                  <a:moveTo>
                    <a:pt x="5863" y="0"/>
                  </a:moveTo>
                  <a:lnTo>
                    <a:pt x="5330" y="18"/>
                  </a:lnTo>
                  <a:lnTo>
                    <a:pt x="4779" y="89"/>
                  </a:lnTo>
                  <a:lnTo>
                    <a:pt x="4246" y="196"/>
                  </a:lnTo>
                  <a:lnTo>
                    <a:pt x="3998" y="249"/>
                  </a:lnTo>
                  <a:lnTo>
                    <a:pt x="3731" y="338"/>
                  </a:lnTo>
                  <a:lnTo>
                    <a:pt x="3482" y="427"/>
                  </a:lnTo>
                  <a:lnTo>
                    <a:pt x="3234" y="515"/>
                  </a:lnTo>
                  <a:lnTo>
                    <a:pt x="2985" y="622"/>
                  </a:lnTo>
                  <a:lnTo>
                    <a:pt x="2736" y="746"/>
                  </a:lnTo>
                  <a:lnTo>
                    <a:pt x="2505" y="871"/>
                  </a:lnTo>
                  <a:lnTo>
                    <a:pt x="2292" y="1013"/>
                  </a:lnTo>
                  <a:lnTo>
                    <a:pt x="2061" y="1155"/>
                  </a:lnTo>
                  <a:lnTo>
                    <a:pt x="1848" y="1332"/>
                  </a:lnTo>
                  <a:lnTo>
                    <a:pt x="1653" y="1492"/>
                  </a:lnTo>
                  <a:lnTo>
                    <a:pt x="1457" y="1688"/>
                  </a:lnTo>
                  <a:lnTo>
                    <a:pt x="1280" y="1883"/>
                  </a:lnTo>
                  <a:lnTo>
                    <a:pt x="1102" y="2079"/>
                  </a:lnTo>
                  <a:lnTo>
                    <a:pt x="942" y="2292"/>
                  </a:lnTo>
                  <a:lnTo>
                    <a:pt x="782" y="2523"/>
                  </a:lnTo>
                  <a:lnTo>
                    <a:pt x="640" y="2771"/>
                  </a:lnTo>
                  <a:lnTo>
                    <a:pt x="516" y="3020"/>
                  </a:lnTo>
                  <a:lnTo>
                    <a:pt x="409" y="3286"/>
                  </a:lnTo>
                  <a:lnTo>
                    <a:pt x="303" y="3553"/>
                  </a:lnTo>
                  <a:lnTo>
                    <a:pt x="214" y="3837"/>
                  </a:lnTo>
                  <a:lnTo>
                    <a:pt x="143" y="4139"/>
                  </a:lnTo>
                  <a:lnTo>
                    <a:pt x="90" y="4441"/>
                  </a:lnTo>
                  <a:lnTo>
                    <a:pt x="36" y="4761"/>
                  </a:lnTo>
                  <a:lnTo>
                    <a:pt x="19" y="5098"/>
                  </a:lnTo>
                  <a:lnTo>
                    <a:pt x="1" y="5436"/>
                  </a:lnTo>
                  <a:lnTo>
                    <a:pt x="19" y="5791"/>
                  </a:lnTo>
                  <a:lnTo>
                    <a:pt x="36" y="6111"/>
                  </a:lnTo>
                  <a:lnTo>
                    <a:pt x="90" y="6430"/>
                  </a:lnTo>
                  <a:lnTo>
                    <a:pt x="143" y="6750"/>
                  </a:lnTo>
                  <a:lnTo>
                    <a:pt x="214" y="7034"/>
                  </a:lnTo>
                  <a:lnTo>
                    <a:pt x="303" y="7319"/>
                  </a:lnTo>
                  <a:lnTo>
                    <a:pt x="409" y="7603"/>
                  </a:lnTo>
                  <a:lnTo>
                    <a:pt x="516" y="7869"/>
                  </a:lnTo>
                  <a:lnTo>
                    <a:pt x="640" y="8118"/>
                  </a:lnTo>
                  <a:lnTo>
                    <a:pt x="782" y="8349"/>
                  </a:lnTo>
                  <a:lnTo>
                    <a:pt x="942" y="8580"/>
                  </a:lnTo>
                  <a:lnTo>
                    <a:pt x="1102" y="8793"/>
                  </a:lnTo>
                  <a:lnTo>
                    <a:pt x="1280" y="9006"/>
                  </a:lnTo>
                  <a:lnTo>
                    <a:pt x="1457" y="9201"/>
                  </a:lnTo>
                  <a:lnTo>
                    <a:pt x="1653" y="9379"/>
                  </a:lnTo>
                  <a:lnTo>
                    <a:pt x="1848" y="9557"/>
                  </a:lnTo>
                  <a:lnTo>
                    <a:pt x="2061" y="9717"/>
                  </a:lnTo>
                  <a:lnTo>
                    <a:pt x="2292" y="9876"/>
                  </a:lnTo>
                  <a:lnTo>
                    <a:pt x="2505" y="10019"/>
                  </a:lnTo>
                  <a:lnTo>
                    <a:pt x="2736" y="10143"/>
                  </a:lnTo>
                  <a:lnTo>
                    <a:pt x="2985" y="10267"/>
                  </a:lnTo>
                  <a:lnTo>
                    <a:pt x="3234" y="10374"/>
                  </a:lnTo>
                  <a:lnTo>
                    <a:pt x="3482" y="10463"/>
                  </a:lnTo>
                  <a:lnTo>
                    <a:pt x="3731" y="10551"/>
                  </a:lnTo>
                  <a:lnTo>
                    <a:pt x="3998" y="10623"/>
                  </a:lnTo>
                  <a:lnTo>
                    <a:pt x="4246" y="10694"/>
                  </a:lnTo>
                  <a:lnTo>
                    <a:pt x="4779" y="10800"/>
                  </a:lnTo>
                  <a:lnTo>
                    <a:pt x="5330" y="10853"/>
                  </a:lnTo>
                  <a:lnTo>
                    <a:pt x="5863" y="10871"/>
                  </a:lnTo>
                  <a:lnTo>
                    <a:pt x="6129" y="10871"/>
                  </a:lnTo>
                  <a:lnTo>
                    <a:pt x="6396" y="10853"/>
                  </a:lnTo>
                  <a:lnTo>
                    <a:pt x="6662" y="10818"/>
                  </a:lnTo>
                  <a:lnTo>
                    <a:pt x="6911" y="10765"/>
                  </a:lnTo>
                  <a:lnTo>
                    <a:pt x="7177" y="10711"/>
                  </a:lnTo>
                  <a:lnTo>
                    <a:pt x="7426" y="10640"/>
                  </a:lnTo>
                  <a:lnTo>
                    <a:pt x="7657" y="10551"/>
                  </a:lnTo>
                  <a:lnTo>
                    <a:pt x="7905" y="10445"/>
                  </a:lnTo>
                  <a:lnTo>
                    <a:pt x="8136" y="10338"/>
                  </a:lnTo>
                  <a:lnTo>
                    <a:pt x="8349" y="10214"/>
                  </a:lnTo>
                  <a:lnTo>
                    <a:pt x="8580" y="10090"/>
                  </a:lnTo>
                  <a:lnTo>
                    <a:pt x="8794" y="9948"/>
                  </a:lnTo>
                  <a:lnTo>
                    <a:pt x="8989" y="9805"/>
                  </a:lnTo>
                  <a:lnTo>
                    <a:pt x="9184" y="9628"/>
                  </a:lnTo>
                  <a:lnTo>
                    <a:pt x="9380" y="9468"/>
                  </a:lnTo>
                  <a:lnTo>
                    <a:pt x="9557" y="9290"/>
                  </a:lnTo>
                  <a:lnTo>
                    <a:pt x="9735" y="9095"/>
                  </a:lnTo>
                  <a:lnTo>
                    <a:pt x="9895" y="8900"/>
                  </a:lnTo>
                  <a:lnTo>
                    <a:pt x="10055" y="8686"/>
                  </a:lnTo>
                  <a:lnTo>
                    <a:pt x="10197" y="8473"/>
                  </a:lnTo>
                  <a:lnTo>
                    <a:pt x="10339" y="8260"/>
                  </a:lnTo>
                  <a:lnTo>
                    <a:pt x="10463" y="8029"/>
                  </a:lnTo>
                  <a:lnTo>
                    <a:pt x="10570" y="7798"/>
                  </a:lnTo>
                  <a:lnTo>
                    <a:pt x="10676" y="7550"/>
                  </a:lnTo>
                  <a:lnTo>
                    <a:pt x="10765" y="7301"/>
                  </a:lnTo>
                  <a:lnTo>
                    <a:pt x="10854" y="7052"/>
                  </a:lnTo>
                  <a:lnTo>
                    <a:pt x="10925" y="6803"/>
                  </a:lnTo>
                  <a:lnTo>
                    <a:pt x="10978" y="6537"/>
                  </a:lnTo>
                  <a:lnTo>
                    <a:pt x="11032" y="6271"/>
                  </a:lnTo>
                  <a:lnTo>
                    <a:pt x="11067" y="6004"/>
                  </a:lnTo>
                  <a:lnTo>
                    <a:pt x="11085" y="5720"/>
                  </a:lnTo>
                  <a:lnTo>
                    <a:pt x="11085" y="5436"/>
                  </a:lnTo>
                  <a:lnTo>
                    <a:pt x="11085" y="5169"/>
                  </a:lnTo>
                  <a:lnTo>
                    <a:pt x="11067" y="4885"/>
                  </a:lnTo>
                  <a:lnTo>
                    <a:pt x="11032" y="4619"/>
                  </a:lnTo>
                  <a:lnTo>
                    <a:pt x="10978" y="4352"/>
                  </a:lnTo>
                  <a:lnTo>
                    <a:pt x="10925" y="4086"/>
                  </a:lnTo>
                  <a:lnTo>
                    <a:pt x="10854" y="3819"/>
                  </a:lnTo>
                  <a:lnTo>
                    <a:pt x="10765" y="3571"/>
                  </a:lnTo>
                  <a:lnTo>
                    <a:pt x="10676" y="3322"/>
                  </a:lnTo>
                  <a:lnTo>
                    <a:pt x="10570" y="3091"/>
                  </a:lnTo>
                  <a:lnTo>
                    <a:pt x="10463" y="2842"/>
                  </a:lnTo>
                  <a:lnTo>
                    <a:pt x="10339" y="2629"/>
                  </a:lnTo>
                  <a:lnTo>
                    <a:pt x="10197" y="2398"/>
                  </a:lnTo>
                  <a:lnTo>
                    <a:pt x="10055" y="2185"/>
                  </a:lnTo>
                  <a:lnTo>
                    <a:pt x="9895" y="1990"/>
                  </a:lnTo>
                  <a:lnTo>
                    <a:pt x="9735" y="1794"/>
                  </a:lnTo>
                  <a:lnTo>
                    <a:pt x="9557" y="1599"/>
                  </a:lnTo>
                  <a:lnTo>
                    <a:pt x="9380" y="1421"/>
                  </a:lnTo>
                  <a:lnTo>
                    <a:pt x="9184" y="1244"/>
                  </a:lnTo>
                  <a:lnTo>
                    <a:pt x="8989" y="1084"/>
                  </a:lnTo>
                  <a:lnTo>
                    <a:pt x="8794" y="942"/>
                  </a:lnTo>
                  <a:lnTo>
                    <a:pt x="8580" y="800"/>
                  </a:lnTo>
                  <a:lnTo>
                    <a:pt x="8349" y="657"/>
                  </a:lnTo>
                  <a:lnTo>
                    <a:pt x="8136" y="533"/>
                  </a:lnTo>
                  <a:lnTo>
                    <a:pt x="7905" y="427"/>
                  </a:lnTo>
                  <a:lnTo>
                    <a:pt x="7657" y="338"/>
                  </a:lnTo>
                  <a:lnTo>
                    <a:pt x="7426" y="249"/>
                  </a:lnTo>
                  <a:lnTo>
                    <a:pt x="7177" y="178"/>
                  </a:lnTo>
                  <a:lnTo>
                    <a:pt x="6911" y="125"/>
                  </a:lnTo>
                  <a:lnTo>
                    <a:pt x="6662" y="71"/>
                  </a:lnTo>
                  <a:lnTo>
                    <a:pt x="6396" y="36"/>
                  </a:lnTo>
                  <a:lnTo>
                    <a:pt x="6129" y="18"/>
                  </a:lnTo>
                  <a:lnTo>
                    <a:pt x="5863" y="0"/>
                  </a:lnTo>
                  <a:close/>
                </a:path>
              </a:pathLst>
            </a:custGeom>
            <a:solidFill>
              <a:srgbClr val="FFA94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0" name="Google Shape;842;p26">
              <a:extLst>
                <a:ext uri="{FF2B5EF4-FFF2-40B4-BE49-F238E27FC236}">
                  <a16:creationId xmlns:a16="http://schemas.microsoft.com/office/drawing/2014/main" id="{CB6D370C-4D30-BEAB-B7A4-BB28B418B20F}"/>
                </a:ext>
              </a:extLst>
            </p:cNvPr>
            <p:cNvSpPr/>
            <p:nvPr/>
          </p:nvSpPr>
          <p:spPr>
            <a:xfrm>
              <a:off x="1182825" y="3107425"/>
              <a:ext cx="394350" cy="147025"/>
            </a:xfrm>
            <a:custGeom>
              <a:avLst/>
              <a:gdLst/>
              <a:ahLst/>
              <a:cxnLst/>
              <a:rect l="l" t="t" r="r" b="b"/>
              <a:pathLst>
                <a:path w="15774" h="5881" extrusionOk="0">
                  <a:moveTo>
                    <a:pt x="5667" y="1"/>
                  </a:moveTo>
                  <a:lnTo>
                    <a:pt x="5347" y="196"/>
                  </a:lnTo>
                  <a:lnTo>
                    <a:pt x="5027" y="356"/>
                  </a:lnTo>
                  <a:lnTo>
                    <a:pt x="4690" y="498"/>
                  </a:lnTo>
                  <a:lnTo>
                    <a:pt x="4352" y="640"/>
                  </a:lnTo>
                  <a:lnTo>
                    <a:pt x="4015" y="747"/>
                  </a:lnTo>
                  <a:lnTo>
                    <a:pt x="3660" y="854"/>
                  </a:lnTo>
                  <a:lnTo>
                    <a:pt x="3322" y="942"/>
                  </a:lnTo>
                  <a:lnTo>
                    <a:pt x="2967" y="996"/>
                  </a:lnTo>
                  <a:lnTo>
                    <a:pt x="2594" y="1049"/>
                  </a:lnTo>
                  <a:lnTo>
                    <a:pt x="2239" y="1085"/>
                  </a:lnTo>
                  <a:lnTo>
                    <a:pt x="1866" y="1102"/>
                  </a:lnTo>
                  <a:lnTo>
                    <a:pt x="1510" y="1120"/>
                  </a:lnTo>
                  <a:lnTo>
                    <a:pt x="1137" y="1102"/>
                  </a:lnTo>
                  <a:lnTo>
                    <a:pt x="764" y="1085"/>
                  </a:lnTo>
                  <a:lnTo>
                    <a:pt x="373" y="1049"/>
                  </a:lnTo>
                  <a:lnTo>
                    <a:pt x="0" y="996"/>
                  </a:lnTo>
                  <a:lnTo>
                    <a:pt x="214" y="1156"/>
                  </a:lnTo>
                  <a:lnTo>
                    <a:pt x="445" y="1315"/>
                  </a:lnTo>
                  <a:lnTo>
                    <a:pt x="675" y="1475"/>
                  </a:lnTo>
                  <a:lnTo>
                    <a:pt x="906" y="1600"/>
                  </a:lnTo>
                  <a:lnTo>
                    <a:pt x="1155" y="1724"/>
                  </a:lnTo>
                  <a:lnTo>
                    <a:pt x="1404" y="1848"/>
                  </a:lnTo>
                  <a:lnTo>
                    <a:pt x="1652" y="1955"/>
                  </a:lnTo>
                  <a:lnTo>
                    <a:pt x="1919" y="2044"/>
                  </a:lnTo>
                  <a:lnTo>
                    <a:pt x="2185" y="2133"/>
                  </a:lnTo>
                  <a:lnTo>
                    <a:pt x="2452" y="2186"/>
                  </a:lnTo>
                  <a:lnTo>
                    <a:pt x="2718" y="2257"/>
                  </a:lnTo>
                  <a:lnTo>
                    <a:pt x="3002" y="2310"/>
                  </a:lnTo>
                  <a:lnTo>
                    <a:pt x="3269" y="2346"/>
                  </a:lnTo>
                  <a:lnTo>
                    <a:pt x="3553" y="2363"/>
                  </a:lnTo>
                  <a:lnTo>
                    <a:pt x="3819" y="2381"/>
                  </a:lnTo>
                  <a:lnTo>
                    <a:pt x="4335" y="2381"/>
                  </a:lnTo>
                  <a:lnTo>
                    <a:pt x="4566" y="2363"/>
                  </a:lnTo>
                  <a:lnTo>
                    <a:pt x="4708" y="2506"/>
                  </a:lnTo>
                  <a:lnTo>
                    <a:pt x="4850" y="2630"/>
                  </a:lnTo>
                  <a:lnTo>
                    <a:pt x="5507" y="3109"/>
                  </a:lnTo>
                  <a:lnTo>
                    <a:pt x="6306" y="3625"/>
                  </a:lnTo>
                  <a:lnTo>
                    <a:pt x="6733" y="3909"/>
                  </a:lnTo>
                  <a:lnTo>
                    <a:pt x="7194" y="4175"/>
                  </a:lnTo>
                  <a:lnTo>
                    <a:pt x="7674" y="4442"/>
                  </a:lnTo>
                  <a:lnTo>
                    <a:pt x="8171" y="4690"/>
                  </a:lnTo>
                  <a:lnTo>
                    <a:pt x="8687" y="4939"/>
                  </a:lnTo>
                  <a:lnTo>
                    <a:pt x="9202" y="5170"/>
                  </a:lnTo>
                  <a:lnTo>
                    <a:pt x="9735" y="5365"/>
                  </a:lnTo>
                  <a:lnTo>
                    <a:pt x="10267" y="5543"/>
                  </a:lnTo>
                  <a:lnTo>
                    <a:pt x="10818" y="5685"/>
                  </a:lnTo>
                  <a:lnTo>
                    <a:pt x="11369" y="5792"/>
                  </a:lnTo>
                  <a:lnTo>
                    <a:pt x="11902" y="5863"/>
                  </a:lnTo>
                  <a:lnTo>
                    <a:pt x="12168" y="5881"/>
                  </a:lnTo>
                  <a:lnTo>
                    <a:pt x="12434" y="5881"/>
                  </a:lnTo>
                  <a:lnTo>
                    <a:pt x="12896" y="5863"/>
                  </a:lnTo>
                  <a:lnTo>
                    <a:pt x="13340" y="5809"/>
                  </a:lnTo>
                  <a:lnTo>
                    <a:pt x="13571" y="5774"/>
                  </a:lnTo>
                  <a:lnTo>
                    <a:pt x="13784" y="5703"/>
                  </a:lnTo>
                  <a:lnTo>
                    <a:pt x="13998" y="5650"/>
                  </a:lnTo>
                  <a:lnTo>
                    <a:pt x="14211" y="5561"/>
                  </a:lnTo>
                  <a:lnTo>
                    <a:pt x="14424" y="5472"/>
                  </a:lnTo>
                  <a:lnTo>
                    <a:pt x="14619" y="5365"/>
                  </a:lnTo>
                  <a:lnTo>
                    <a:pt x="14832" y="5259"/>
                  </a:lnTo>
                  <a:lnTo>
                    <a:pt x="15028" y="5117"/>
                  </a:lnTo>
                  <a:lnTo>
                    <a:pt x="15223" y="4975"/>
                  </a:lnTo>
                  <a:lnTo>
                    <a:pt x="15401" y="4815"/>
                  </a:lnTo>
                  <a:lnTo>
                    <a:pt x="15596" y="4655"/>
                  </a:lnTo>
                  <a:lnTo>
                    <a:pt x="15774" y="4459"/>
                  </a:lnTo>
                  <a:lnTo>
                    <a:pt x="15312" y="4495"/>
                  </a:lnTo>
                  <a:lnTo>
                    <a:pt x="14850" y="4513"/>
                  </a:lnTo>
                  <a:lnTo>
                    <a:pt x="14388" y="4513"/>
                  </a:lnTo>
                  <a:lnTo>
                    <a:pt x="13927" y="4495"/>
                  </a:lnTo>
                  <a:lnTo>
                    <a:pt x="13465" y="4459"/>
                  </a:lnTo>
                  <a:lnTo>
                    <a:pt x="13003" y="4388"/>
                  </a:lnTo>
                  <a:lnTo>
                    <a:pt x="12541" y="4317"/>
                  </a:lnTo>
                  <a:lnTo>
                    <a:pt x="12097" y="4229"/>
                  </a:lnTo>
                  <a:lnTo>
                    <a:pt x="11653" y="4104"/>
                  </a:lnTo>
                  <a:lnTo>
                    <a:pt x="11209" y="3980"/>
                  </a:lnTo>
                  <a:lnTo>
                    <a:pt x="10783" y="3838"/>
                  </a:lnTo>
                  <a:lnTo>
                    <a:pt x="10356" y="3660"/>
                  </a:lnTo>
                  <a:lnTo>
                    <a:pt x="9948" y="3483"/>
                  </a:lnTo>
                  <a:lnTo>
                    <a:pt x="9539" y="3269"/>
                  </a:lnTo>
                  <a:lnTo>
                    <a:pt x="9166" y="3056"/>
                  </a:lnTo>
                  <a:lnTo>
                    <a:pt x="8793" y="2808"/>
                  </a:lnTo>
                  <a:lnTo>
                    <a:pt x="8331" y="2523"/>
                  </a:lnTo>
                  <a:lnTo>
                    <a:pt x="7905" y="2221"/>
                  </a:lnTo>
                  <a:lnTo>
                    <a:pt x="7479" y="1902"/>
                  </a:lnTo>
                  <a:lnTo>
                    <a:pt x="7088" y="1564"/>
                  </a:lnTo>
                  <a:lnTo>
                    <a:pt x="6697" y="1191"/>
                  </a:lnTo>
                  <a:lnTo>
                    <a:pt x="6342" y="818"/>
                  </a:lnTo>
                  <a:lnTo>
                    <a:pt x="5987" y="410"/>
                  </a:lnTo>
                  <a:lnTo>
                    <a:pt x="5667" y="1"/>
                  </a:lnTo>
                  <a:close/>
                </a:path>
              </a:pathLst>
            </a:custGeom>
            <a:solidFill>
              <a:srgbClr val="FF7F3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1" name="Google Shape;843;p26">
              <a:extLst>
                <a:ext uri="{FF2B5EF4-FFF2-40B4-BE49-F238E27FC236}">
                  <a16:creationId xmlns:a16="http://schemas.microsoft.com/office/drawing/2014/main" id="{4DDC4AA8-E22C-FE85-C7F0-DF07A90037CE}"/>
                </a:ext>
              </a:extLst>
            </p:cNvPr>
            <p:cNvSpPr/>
            <p:nvPr/>
          </p:nvSpPr>
          <p:spPr>
            <a:xfrm>
              <a:off x="1411525" y="2916475"/>
              <a:ext cx="189650" cy="195875"/>
            </a:xfrm>
            <a:custGeom>
              <a:avLst/>
              <a:gdLst/>
              <a:ahLst/>
              <a:cxnLst/>
              <a:rect l="l" t="t" r="r" b="b"/>
              <a:pathLst>
                <a:path w="7586" h="7835" extrusionOk="0">
                  <a:moveTo>
                    <a:pt x="4121" y="1"/>
                  </a:moveTo>
                  <a:lnTo>
                    <a:pt x="4015" y="409"/>
                  </a:lnTo>
                  <a:lnTo>
                    <a:pt x="3855" y="800"/>
                  </a:lnTo>
                  <a:lnTo>
                    <a:pt x="3766" y="978"/>
                  </a:lnTo>
                  <a:lnTo>
                    <a:pt x="3660" y="1155"/>
                  </a:lnTo>
                  <a:lnTo>
                    <a:pt x="3553" y="1333"/>
                  </a:lnTo>
                  <a:lnTo>
                    <a:pt x="3429" y="1511"/>
                  </a:lnTo>
                  <a:lnTo>
                    <a:pt x="3304" y="1688"/>
                  </a:lnTo>
                  <a:lnTo>
                    <a:pt x="3162" y="1848"/>
                  </a:lnTo>
                  <a:lnTo>
                    <a:pt x="3020" y="1990"/>
                  </a:lnTo>
                  <a:lnTo>
                    <a:pt x="2860" y="2150"/>
                  </a:lnTo>
                  <a:lnTo>
                    <a:pt x="2700" y="2275"/>
                  </a:lnTo>
                  <a:lnTo>
                    <a:pt x="2523" y="2417"/>
                  </a:lnTo>
                  <a:lnTo>
                    <a:pt x="2345" y="2541"/>
                  </a:lnTo>
                  <a:lnTo>
                    <a:pt x="2150" y="2648"/>
                  </a:lnTo>
                  <a:lnTo>
                    <a:pt x="1883" y="2790"/>
                  </a:lnTo>
                  <a:lnTo>
                    <a:pt x="1617" y="2896"/>
                  </a:lnTo>
                  <a:lnTo>
                    <a:pt x="1350" y="2985"/>
                  </a:lnTo>
                  <a:lnTo>
                    <a:pt x="1084" y="3056"/>
                  </a:lnTo>
                  <a:lnTo>
                    <a:pt x="817" y="3109"/>
                  </a:lnTo>
                  <a:lnTo>
                    <a:pt x="533" y="3145"/>
                  </a:lnTo>
                  <a:lnTo>
                    <a:pt x="267" y="3163"/>
                  </a:lnTo>
                  <a:lnTo>
                    <a:pt x="0" y="3163"/>
                  </a:lnTo>
                  <a:lnTo>
                    <a:pt x="178" y="4655"/>
                  </a:lnTo>
                  <a:lnTo>
                    <a:pt x="693" y="5632"/>
                  </a:lnTo>
                  <a:lnTo>
                    <a:pt x="800" y="5632"/>
                  </a:lnTo>
                  <a:lnTo>
                    <a:pt x="1279" y="5596"/>
                  </a:lnTo>
                  <a:lnTo>
                    <a:pt x="1759" y="5596"/>
                  </a:lnTo>
                  <a:lnTo>
                    <a:pt x="2221" y="5614"/>
                  </a:lnTo>
                  <a:lnTo>
                    <a:pt x="2683" y="5650"/>
                  </a:lnTo>
                  <a:lnTo>
                    <a:pt x="3144" y="5721"/>
                  </a:lnTo>
                  <a:lnTo>
                    <a:pt x="3606" y="5809"/>
                  </a:lnTo>
                  <a:lnTo>
                    <a:pt x="4050" y="5934"/>
                  </a:lnTo>
                  <a:lnTo>
                    <a:pt x="4477" y="6058"/>
                  </a:lnTo>
                  <a:lnTo>
                    <a:pt x="4903" y="6218"/>
                  </a:lnTo>
                  <a:lnTo>
                    <a:pt x="5329" y="6396"/>
                  </a:lnTo>
                  <a:lnTo>
                    <a:pt x="5738" y="6591"/>
                  </a:lnTo>
                  <a:lnTo>
                    <a:pt x="6129" y="6804"/>
                  </a:lnTo>
                  <a:lnTo>
                    <a:pt x="6519" y="7035"/>
                  </a:lnTo>
                  <a:lnTo>
                    <a:pt x="6892" y="7284"/>
                  </a:lnTo>
                  <a:lnTo>
                    <a:pt x="7248" y="7550"/>
                  </a:lnTo>
                  <a:lnTo>
                    <a:pt x="7585" y="7834"/>
                  </a:lnTo>
                  <a:lnTo>
                    <a:pt x="7532" y="7497"/>
                  </a:lnTo>
                  <a:lnTo>
                    <a:pt x="7443" y="7124"/>
                  </a:lnTo>
                  <a:lnTo>
                    <a:pt x="7354" y="6751"/>
                  </a:lnTo>
                  <a:lnTo>
                    <a:pt x="7230" y="6342"/>
                  </a:lnTo>
                  <a:lnTo>
                    <a:pt x="7088" y="5934"/>
                  </a:lnTo>
                  <a:lnTo>
                    <a:pt x="6946" y="5507"/>
                  </a:lnTo>
                  <a:lnTo>
                    <a:pt x="6768" y="5046"/>
                  </a:lnTo>
                  <a:lnTo>
                    <a:pt x="6573" y="4566"/>
                  </a:lnTo>
                  <a:lnTo>
                    <a:pt x="6342" y="4069"/>
                  </a:lnTo>
                  <a:lnTo>
                    <a:pt x="6111" y="3553"/>
                  </a:lnTo>
                  <a:lnTo>
                    <a:pt x="5844" y="3021"/>
                  </a:lnTo>
                  <a:lnTo>
                    <a:pt x="5560" y="2470"/>
                  </a:lnTo>
                  <a:lnTo>
                    <a:pt x="5240" y="1884"/>
                  </a:lnTo>
                  <a:lnTo>
                    <a:pt x="4885" y="1280"/>
                  </a:lnTo>
                  <a:lnTo>
                    <a:pt x="4530" y="658"/>
                  </a:lnTo>
                  <a:lnTo>
                    <a:pt x="4121" y="1"/>
                  </a:lnTo>
                  <a:close/>
                </a:path>
              </a:pathLst>
            </a:custGeom>
            <a:solidFill>
              <a:srgbClr val="FF7F3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2" name="Google Shape;844;p26">
              <a:extLst>
                <a:ext uri="{FF2B5EF4-FFF2-40B4-BE49-F238E27FC236}">
                  <a16:creationId xmlns:a16="http://schemas.microsoft.com/office/drawing/2014/main" id="{14351A52-E86C-0AF1-63A8-AA8CD20E69AA}"/>
                </a:ext>
              </a:extLst>
            </p:cNvPr>
            <p:cNvSpPr/>
            <p:nvPr/>
          </p:nvSpPr>
          <p:spPr>
            <a:xfrm>
              <a:off x="784925" y="3300600"/>
              <a:ext cx="298000" cy="108400"/>
            </a:xfrm>
            <a:custGeom>
              <a:avLst/>
              <a:gdLst/>
              <a:ahLst/>
              <a:cxnLst/>
              <a:rect l="l" t="t" r="r" b="b"/>
              <a:pathLst>
                <a:path w="11920" h="4336" extrusionOk="0">
                  <a:moveTo>
                    <a:pt x="4406" y="1"/>
                  </a:moveTo>
                  <a:lnTo>
                    <a:pt x="4015" y="36"/>
                  </a:lnTo>
                  <a:lnTo>
                    <a:pt x="3642" y="90"/>
                  </a:lnTo>
                  <a:lnTo>
                    <a:pt x="3269" y="161"/>
                  </a:lnTo>
                  <a:lnTo>
                    <a:pt x="2914" y="250"/>
                  </a:lnTo>
                  <a:lnTo>
                    <a:pt x="2541" y="356"/>
                  </a:lnTo>
                  <a:lnTo>
                    <a:pt x="2203" y="480"/>
                  </a:lnTo>
                  <a:lnTo>
                    <a:pt x="1848" y="640"/>
                  </a:lnTo>
                  <a:lnTo>
                    <a:pt x="1511" y="818"/>
                  </a:lnTo>
                  <a:lnTo>
                    <a:pt x="1191" y="1013"/>
                  </a:lnTo>
                  <a:lnTo>
                    <a:pt x="871" y="1227"/>
                  </a:lnTo>
                  <a:lnTo>
                    <a:pt x="569" y="1475"/>
                  </a:lnTo>
                  <a:lnTo>
                    <a:pt x="267" y="1742"/>
                  </a:lnTo>
                  <a:lnTo>
                    <a:pt x="1" y="2026"/>
                  </a:lnTo>
                  <a:lnTo>
                    <a:pt x="321" y="2381"/>
                  </a:lnTo>
                  <a:lnTo>
                    <a:pt x="623" y="2754"/>
                  </a:lnTo>
                  <a:lnTo>
                    <a:pt x="925" y="3127"/>
                  </a:lnTo>
                  <a:lnTo>
                    <a:pt x="1191" y="3518"/>
                  </a:lnTo>
                  <a:lnTo>
                    <a:pt x="1333" y="3411"/>
                  </a:lnTo>
                  <a:lnTo>
                    <a:pt x="1475" y="3323"/>
                  </a:lnTo>
                  <a:lnTo>
                    <a:pt x="1759" y="3180"/>
                  </a:lnTo>
                  <a:lnTo>
                    <a:pt x="2044" y="3056"/>
                  </a:lnTo>
                  <a:lnTo>
                    <a:pt x="2346" y="2950"/>
                  </a:lnTo>
                  <a:lnTo>
                    <a:pt x="2665" y="2878"/>
                  </a:lnTo>
                  <a:lnTo>
                    <a:pt x="3003" y="2825"/>
                  </a:lnTo>
                  <a:lnTo>
                    <a:pt x="3358" y="2807"/>
                  </a:lnTo>
                  <a:lnTo>
                    <a:pt x="3713" y="2790"/>
                  </a:lnTo>
                  <a:lnTo>
                    <a:pt x="4086" y="2825"/>
                  </a:lnTo>
                  <a:lnTo>
                    <a:pt x="4477" y="2861"/>
                  </a:lnTo>
                  <a:lnTo>
                    <a:pt x="4886" y="2932"/>
                  </a:lnTo>
                  <a:lnTo>
                    <a:pt x="5294" y="3021"/>
                  </a:lnTo>
                  <a:lnTo>
                    <a:pt x="5721" y="3127"/>
                  </a:lnTo>
                  <a:lnTo>
                    <a:pt x="6147" y="3252"/>
                  </a:lnTo>
                  <a:lnTo>
                    <a:pt x="6573" y="3394"/>
                  </a:lnTo>
                  <a:lnTo>
                    <a:pt x="6999" y="3553"/>
                  </a:lnTo>
                  <a:lnTo>
                    <a:pt x="7461" y="3767"/>
                  </a:lnTo>
                  <a:lnTo>
                    <a:pt x="7657" y="3891"/>
                  </a:lnTo>
                  <a:lnTo>
                    <a:pt x="7870" y="3998"/>
                  </a:lnTo>
                  <a:lnTo>
                    <a:pt x="8083" y="4086"/>
                  </a:lnTo>
                  <a:lnTo>
                    <a:pt x="8314" y="4157"/>
                  </a:lnTo>
                  <a:lnTo>
                    <a:pt x="8545" y="4228"/>
                  </a:lnTo>
                  <a:lnTo>
                    <a:pt x="8776" y="4282"/>
                  </a:lnTo>
                  <a:lnTo>
                    <a:pt x="9024" y="4317"/>
                  </a:lnTo>
                  <a:lnTo>
                    <a:pt x="9273" y="4335"/>
                  </a:lnTo>
                  <a:lnTo>
                    <a:pt x="9486" y="4335"/>
                  </a:lnTo>
                  <a:lnTo>
                    <a:pt x="9699" y="4317"/>
                  </a:lnTo>
                  <a:lnTo>
                    <a:pt x="9913" y="4282"/>
                  </a:lnTo>
                  <a:lnTo>
                    <a:pt x="10126" y="4246"/>
                  </a:lnTo>
                  <a:lnTo>
                    <a:pt x="10321" y="4193"/>
                  </a:lnTo>
                  <a:lnTo>
                    <a:pt x="10517" y="4140"/>
                  </a:lnTo>
                  <a:lnTo>
                    <a:pt x="10712" y="4069"/>
                  </a:lnTo>
                  <a:lnTo>
                    <a:pt x="10890" y="3980"/>
                  </a:lnTo>
                  <a:lnTo>
                    <a:pt x="11209" y="3642"/>
                  </a:lnTo>
                  <a:lnTo>
                    <a:pt x="11476" y="3269"/>
                  </a:lnTo>
                  <a:lnTo>
                    <a:pt x="11724" y="2896"/>
                  </a:lnTo>
                  <a:lnTo>
                    <a:pt x="11813" y="2701"/>
                  </a:lnTo>
                  <a:lnTo>
                    <a:pt x="11920" y="2488"/>
                  </a:lnTo>
                  <a:lnTo>
                    <a:pt x="11547" y="2239"/>
                  </a:lnTo>
                  <a:lnTo>
                    <a:pt x="11174" y="2008"/>
                  </a:lnTo>
                  <a:lnTo>
                    <a:pt x="10783" y="1777"/>
                  </a:lnTo>
                  <a:lnTo>
                    <a:pt x="10392" y="1564"/>
                  </a:lnTo>
                  <a:lnTo>
                    <a:pt x="10001" y="1351"/>
                  </a:lnTo>
                  <a:lnTo>
                    <a:pt x="9611" y="1155"/>
                  </a:lnTo>
                  <a:lnTo>
                    <a:pt x="9202" y="978"/>
                  </a:lnTo>
                  <a:lnTo>
                    <a:pt x="8811" y="818"/>
                  </a:lnTo>
                  <a:lnTo>
                    <a:pt x="8403" y="658"/>
                  </a:lnTo>
                  <a:lnTo>
                    <a:pt x="7994" y="534"/>
                  </a:lnTo>
                  <a:lnTo>
                    <a:pt x="7586" y="409"/>
                  </a:lnTo>
                  <a:lnTo>
                    <a:pt x="7195" y="303"/>
                  </a:lnTo>
                  <a:lnTo>
                    <a:pt x="6786" y="196"/>
                  </a:lnTo>
                  <a:lnTo>
                    <a:pt x="6378" y="125"/>
                  </a:lnTo>
                  <a:lnTo>
                    <a:pt x="5987" y="72"/>
                  </a:lnTo>
                  <a:lnTo>
                    <a:pt x="5578" y="19"/>
                  </a:lnTo>
                  <a:lnTo>
                    <a:pt x="5188" y="1"/>
                  </a:lnTo>
                  <a:close/>
                </a:path>
              </a:pathLst>
            </a:custGeom>
            <a:solidFill>
              <a:srgbClr val="FF7F3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3" name="Google Shape;845;p26">
              <a:extLst>
                <a:ext uri="{FF2B5EF4-FFF2-40B4-BE49-F238E27FC236}">
                  <a16:creationId xmlns:a16="http://schemas.microsoft.com/office/drawing/2014/main" id="{C5915C1A-5AD5-E052-FB98-542546C8D809}"/>
                </a:ext>
              </a:extLst>
            </p:cNvPr>
            <p:cNvSpPr/>
            <p:nvPr/>
          </p:nvSpPr>
          <p:spPr>
            <a:xfrm>
              <a:off x="933700" y="3281075"/>
              <a:ext cx="353500" cy="239825"/>
            </a:xfrm>
            <a:custGeom>
              <a:avLst/>
              <a:gdLst/>
              <a:ahLst/>
              <a:cxnLst/>
              <a:rect l="l" t="t" r="r" b="b"/>
              <a:pathLst>
                <a:path w="14140" h="9593" extrusionOk="0">
                  <a:moveTo>
                    <a:pt x="10836" y="0"/>
                  </a:moveTo>
                  <a:lnTo>
                    <a:pt x="10925" y="285"/>
                  </a:lnTo>
                  <a:lnTo>
                    <a:pt x="10996" y="551"/>
                  </a:lnTo>
                  <a:lnTo>
                    <a:pt x="11049" y="835"/>
                  </a:lnTo>
                  <a:lnTo>
                    <a:pt x="11067" y="1119"/>
                  </a:lnTo>
                  <a:lnTo>
                    <a:pt x="11085" y="1404"/>
                  </a:lnTo>
                  <a:lnTo>
                    <a:pt x="11067" y="1688"/>
                  </a:lnTo>
                  <a:lnTo>
                    <a:pt x="11049" y="1954"/>
                  </a:lnTo>
                  <a:lnTo>
                    <a:pt x="10996" y="2238"/>
                  </a:lnTo>
                  <a:lnTo>
                    <a:pt x="10925" y="2505"/>
                  </a:lnTo>
                  <a:lnTo>
                    <a:pt x="10818" y="2771"/>
                  </a:lnTo>
                  <a:lnTo>
                    <a:pt x="10711" y="3038"/>
                  </a:lnTo>
                  <a:lnTo>
                    <a:pt x="10587" y="3286"/>
                  </a:lnTo>
                  <a:lnTo>
                    <a:pt x="10445" y="3535"/>
                  </a:lnTo>
                  <a:lnTo>
                    <a:pt x="10267" y="3766"/>
                  </a:lnTo>
                  <a:lnTo>
                    <a:pt x="10090" y="3997"/>
                  </a:lnTo>
                  <a:lnTo>
                    <a:pt x="9894" y="4210"/>
                  </a:lnTo>
                  <a:lnTo>
                    <a:pt x="9592" y="4494"/>
                  </a:lnTo>
                  <a:lnTo>
                    <a:pt x="9273" y="4761"/>
                  </a:lnTo>
                  <a:lnTo>
                    <a:pt x="8953" y="4992"/>
                  </a:lnTo>
                  <a:lnTo>
                    <a:pt x="8598" y="5223"/>
                  </a:lnTo>
                  <a:lnTo>
                    <a:pt x="8242" y="5418"/>
                  </a:lnTo>
                  <a:lnTo>
                    <a:pt x="7869" y="5596"/>
                  </a:lnTo>
                  <a:lnTo>
                    <a:pt x="7496" y="5738"/>
                  </a:lnTo>
                  <a:lnTo>
                    <a:pt x="7106" y="5862"/>
                  </a:lnTo>
                  <a:lnTo>
                    <a:pt x="6715" y="5951"/>
                  </a:lnTo>
                  <a:lnTo>
                    <a:pt x="6324" y="6022"/>
                  </a:lnTo>
                  <a:lnTo>
                    <a:pt x="5915" y="6040"/>
                  </a:lnTo>
                  <a:lnTo>
                    <a:pt x="5507" y="6040"/>
                  </a:lnTo>
                  <a:lnTo>
                    <a:pt x="5116" y="5986"/>
                  </a:lnTo>
                  <a:lnTo>
                    <a:pt x="4708" y="5898"/>
                  </a:lnTo>
                  <a:lnTo>
                    <a:pt x="4317" y="5773"/>
                  </a:lnTo>
                  <a:lnTo>
                    <a:pt x="4121" y="5684"/>
                  </a:lnTo>
                  <a:lnTo>
                    <a:pt x="3926" y="5596"/>
                  </a:lnTo>
                  <a:lnTo>
                    <a:pt x="3482" y="5880"/>
                  </a:lnTo>
                  <a:lnTo>
                    <a:pt x="3002" y="6129"/>
                  </a:lnTo>
                  <a:lnTo>
                    <a:pt x="2523" y="6342"/>
                  </a:lnTo>
                  <a:lnTo>
                    <a:pt x="2025" y="6519"/>
                  </a:lnTo>
                  <a:lnTo>
                    <a:pt x="1510" y="6661"/>
                  </a:lnTo>
                  <a:lnTo>
                    <a:pt x="1013" y="6768"/>
                  </a:lnTo>
                  <a:lnTo>
                    <a:pt x="498" y="6839"/>
                  </a:lnTo>
                  <a:lnTo>
                    <a:pt x="0" y="6875"/>
                  </a:lnTo>
                  <a:lnTo>
                    <a:pt x="196" y="7034"/>
                  </a:lnTo>
                  <a:lnTo>
                    <a:pt x="427" y="7212"/>
                  </a:lnTo>
                  <a:lnTo>
                    <a:pt x="640" y="7372"/>
                  </a:lnTo>
                  <a:lnTo>
                    <a:pt x="871" y="7514"/>
                  </a:lnTo>
                  <a:lnTo>
                    <a:pt x="1457" y="7816"/>
                  </a:lnTo>
                  <a:lnTo>
                    <a:pt x="1848" y="7994"/>
                  </a:lnTo>
                  <a:lnTo>
                    <a:pt x="2274" y="8189"/>
                  </a:lnTo>
                  <a:lnTo>
                    <a:pt x="2736" y="8367"/>
                  </a:lnTo>
                  <a:lnTo>
                    <a:pt x="3233" y="8562"/>
                  </a:lnTo>
                  <a:lnTo>
                    <a:pt x="3766" y="8740"/>
                  </a:lnTo>
                  <a:lnTo>
                    <a:pt x="4317" y="8917"/>
                  </a:lnTo>
                  <a:lnTo>
                    <a:pt x="4903" y="9077"/>
                  </a:lnTo>
                  <a:lnTo>
                    <a:pt x="5507" y="9237"/>
                  </a:lnTo>
                  <a:lnTo>
                    <a:pt x="6093" y="9344"/>
                  </a:lnTo>
                  <a:lnTo>
                    <a:pt x="6679" y="9450"/>
                  </a:lnTo>
                  <a:lnTo>
                    <a:pt x="7283" y="9521"/>
                  </a:lnTo>
                  <a:lnTo>
                    <a:pt x="7887" y="9575"/>
                  </a:lnTo>
                  <a:lnTo>
                    <a:pt x="8473" y="9592"/>
                  </a:lnTo>
                  <a:lnTo>
                    <a:pt x="9060" y="9575"/>
                  </a:lnTo>
                  <a:lnTo>
                    <a:pt x="9646" y="9521"/>
                  </a:lnTo>
                  <a:lnTo>
                    <a:pt x="9930" y="9468"/>
                  </a:lnTo>
                  <a:lnTo>
                    <a:pt x="10214" y="9432"/>
                  </a:lnTo>
                  <a:lnTo>
                    <a:pt x="10481" y="9361"/>
                  </a:lnTo>
                  <a:lnTo>
                    <a:pt x="10747" y="9290"/>
                  </a:lnTo>
                  <a:lnTo>
                    <a:pt x="11013" y="9202"/>
                  </a:lnTo>
                  <a:lnTo>
                    <a:pt x="11262" y="9113"/>
                  </a:lnTo>
                  <a:lnTo>
                    <a:pt x="11511" y="8988"/>
                  </a:lnTo>
                  <a:lnTo>
                    <a:pt x="11759" y="8864"/>
                  </a:lnTo>
                  <a:lnTo>
                    <a:pt x="11990" y="8740"/>
                  </a:lnTo>
                  <a:lnTo>
                    <a:pt x="12221" y="8580"/>
                  </a:lnTo>
                  <a:lnTo>
                    <a:pt x="12434" y="8420"/>
                  </a:lnTo>
                  <a:lnTo>
                    <a:pt x="12648" y="8242"/>
                  </a:lnTo>
                  <a:lnTo>
                    <a:pt x="12843" y="8065"/>
                  </a:lnTo>
                  <a:lnTo>
                    <a:pt x="13038" y="7852"/>
                  </a:lnTo>
                  <a:lnTo>
                    <a:pt x="13216" y="7638"/>
                  </a:lnTo>
                  <a:lnTo>
                    <a:pt x="13376" y="7390"/>
                  </a:lnTo>
                  <a:lnTo>
                    <a:pt x="13536" y="7141"/>
                  </a:lnTo>
                  <a:lnTo>
                    <a:pt x="13678" y="6875"/>
                  </a:lnTo>
                  <a:lnTo>
                    <a:pt x="13802" y="6608"/>
                  </a:lnTo>
                  <a:lnTo>
                    <a:pt x="13909" y="6359"/>
                  </a:lnTo>
                  <a:lnTo>
                    <a:pt x="13980" y="6111"/>
                  </a:lnTo>
                  <a:lnTo>
                    <a:pt x="14051" y="5862"/>
                  </a:lnTo>
                  <a:lnTo>
                    <a:pt x="14104" y="5613"/>
                  </a:lnTo>
                  <a:lnTo>
                    <a:pt x="14122" y="5365"/>
                  </a:lnTo>
                  <a:lnTo>
                    <a:pt x="14140" y="5116"/>
                  </a:lnTo>
                  <a:lnTo>
                    <a:pt x="14140" y="4885"/>
                  </a:lnTo>
                  <a:lnTo>
                    <a:pt x="14122" y="4636"/>
                  </a:lnTo>
                  <a:lnTo>
                    <a:pt x="14104" y="4406"/>
                  </a:lnTo>
                  <a:lnTo>
                    <a:pt x="14051" y="4175"/>
                  </a:lnTo>
                  <a:lnTo>
                    <a:pt x="13998" y="3944"/>
                  </a:lnTo>
                  <a:lnTo>
                    <a:pt x="13927" y="3713"/>
                  </a:lnTo>
                  <a:lnTo>
                    <a:pt x="13856" y="3500"/>
                  </a:lnTo>
                  <a:lnTo>
                    <a:pt x="13749" y="3269"/>
                  </a:lnTo>
                  <a:lnTo>
                    <a:pt x="13642" y="3056"/>
                  </a:lnTo>
                  <a:lnTo>
                    <a:pt x="13411" y="2629"/>
                  </a:lnTo>
                  <a:lnTo>
                    <a:pt x="13127" y="2221"/>
                  </a:lnTo>
                  <a:lnTo>
                    <a:pt x="12808" y="1812"/>
                  </a:lnTo>
                  <a:lnTo>
                    <a:pt x="12452" y="1421"/>
                  </a:lnTo>
                  <a:lnTo>
                    <a:pt x="12079" y="1048"/>
                  </a:lnTo>
                  <a:lnTo>
                    <a:pt x="11688" y="693"/>
                  </a:lnTo>
                  <a:lnTo>
                    <a:pt x="11262" y="338"/>
                  </a:lnTo>
                  <a:lnTo>
                    <a:pt x="10836" y="0"/>
                  </a:lnTo>
                  <a:close/>
                </a:path>
              </a:pathLst>
            </a:custGeom>
            <a:solidFill>
              <a:srgbClr val="64A03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4" name="Google Shape;846;p26">
              <a:extLst>
                <a:ext uri="{FF2B5EF4-FFF2-40B4-BE49-F238E27FC236}">
                  <a16:creationId xmlns:a16="http://schemas.microsoft.com/office/drawing/2014/main" id="{A79B099F-0B6E-C56E-DF87-ED08BCB16DD4}"/>
                </a:ext>
              </a:extLst>
            </p:cNvPr>
            <p:cNvSpPr/>
            <p:nvPr/>
          </p:nvSpPr>
          <p:spPr>
            <a:xfrm>
              <a:off x="662375" y="2872525"/>
              <a:ext cx="266900" cy="171000"/>
            </a:xfrm>
            <a:custGeom>
              <a:avLst/>
              <a:gdLst/>
              <a:ahLst/>
              <a:cxnLst/>
              <a:rect l="l" t="t" r="r" b="b"/>
              <a:pathLst>
                <a:path w="10676" h="6840" extrusionOk="0">
                  <a:moveTo>
                    <a:pt x="196" y="0"/>
                  </a:moveTo>
                  <a:lnTo>
                    <a:pt x="107" y="338"/>
                  </a:lnTo>
                  <a:lnTo>
                    <a:pt x="54" y="693"/>
                  </a:lnTo>
                  <a:lnTo>
                    <a:pt x="18" y="1048"/>
                  </a:lnTo>
                  <a:lnTo>
                    <a:pt x="0" y="1404"/>
                  </a:lnTo>
                  <a:lnTo>
                    <a:pt x="18" y="1688"/>
                  </a:lnTo>
                  <a:lnTo>
                    <a:pt x="36" y="1954"/>
                  </a:lnTo>
                  <a:lnTo>
                    <a:pt x="71" y="2221"/>
                  </a:lnTo>
                  <a:lnTo>
                    <a:pt x="107" y="2505"/>
                  </a:lnTo>
                  <a:lnTo>
                    <a:pt x="178" y="2754"/>
                  </a:lnTo>
                  <a:lnTo>
                    <a:pt x="249" y="3020"/>
                  </a:lnTo>
                  <a:lnTo>
                    <a:pt x="320" y="3269"/>
                  </a:lnTo>
                  <a:lnTo>
                    <a:pt x="427" y="3517"/>
                  </a:lnTo>
                  <a:lnTo>
                    <a:pt x="515" y="3766"/>
                  </a:lnTo>
                  <a:lnTo>
                    <a:pt x="640" y="3997"/>
                  </a:lnTo>
                  <a:lnTo>
                    <a:pt x="764" y="4228"/>
                  </a:lnTo>
                  <a:lnTo>
                    <a:pt x="906" y="4441"/>
                  </a:lnTo>
                  <a:lnTo>
                    <a:pt x="1048" y="4654"/>
                  </a:lnTo>
                  <a:lnTo>
                    <a:pt x="1208" y="4850"/>
                  </a:lnTo>
                  <a:lnTo>
                    <a:pt x="1368" y="5063"/>
                  </a:lnTo>
                  <a:lnTo>
                    <a:pt x="1546" y="5240"/>
                  </a:lnTo>
                  <a:lnTo>
                    <a:pt x="1723" y="5418"/>
                  </a:lnTo>
                  <a:lnTo>
                    <a:pt x="1919" y="5596"/>
                  </a:lnTo>
                  <a:lnTo>
                    <a:pt x="2114" y="5756"/>
                  </a:lnTo>
                  <a:lnTo>
                    <a:pt x="2309" y="5915"/>
                  </a:lnTo>
                  <a:lnTo>
                    <a:pt x="2523" y="6058"/>
                  </a:lnTo>
                  <a:lnTo>
                    <a:pt x="2736" y="6182"/>
                  </a:lnTo>
                  <a:lnTo>
                    <a:pt x="2967" y="6306"/>
                  </a:lnTo>
                  <a:lnTo>
                    <a:pt x="3198" y="6413"/>
                  </a:lnTo>
                  <a:lnTo>
                    <a:pt x="3446" y="6502"/>
                  </a:lnTo>
                  <a:lnTo>
                    <a:pt x="3677" y="6590"/>
                  </a:lnTo>
                  <a:lnTo>
                    <a:pt x="3926" y="6661"/>
                  </a:lnTo>
                  <a:lnTo>
                    <a:pt x="4175" y="6733"/>
                  </a:lnTo>
                  <a:lnTo>
                    <a:pt x="4441" y="6768"/>
                  </a:lnTo>
                  <a:lnTo>
                    <a:pt x="4707" y="6804"/>
                  </a:lnTo>
                  <a:lnTo>
                    <a:pt x="4974" y="6821"/>
                  </a:lnTo>
                  <a:lnTo>
                    <a:pt x="5240" y="6839"/>
                  </a:lnTo>
                  <a:lnTo>
                    <a:pt x="5649" y="6821"/>
                  </a:lnTo>
                  <a:lnTo>
                    <a:pt x="6075" y="6786"/>
                  </a:lnTo>
                  <a:lnTo>
                    <a:pt x="6484" y="6733"/>
                  </a:lnTo>
                  <a:lnTo>
                    <a:pt x="6892" y="6644"/>
                  </a:lnTo>
                  <a:lnTo>
                    <a:pt x="7301" y="6537"/>
                  </a:lnTo>
                  <a:lnTo>
                    <a:pt x="7692" y="6395"/>
                  </a:lnTo>
                  <a:lnTo>
                    <a:pt x="8082" y="6235"/>
                  </a:lnTo>
                  <a:lnTo>
                    <a:pt x="8455" y="6040"/>
                  </a:lnTo>
                  <a:lnTo>
                    <a:pt x="8811" y="5827"/>
                  </a:lnTo>
                  <a:lnTo>
                    <a:pt x="9148" y="5596"/>
                  </a:lnTo>
                  <a:lnTo>
                    <a:pt x="9450" y="5329"/>
                  </a:lnTo>
                  <a:lnTo>
                    <a:pt x="9752" y="5027"/>
                  </a:lnTo>
                  <a:lnTo>
                    <a:pt x="10019" y="4725"/>
                  </a:lnTo>
                  <a:lnTo>
                    <a:pt x="10267" y="4370"/>
                  </a:lnTo>
                  <a:lnTo>
                    <a:pt x="10480" y="3997"/>
                  </a:lnTo>
                  <a:lnTo>
                    <a:pt x="10676" y="3606"/>
                  </a:lnTo>
                  <a:lnTo>
                    <a:pt x="10409" y="3713"/>
                  </a:lnTo>
                  <a:lnTo>
                    <a:pt x="10125" y="3819"/>
                  </a:lnTo>
                  <a:lnTo>
                    <a:pt x="9841" y="3890"/>
                  </a:lnTo>
                  <a:lnTo>
                    <a:pt x="9557" y="3961"/>
                  </a:lnTo>
                  <a:lnTo>
                    <a:pt x="9255" y="4015"/>
                  </a:lnTo>
                  <a:lnTo>
                    <a:pt x="8971" y="4050"/>
                  </a:lnTo>
                  <a:lnTo>
                    <a:pt x="8669" y="4068"/>
                  </a:lnTo>
                  <a:lnTo>
                    <a:pt x="8047" y="4068"/>
                  </a:lnTo>
                  <a:lnTo>
                    <a:pt x="7727" y="4050"/>
                  </a:lnTo>
                  <a:lnTo>
                    <a:pt x="7425" y="4015"/>
                  </a:lnTo>
                  <a:lnTo>
                    <a:pt x="7105" y="3979"/>
                  </a:lnTo>
                  <a:lnTo>
                    <a:pt x="6484" y="3855"/>
                  </a:lnTo>
                  <a:lnTo>
                    <a:pt x="5862" y="3695"/>
                  </a:lnTo>
                  <a:lnTo>
                    <a:pt x="5240" y="3482"/>
                  </a:lnTo>
                  <a:lnTo>
                    <a:pt x="4636" y="3269"/>
                  </a:lnTo>
                  <a:lnTo>
                    <a:pt x="4050" y="3002"/>
                  </a:lnTo>
                  <a:lnTo>
                    <a:pt x="3482" y="2736"/>
                  </a:lnTo>
                  <a:lnTo>
                    <a:pt x="2931" y="2434"/>
                  </a:lnTo>
                  <a:lnTo>
                    <a:pt x="2434" y="2132"/>
                  </a:lnTo>
                  <a:lnTo>
                    <a:pt x="1972" y="1812"/>
                  </a:lnTo>
                  <a:lnTo>
                    <a:pt x="1546" y="1475"/>
                  </a:lnTo>
                  <a:lnTo>
                    <a:pt x="1350" y="1350"/>
                  </a:lnTo>
                  <a:lnTo>
                    <a:pt x="1155" y="1190"/>
                  </a:lnTo>
                  <a:lnTo>
                    <a:pt x="977" y="1031"/>
                  </a:lnTo>
                  <a:lnTo>
                    <a:pt x="800" y="853"/>
                  </a:lnTo>
                  <a:lnTo>
                    <a:pt x="640" y="658"/>
                  </a:lnTo>
                  <a:lnTo>
                    <a:pt x="480" y="444"/>
                  </a:lnTo>
                  <a:lnTo>
                    <a:pt x="320" y="231"/>
                  </a:lnTo>
                  <a:lnTo>
                    <a:pt x="196" y="0"/>
                  </a:lnTo>
                  <a:close/>
                </a:path>
              </a:pathLst>
            </a:custGeom>
            <a:solidFill>
              <a:srgbClr val="FF7F3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5" name="Google Shape;847;p26">
              <a:extLst>
                <a:ext uri="{FF2B5EF4-FFF2-40B4-BE49-F238E27FC236}">
                  <a16:creationId xmlns:a16="http://schemas.microsoft.com/office/drawing/2014/main" id="{9EFA26F9-3505-36FE-23B7-225C5E31EDA5}"/>
                </a:ext>
              </a:extLst>
            </p:cNvPr>
            <p:cNvSpPr/>
            <p:nvPr/>
          </p:nvSpPr>
          <p:spPr>
            <a:xfrm>
              <a:off x="1216125" y="1733475"/>
              <a:ext cx="524475" cy="609725"/>
            </a:xfrm>
            <a:custGeom>
              <a:avLst/>
              <a:gdLst/>
              <a:ahLst/>
              <a:cxnLst/>
              <a:rect l="l" t="t" r="r" b="b"/>
              <a:pathLst>
                <a:path w="20979" h="24389" extrusionOk="0">
                  <a:moveTo>
                    <a:pt x="1" y="0"/>
                  </a:moveTo>
                  <a:lnTo>
                    <a:pt x="800" y="604"/>
                  </a:lnTo>
                  <a:lnTo>
                    <a:pt x="1564" y="1226"/>
                  </a:lnTo>
                  <a:lnTo>
                    <a:pt x="2310" y="1865"/>
                  </a:lnTo>
                  <a:lnTo>
                    <a:pt x="3020" y="2540"/>
                  </a:lnTo>
                  <a:lnTo>
                    <a:pt x="3713" y="3251"/>
                  </a:lnTo>
                  <a:lnTo>
                    <a:pt x="4388" y="3997"/>
                  </a:lnTo>
                  <a:lnTo>
                    <a:pt x="5010" y="4743"/>
                  </a:lnTo>
                  <a:lnTo>
                    <a:pt x="5614" y="5542"/>
                  </a:lnTo>
                  <a:lnTo>
                    <a:pt x="6200" y="6342"/>
                  </a:lnTo>
                  <a:lnTo>
                    <a:pt x="6466" y="6768"/>
                  </a:lnTo>
                  <a:lnTo>
                    <a:pt x="6733" y="7194"/>
                  </a:lnTo>
                  <a:lnTo>
                    <a:pt x="6981" y="7621"/>
                  </a:lnTo>
                  <a:lnTo>
                    <a:pt x="7230" y="8047"/>
                  </a:lnTo>
                  <a:lnTo>
                    <a:pt x="7461" y="8491"/>
                  </a:lnTo>
                  <a:lnTo>
                    <a:pt x="7692" y="8953"/>
                  </a:lnTo>
                  <a:lnTo>
                    <a:pt x="7923" y="9397"/>
                  </a:lnTo>
                  <a:lnTo>
                    <a:pt x="8118" y="9859"/>
                  </a:lnTo>
                  <a:lnTo>
                    <a:pt x="8331" y="10338"/>
                  </a:lnTo>
                  <a:lnTo>
                    <a:pt x="8509" y="10800"/>
                  </a:lnTo>
                  <a:lnTo>
                    <a:pt x="8687" y="11280"/>
                  </a:lnTo>
                  <a:lnTo>
                    <a:pt x="8864" y="11777"/>
                  </a:lnTo>
                  <a:lnTo>
                    <a:pt x="9024" y="12257"/>
                  </a:lnTo>
                  <a:lnTo>
                    <a:pt x="9166" y="12772"/>
                  </a:lnTo>
                  <a:lnTo>
                    <a:pt x="9344" y="13394"/>
                  </a:lnTo>
                  <a:lnTo>
                    <a:pt x="9504" y="14015"/>
                  </a:lnTo>
                  <a:lnTo>
                    <a:pt x="9646" y="14655"/>
                  </a:lnTo>
                  <a:lnTo>
                    <a:pt x="9752" y="15276"/>
                  </a:lnTo>
                  <a:lnTo>
                    <a:pt x="9841" y="15916"/>
                  </a:lnTo>
                  <a:lnTo>
                    <a:pt x="9930" y="16555"/>
                  </a:lnTo>
                  <a:lnTo>
                    <a:pt x="9983" y="17195"/>
                  </a:lnTo>
                  <a:lnTo>
                    <a:pt x="10019" y="17834"/>
                  </a:lnTo>
                  <a:lnTo>
                    <a:pt x="10037" y="18492"/>
                  </a:lnTo>
                  <a:lnTo>
                    <a:pt x="10037" y="19131"/>
                  </a:lnTo>
                  <a:lnTo>
                    <a:pt x="10019" y="19770"/>
                  </a:lnTo>
                  <a:lnTo>
                    <a:pt x="9983" y="20410"/>
                  </a:lnTo>
                  <a:lnTo>
                    <a:pt x="9930" y="21049"/>
                  </a:lnTo>
                  <a:lnTo>
                    <a:pt x="9859" y="21707"/>
                  </a:lnTo>
                  <a:lnTo>
                    <a:pt x="9770" y="22346"/>
                  </a:lnTo>
                  <a:lnTo>
                    <a:pt x="9664" y="22968"/>
                  </a:lnTo>
                  <a:lnTo>
                    <a:pt x="9930" y="22826"/>
                  </a:lnTo>
                  <a:lnTo>
                    <a:pt x="10179" y="22648"/>
                  </a:lnTo>
                  <a:lnTo>
                    <a:pt x="10410" y="22435"/>
                  </a:lnTo>
                  <a:lnTo>
                    <a:pt x="10641" y="22222"/>
                  </a:lnTo>
                  <a:lnTo>
                    <a:pt x="10836" y="21955"/>
                  </a:lnTo>
                  <a:lnTo>
                    <a:pt x="10996" y="21689"/>
                  </a:lnTo>
                  <a:lnTo>
                    <a:pt x="11138" y="21405"/>
                  </a:lnTo>
                  <a:lnTo>
                    <a:pt x="11262" y="21085"/>
                  </a:lnTo>
                  <a:lnTo>
                    <a:pt x="11262" y="21032"/>
                  </a:lnTo>
                  <a:lnTo>
                    <a:pt x="11582" y="21849"/>
                  </a:lnTo>
                  <a:lnTo>
                    <a:pt x="11795" y="22346"/>
                  </a:lnTo>
                  <a:lnTo>
                    <a:pt x="12026" y="22843"/>
                  </a:lnTo>
                  <a:lnTo>
                    <a:pt x="12150" y="23092"/>
                  </a:lnTo>
                  <a:lnTo>
                    <a:pt x="12275" y="23323"/>
                  </a:lnTo>
                  <a:lnTo>
                    <a:pt x="12417" y="23554"/>
                  </a:lnTo>
                  <a:lnTo>
                    <a:pt x="12559" y="23749"/>
                  </a:lnTo>
                  <a:lnTo>
                    <a:pt x="12719" y="23927"/>
                  </a:lnTo>
                  <a:lnTo>
                    <a:pt x="12879" y="24069"/>
                  </a:lnTo>
                  <a:lnTo>
                    <a:pt x="13039" y="24176"/>
                  </a:lnTo>
                  <a:lnTo>
                    <a:pt x="13216" y="24265"/>
                  </a:lnTo>
                  <a:lnTo>
                    <a:pt x="13500" y="24336"/>
                  </a:lnTo>
                  <a:lnTo>
                    <a:pt x="13785" y="24371"/>
                  </a:lnTo>
                  <a:lnTo>
                    <a:pt x="14069" y="24389"/>
                  </a:lnTo>
                  <a:lnTo>
                    <a:pt x="14335" y="24371"/>
                  </a:lnTo>
                  <a:lnTo>
                    <a:pt x="14513" y="24193"/>
                  </a:lnTo>
                  <a:lnTo>
                    <a:pt x="14708" y="24034"/>
                  </a:lnTo>
                  <a:lnTo>
                    <a:pt x="14904" y="23874"/>
                  </a:lnTo>
                  <a:lnTo>
                    <a:pt x="15099" y="23714"/>
                  </a:lnTo>
                  <a:lnTo>
                    <a:pt x="15312" y="23590"/>
                  </a:lnTo>
                  <a:lnTo>
                    <a:pt x="15525" y="23447"/>
                  </a:lnTo>
                  <a:lnTo>
                    <a:pt x="15756" y="23323"/>
                  </a:lnTo>
                  <a:lnTo>
                    <a:pt x="15987" y="23217"/>
                  </a:lnTo>
                  <a:lnTo>
                    <a:pt x="16218" y="23128"/>
                  </a:lnTo>
                  <a:lnTo>
                    <a:pt x="16467" y="23039"/>
                  </a:lnTo>
                  <a:lnTo>
                    <a:pt x="16716" y="22968"/>
                  </a:lnTo>
                  <a:lnTo>
                    <a:pt x="16982" y="22915"/>
                  </a:lnTo>
                  <a:lnTo>
                    <a:pt x="17231" y="22861"/>
                  </a:lnTo>
                  <a:lnTo>
                    <a:pt x="17497" y="22826"/>
                  </a:lnTo>
                  <a:lnTo>
                    <a:pt x="17764" y="22808"/>
                  </a:lnTo>
                  <a:lnTo>
                    <a:pt x="18048" y="22790"/>
                  </a:lnTo>
                  <a:lnTo>
                    <a:pt x="18776" y="22808"/>
                  </a:lnTo>
                  <a:lnTo>
                    <a:pt x="19256" y="22826"/>
                  </a:lnTo>
                  <a:lnTo>
                    <a:pt x="19558" y="22879"/>
                  </a:lnTo>
                  <a:lnTo>
                    <a:pt x="19664" y="22897"/>
                  </a:lnTo>
                  <a:lnTo>
                    <a:pt x="19735" y="22932"/>
                  </a:lnTo>
                  <a:lnTo>
                    <a:pt x="19771" y="22968"/>
                  </a:lnTo>
                  <a:lnTo>
                    <a:pt x="19806" y="23003"/>
                  </a:lnTo>
                  <a:lnTo>
                    <a:pt x="19877" y="23092"/>
                  </a:lnTo>
                  <a:lnTo>
                    <a:pt x="19948" y="23199"/>
                  </a:lnTo>
                  <a:lnTo>
                    <a:pt x="20019" y="23252"/>
                  </a:lnTo>
                  <a:lnTo>
                    <a:pt x="20108" y="23305"/>
                  </a:lnTo>
                  <a:lnTo>
                    <a:pt x="20215" y="23003"/>
                  </a:lnTo>
                  <a:lnTo>
                    <a:pt x="20321" y="22666"/>
                  </a:lnTo>
                  <a:lnTo>
                    <a:pt x="20410" y="22257"/>
                  </a:lnTo>
                  <a:lnTo>
                    <a:pt x="20499" y="21813"/>
                  </a:lnTo>
                  <a:lnTo>
                    <a:pt x="20499" y="21795"/>
                  </a:lnTo>
                  <a:lnTo>
                    <a:pt x="20552" y="21476"/>
                  </a:lnTo>
                  <a:lnTo>
                    <a:pt x="20677" y="20588"/>
                  </a:lnTo>
                  <a:lnTo>
                    <a:pt x="20783" y="19628"/>
                  </a:lnTo>
                  <a:lnTo>
                    <a:pt x="20872" y="18616"/>
                  </a:lnTo>
                  <a:lnTo>
                    <a:pt x="20925" y="17568"/>
                  </a:lnTo>
                  <a:lnTo>
                    <a:pt x="20961" y="16715"/>
                  </a:lnTo>
                  <a:lnTo>
                    <a:pt x="20979" y="15863"/>
                  </a:lnTo>
                  <a:lnTo>
                    <a:pt x="20979" y="15259"/>
                  </a:lnTo>
                  <a:lnTo>
                    <a:pt x="20979" y="14903"/>
                  </a:lnTo>
                  <a:lnTo>
                    <a:pt x="20961" y="14548"/>
                  </a:lnTo>
                  <a:lnTo>
                    <a:pt x="20925" y="14193"/>
                  </a:lnTo>
                  <a:lnTo>
                    <a:pt x="20872" y="13838"/>
                  </a:lnTo>
                  <a:lnTo>
                    <a:pt x="20819" y="13500"/>
                  </a:lnTo>
                  <a:lnTo>
                    <a:pt x="20766" y="13145"/>
                  </a:lnTo>
                  <a:lnTo>
                    <a:pt x="20677" y="12807"/>
                  </a:lnTo>
                  <a:lnTo>
                    <a:pt x="20606" y="12488"/>
                  </a:lnTo>
                  <a:lnTo>
                    <a:pt x="20499" y="12150"/>
                  </a:lnTo>
                  <a:lnTo>
                    <a:pt x="20392" y="11830"/>
                  </a:lnTo>
                  <a:lnTo>
                    <a:pt x="20268" y="11528"/>
                  </a:lnTo>
                  <a:lnTo>
                    <a:pt x="20144" y="11209"/>
                  </a:lnTo>
                  <a:lnTo>
                    <a:pt x="20002" y="10907"/>
                  </a:lnTo>
                  <a:lnTo>
                    <a:pt x="19860" y="10605"/>
                  </a:lnTo>
                  <a:lnTo>
                    <a:pt x="19700" y="10321"/>
                  </a:lnTo>
                  <a:lnTo>
                    <a:pt x="19540" y="10036"/>
                  </a:lnTo>
                  <a:lnTo>
                    <a:pt x="19362" y="9770"/>
                  </a:lnTo>
                  <a:lnTo>
                    <a:pt x="19185" y="9503"/>
                  </a:lnTo>
                  <a:lnTo>
                    <a:pt x="18989" y="9237"/>
                  </a:lnTo>
                  <a:lnTo>
                    <a:pt x="18794" y="8988"/>
                  </a:lnTo>
                  <a:lnTo>
                    <a:pt x="18581" y="8757"/>
                  </a:lnTo>
                  <a:lnTo>
                    <a:pt x="18368" y="8527"/>
                  </a:lnTo>
                  <a:lnTo>
                    <a:pt x="18137" y="8296"/>
                  </a:lnTo>
                  <a:lnTo>
                    <a:pt x="17923" y="8082"/>
                  </a:lnTo>
                  <a:lnTo>
                    <a:pt x="17675" y="7869"/>
                  </a:lnTo>
                  <a:lnTo>
                    <a:pt x="17444" y="7674"/>
                  </a:lnTo>
                  <a:lnTo>
                    <a:pt x="17177" y="7496"/>
                  </a:lnTo>
                  <a:lnTo>
                    <a:pt x="16929" y="7319"/>
                  </a:lnTo>
                  <a:lnTo>
                    <a:pt x="16662" y="7159"/>
                  </a:lnTo>
                  <a:lnTo>
                    <a:pt x="16396" y="6999"/>
                  </a:lnTo>
                  <a:lnTo>
                    <a:pt x="16129" y="6857"/>
                  </a:lnTo>
                  <a:lnTo>
                    <a:pt x="15845" y="6715"/>
                  </a:lnTo>
                  <a:lnTo>
                    <a:pt x="15792" y="6377"/>
                  </a:lnTo>
                  <a:lnTo>
                    <a:pt x="15721" y="6040"/>
                  </a:lnTo>
                  <a:lnTo>
                    <a:pt x="15596" y="5702"/>
                  </a:lnTo>
                  <a:lnTo>
                    <a:pt x="15437" y="5365"/>
                  </a:lnTo>
                  <a:lnTo>
                    <a:pt x="15241" y="5045"/>
                  </a:lnTo>
                  <a:lnTo>
                    <a:pt x="15010" y="4725"/>
                  </a:lnTo>
                  <a:lnTo>
                    <a:pt x="14762" y="4405"/>
                  </a:lnTo>
                  <a:lnTo>
                    <a:pt x="14460" y="4104"/>
                  </a:lnTo>
                  <a:lnTo>
                    <a:pt x="14140" y="3802"/>
                  </a:lnTo>
                  <a:lnTo>
                    <a:pt x="13785" y="3517"/>
                  </a:lnTo>
                  <a:lnTo>
                    <a:pt x="13394" y="3233"/>
                  </a:lnTo>
                  <a:lnTo>
                    <a:pt x="12985" y="2949"/>
                  </a:lnTo>
                  <a:lnTo>
                    <a:pt x="12541" y="2700"/>
                  </a:lnTo>
                  <a:lnTo>
                    <a:pt x="12062" y="2434"/>
                  </a:lnTo>
                  <a:lnTo>
                    <a:pt x="11564" y="2203"/>
                  </a:lnTo>
                  <a:lnTo>
                    <a:pt x="11049" y="1972"/>
                  </a:lnTo>
                  <a:lnTo>
                    <a:pt x="10499" y="1741"/>
                  </a:lnTo>
                  <a:lnTo>
                    <a:pt x="9930" y="1528"/>
                  </a:lnTo>
                  <a:lnTo>
                    <a:pt x="9344" y="1333"/>
                  </a:lnTo>
                  <a:lnTo>
                    <a:pt x="8740" y="1137"/>
                  </a:lnTo>
                  <a:lnTo>
                    <a:pt x="8101" y="977"/>
                  </a:lnTo>
                  <a:lnTo>
                    <a:pt x="7443" y="817"/>
                  </a:lnTo>
                  <a:lnTo>
                    <a:pt x="6786" y="658"/>
                  </a:lnTo>
                  <a:lnTo>
                    <a:pt x="6093" y="533"/>
                  </a:lnTo>
                  <a:lnTo>
                    <a:pt x="5383" y="409"/>
                  </a:lnTo>
                  <a:lnTo>
                    <a:pt x="4672" y="302"/>
                  </a:lnTo>
                  <a:lnTo>
                    <a:pt x="3926" y="213"/>
                  </a:lnTo>
                  <a:lnTo>
                    <a:pt x="3180" y="142"/>
                  </a:lnTo>
                  <a:lnTo>
                    <a:pt x="2416" y="71"/>
                  </a:lnTo>
                  <a:lnTo>
                    <a:pt x="1653" y="36"/>
                  </a:lnTo>
                  <a:lnTo>
                    <a:pt x="853" y="18"/>
                  </a:lnTo>
                  <a:lnTo>
                    <a:pt x="54" y="0"/>
                  </a:lnTo>
                  <a:close/>
                </a:path>
              </a:pathLst>
            </a:custGeom>
            <a:solidFill>
              <a:srgbClr val="DF64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6" name="Google Shape;848;p26">
              <a:extLst>
                <a:ext uri="{FF2B5EF4-FFF2-40B4-BE49-F238E27FC236}">
                  <a16:creationId xmlns:a16="http://schemas.microsoft.com/office/drawing/2014/main" id="{54DD1A77-367A-D0DF-F8CD-8442AA3D0E77}"/>
                </a:ext>
              </a:extLst>
            </p:cNvPr>
            <p:cNvSpPr/>
            <p:nvPr/>
          </p:nvSpPr>
          <p:spPr>
            <a:xfrm>
              <a:off x="1091800" y="2259250"/>
              <a:ext cx="639025" cy="494275"/>
            </a:xfrm>
            <a:custGeom>
              <a:avLst/>
              <a:gdLst/>
              <a:ahLst/>
              <a:cxnLst/>
              <a:rect l="l" t="t" r="r" b="b"/>
              <a:pathLst>
                <a:path w="25561" h="19771" extrusionOk="0">
                  <a:moveTo>
                    <a:pt x="16235" y="1"/>
                  </a:moveTo>
                  <a:lnTo>
                    <a:pt x="16235" y="54"/>
                  </a:lnTo>
                  <a:lnTo>
                    <a:pt x="16111" y="374"/>
                  </a:lnTo>
                  <a:lnTo>
                    <a:pt x="15969" y="658"/>
                  </a:lnTo>
                  <a:lnTo>
                    <a:pt x="15809" y="924"/>
                  </a:lnTo>
                  <a:lnTo>
                    <a:pt x="15614" y="1191"/>
                  </a:lnTo>
                  <a:lnTo>
                    <a:pt x="15383" y="1404"/>
                  </a:lnTo>
                  <a:lnTo>
                    <a:pt x="15152" y="1617"/>
                  </a:lnTo>
                  <a:lnTo>
                    <a:pt x="14903" y="1795"/>
                  </a:lnTo>
                  <a:lnTo>
                    <a:pt x="14637" y="1937"/>
                  </a:lnTo>
                  <a:lnTo>
                    <a:pt x="14477" y="2683"/>
                  </a:lnTo>
                  <a:lnTo>
                    <a:pt x="14317" y="3429"/>
                  </a:lnTo>
                  <a:lnTo>
                    <a:pt x="14122" y="4157"/>
                  </a:lnTo>
                  <a:lnTo>
                    <a:pt x="13891" y="4885"/>
                  </a:lnTo>
                  <a:lnTo>
                    <a:pt x="13660" y="5596"/>
                  </a:lnTo>
                  <a:lnTo>
                    <a:pt x="13393" y="6307"/>
                  </a:lnTo>
                  <a:lnTo>
                    <a:pt x="13109" y="7017"/>
                  </a:lnTo>
                  <a:lnTo>
                    <a:pt x="12807" y="7710"/>
                  </a:lnTo>
                  <a:lnTo>
                    <a:pt x="12487" y="8403"/>
                  </a:lnTo>
                  <a:lnTo>
                    <a:pt x="12132" y="9060"/>
                  </a:lnTo>
                  <a:lnTo>
                    <a:pt x="11777" y="9735"/>
                  </a:lnTo>
                  <a:lnTo>
                    <a:pt x="11386" y="10374"/>
                  </a:lnTo>
                  <a:lnTo>
                    <a:pt x="10978" y="11014"/>
                  </a:lnTo>
                  <a:lnTo>
                    <a:pt x="10551" y="11635"/>
                  </a:lnTo>
                  <a:lnTo>
                    <a:pt x="10107" y="12257"/>
                  </a:lnTo>
                  <a:lnTo>
                    <a:pt x="9645" y="12843"/>
                  </a:lnTo>
                  <a:lnTo>
                    <a:pt x="9166" y="13412"/>
                  </a:lnTo>
                  <a:lnTo>
                    <a:pt x="8668" y="13980"/>
                  </a:lnTo>
                  <a:lnTo>
                    <a:pt x="8153" y="14531"/>
                  </a:lnTo>
                  <a:lnTo>
                    <a:pt x="7620" y="15046"/>
                  </a:lnTo>
                  <a:lnTo>
                    <a:pt x="7070" y="15561"/>
                  </a:lnTo>
                  <a:lnTo>
                    <a:pt x="6501" y="16041"/>
                  </a:lnTo>
                  <a:lnTo>
                    <a:pt x="5915" y="16520"/>
                  </a:lnTo>
                  <a:lnTo>
                    <a:pt x="5329" y="16964"/>
                  </a:lnTo>
                  <a:lnTo>
                    <a:pt x="4707" y="17391"/>
                  </a:lnTo>
                  <a:lnTo>
                    <a:pt x="4068" y="17781"/>
                  </a:lnTo>
                  <a:lnTo>
                    <a:pt x="3428" y="18154"/>
                  </a:lnTo>
                  <a:lnTo>
                    <a:pt x="2771" y="18510"/>
                  </a:lnTo>
                  <a:lnTo>
                    <a:pt x="2096" y="18847"/>
                  </a:lnTo>
                  <a:lnTo>
                    <a:pt x="1421" y="19149"/>
                  </a:lnTo>
                  <a:lnTo>
                    <a:pt x="711" y="19416"/>
                  </a:lnTo>
                  <a:lnTo>
                    <a:pt x="0" y="19682"/>
                  </a:lnTo>
                  <a:lnTo>
                    <a:pt x="924" y="19735"/>
                  </a:lnTo>
                  <a:lnTo>
                    <a:pt x="1386" y="19753"/>
                  </a:lnTo>
                  <a:lnTo>
                    <a:pt x="1865" y="19771"/>
                  </a:lnTo>
                  <a:lnTo>
                    <a:pt x="2682" y="19753"/>
                  </a:lnTo>
                  <a:lnTo>
                    <a:pt x="3464" y="19700"/>
                  </a:lnTo>
                  <a:lnTo>
                    <a:pt x="4228" y="19629"/>
                  </a:lnTo>
                  <a:lnTo>
                    <a:pt x="4974" y="19540"/>
                  </a:lnTo>
                  <a:lnTo>
                    <a:pt x="5720" y="19398"/>
                  </a:lnTo>
                  <a:lnTo>
                    <a:pt x="6430" y="19256"/>
                  </a:lnTo>
                  <a:lnTo>
                    <a:pt x="7105" y="19078"/>
                  </a:lnTo>
                  <a:lnTo>
                    <a:pt x="7780" y="18865"/>
                  </a:lnTo>
                  <a:lnTo>
                    <a:pt x="8473" y="18758"/>
                  </a:lnTo>
                  <a:lnTo>
                    <a:pt x="8917" y="18581"/>
                  </a:lnTo>
                  <a:lnTo>
                    <a:pt x="9361" y="18403"/>
                  </a:lnTo>
                  <a:lnTo>
                    <a:pt x="9787" y="18190"/>
                  </a:lnTo>
                  <a:lnTo>
                    <a:pt x="10196" y="17995"/>
                  </a:lnTo>
                  <a:lnTo>
                    <a:pt x="10605" y="17764"/>
                  </a:lnTo>
                  <a:lnTo>
                    <a:pt x="11013" y="17533"/>
                  </a:lnTo>
                  <a:lnTo>
                    <a:pt x="11404" y="17302"/>
                  </a:lnTo>
                  <a:lnTo>
                    <a:pt x="11777" y="17053"/>
                  </a:lnTo>
                  <a:lnTo>
                    <a:pt x="12150" y="16787"/>
                  </a:lnTo>
                  <a:lnTo>
                    <a:pt x="12523" y="16520"/>
                  </a:lnTo>
                  <a:lnTo>
                    <a:pt x="12878" y="16236"/>
                  </a:lnTo>
                  <a:lnTo>
                    <a:pt x="13216" y="15952"/>
                  </a:lnTo>
                  <a:lnTo>
                    <a:pt x="13553" y="15650"/>
                  </a:lnTo>
                  <a:lnTo>
                    <a:pt x="13873" y="15348"/>
                  </a:lnTo>
                  <a:lnTo>
                    <a:pt x="14193" y="15046"/>
                  </a:lnTo>
                  <a:lnTo>
                    <a:pt x="14495" y="14726"/>
                  </a:lnTo>
                  <a:lnTo>
                    <a:pt x="14797" y="14389"/>
                  </a:lnTo>
                  <a:lnTo>
                    <a:pt x="15081" y="14051"/>
                  </a:lnTo>
                  <a:lnTo>
                    <a:pt x="15347" y="13714"/>
                  </a:lnTo>
                  <a:lnTo>
                    <a:pt x="15614" y="13358"/>
                  </a:lnTo>
                  <a:lnTo>
                    <a:pt x="15880" y="13003"/>
                  </a:lnTo>
                  <a:lnTo>
                    <a:pt x="16129" y="12648"/>
                  </a:lnTo>
                  <a:lnTo>
                    <a:pt x="16377" y="12275"/>
                  </a:lnTo>
                  <a:lnTo>
                    <a:pt x="16608" y="11902"/>
                  </a:lnTo>
                  <a:lnTo>
                    <a:pt x="16822" y="11511"/>
                  </a:lnTo>
                  <a:lnTo>
                    <a:pt x="17052" y="11138"/>
                  </a:lnTo>
                  <a:lnTo>
                    <a:pt x="17443" y="10339"/>
                  </a:lnTo>
                  <a:lnTo>
                    <a:pt x="17816" y="9522"/>
                  </a:lnTo>
                  <a:lnTo>
                    <a:pt x="18136" y="8705"/>
                  </a:lnTo>
                  <a:lnTo>
                    <a:pt x="18438" y="8971"/>
                  </a:lnTo>
                  <a:lnTo>
                    <a:pt x="18775" y="9220"/>
                  </a:lnTo>
                  <a:lnTo>
                    <a:pt x="19131" y="9451"/>
                  </a:lnTo>
                  <a:lnTo>
                    <a:pt x="19486" y="9628"/>
                  </a:lnTo>
                  <a:lnTo>
                    <a:pt x="19877" y="9788"/>
                  </a:lnTo>
                  <a:lnTo>
                    <a:pt x="20285" y="9930"/>
                  </a:lnTo>
                  <a:lnTo>
                    <a:pt x="20712" y="10019"/>
                  </a:lnTo>
                  <a:lnTo>
                    <a:pt x="21138" y="10072"/>
                  </a:lnTo>
                  <a:lnTo>
                    <a:pt x="21440" y="10108"/>
                  </a:lnTo>
                  <a:lnTo>
                    <a:pt x="21742" y="10108"/>
                  </a:lnTo>
                  <a:lnTo>
                    <a:pt x="22150" y="10090"/>
                  </a:lnTo>
                  <a:lnTo>
                    <a:pt x="22523" y="10037"/>
                  </a:lnTo>
                  <a:lnTo>
                    <a:pt x="22559" y="9983"/>
                  </a:lnTo>
                  <a:lnTo>
                    <a:pt x="22896" y="9895"/>
                  </a:lnTo>
                  <a:lnTo>
                    <a:pt x="23216" y="9770"/>
                  </a:lnTo>
                  <a:lnTo>
                    <a:pt x="23518" y="9628"/>
                  </a:lnTo>
                  <a:lnTo>
                    <a:pt x="23802" y="9451"/>
                  </a:lnTo>
                  <a:lnTo>
                    <a:pt x="24051" y="9255"/>
                  </a:lnTo>
                  <a:lnTo>
                    <a:pt x="24300" y="9042"/>
                  </a:lnTo>
                  <a:lnTo>
                    <a:pt x="24513" y="8793"/>
                  </a:lnTo>
                  <a:lnTo>
                    <a:pt x="24708" y="8545"/>
                  </a:lnTo>
                  <a:lnTo>
                    <a:pt x="24886" y="8260"/>
                  </a:lnTo>
                  <a:lnTo>
                    <a:pt x="25046" y="7976"/>
                  </a:lnTo>
                  <a:lnTo>
                    <a:pt x="25188" y="7657"/>
                  </a:lnTo>
                  <a:lnTo>
                    <a:pt x="25294" y="7337"/>
                  </a:lnTo>
                  <a:lnTo>
                    <a:pt x="25383" y="6999"/>
                  </a:lnTo>
                  <a:lnTo>
                    <a:pt x="25454" y="6644"/>
                  </a:lnTo>
                  <a:lnTo>
                    <a:pt x="25508" y="6271"/>
                  </a:lnTo>
                  <a:lnTo>
                    <a:pt x="25543" y="5898"/>
                  </a:lnTo>
                  <a:lnTo>
                    <a:pt x="25561" y="5525"/>
                  </a:lnTo>
                  <a:lnTo>
                    <a:pt x="25543" y="5010"/>
                  </a:lnTo>
                  <a:lnTo>
                    <a:pt x="25490" y="4530"/>
                  </a:lnTo>
                  <a:lnTo>
                    <a:pt x="25383" y="4051"/>
                  </a:lnTo>
                  <a:lnTo>
                    <a:pt x="25259" y="3607"/>
                  </a:lnTo>
                  <a:lnTo>
                    <a:pt x="25241" y="3535"/>
                  </a:lnTo>
                  <a:lnTo>
                    <a:pt x="25223" y="3518"/>
                  </a:lnTo>
                  <a:lnTo>
                    <a:pt x="25117" y="3234"/>
                  </a:lnTo>
                  <a:lnTo>
                    <a:pt x="24992" y="2967"/>
                  </a:lnTo>
                  <a:lnTo>
                    <a:pt x="24850" y="2718"/>
                  </a:lnTo>
                  <a:lnTo>
                    <a:pt x="24690" y="2470"/>
                  </a:lnTo>
                  <a:lnTo>
                    <a:pt x="24513" y="2239"/>
                  </a:lnTo>
                  <a:lnTo>
                    <a:pt x="24317" y="2043"/>
                  </a:lnTo>
                  <a:lnTo>
                    <a:pt x="24122" y="1848"/>
                  </a:lnTo>
                  <a:lnTo>
                    <a:pt x="23891" y="1670"/>
                  </a:lnTo>
                  <a:lnTo>
                    <a:pt x="23660" y="1511"/>
                  </a:lnTo>
                  <a:lnTo>
                    <a:pt x="23412" y="1368"/>
                  </a:lnTo>
                  <a:lnTo>
                    <a:pt x="23145" y="1244"/>
                  </a:lnTo>
                  <a:lnTo>
                    <a:pt x="22861" y="1137"/>
                  </a:lnTo>
                  <a:lnTo>
                    <a:pt x="22559" y="1066"/>
                  </a:lnTo>
                  <a:lnTo>
                    <a:pt x="22239" y="995"/>
                  </a:lnTo>
                  <a:lnTo>
                    <a:pt x="21919" y="960"/>
                  </a:lnTo>
                  <a:lnTo>
                    <a:pt x="21280" y="960"/>
                  </a:lnTo>
                  <a:lnTo>
                    <a:pt x="20978" y="995"/>
                  </a:lnTo>
                  <a:lnTo>
                    <a:pt x="20694" y="1031"/>
                  </a:lnTo>
                  <a:lnTo>
                    <a:pt x="20410" y="1084"/>
                  </a:lnTo>
                  <a:lnTo>
                    <a:pt x="20125" y="1173"/>
                  </a:lnTo>
                  <a:lnTo>
                    <a:pt x="19859" y="1262"/>
                  </a:lnTo>
                  <a:lnTo>
                    <a:pt x="19593" y="1368"/>
                  </a:lnTo>
                  <a:lnTo>
                    <a:pt x="19344" y="1475"/>
                  </a:lnTo>
                  <a:lnTo>
                    <a:pt x="19095" y="1617"/>
                  </a:lnTo>
                  <a:lnTo>
                    <a:pt x="18864" y="1759"/>
                  </a:lnTo>
                  <a:lnTo>
                    <a:pt x="18633" y="1919"/>
                  </a:lnTo>
                  <a:lnTo>
                    <a:pt x="18420" y="2079"/>
                  </a:lnTo>
                  <a:lnTo>
                    <a:pt x="18225" y="2274"/>
                  </a:lnTo>
                  <a:lnTo>
                    <a:pt x="18029" y="2452"/>
                  </a:lnTo>
                  <a:lnTo>
                    <a:pt x="17852" y="2665"/>
                  </a:lnTo>
                  <a:lnTo>
                    <a:pt x="17674" y="2878"/>
                  </a:lnTo>
                  <a:lnTo>
                    <a:pt x="17550" y="2736"/>
                  </a:lnTo>
                  <a:lnTo>
                    <a:pt x="17443" y="2576"/>
                  </a:lnTo>
                  <a:lnTo>
                    <a:pt x="17212" y="2221"/>
                  </a:lnTo>
                  <a:lnTo>
                    <a:pt x="16999" y="1830"/>
                  </a:lnTo>
                  <a:lnTo>
                    <a:pt x="16804" y="1422"/>
                  </a:lnTo>
                  <a:lnTo>
                    <a:pt x="16644" y="1013"/>
                  </a:lnTo>
                  <a:lnTo>
                    <a:pt x="16484" y="640"/>
                  </a:lnTo>
                  <a:lnTo>
                    <a:pt x="16235" y="1"/>
                  </a:lnTo>
                  <a:close/>
                </a:path>
              </a:pathLst>
            </a:custGeom>
            <a:solidFill>
              <a:srgbClr val="FF7F3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7" name="Google Shape;849;p26">
              <a:extLst>
                <a:ext uri="{FF2B5EF4-FFF2-40B4-BE49-F238E27FC236}">
                  <a16:creationId xmlns:a16="http://schemas.microsoft.com/office/drawing/2014/main" id="{841EDC7D-2FCD-09F9-2824-7FEF09BABE25}"/>
                </a:ext>
              </a:extLst>
            </p:cNvPr>
            <p:cNvSpPr/>
            <p:nvPr/>
          </p:nvSpPr>
          <p:spPr>
            <a:xfrm>
              <a:off x="847100" y="1847600"/>
              <a:ext cx="112375" cy="112375"/>
            </a:xfrm>
            <a:custGeom>
              <a:avLst/>
              <a:gdLst/>
              <a:ahLst/>
              <a:cxnLst/>
              <a:rect l="l" t="t" r="r" b="b"/>
              <a:pathLst>
                <a:path w="4495" h="4495" extrusionOk="0">
                  <a:moveTo>
                    <a:pt x="4051" y="0"/>
                  </a:moveTo>
                  <a:lnTo>
                    <a:pt x="3926" y="18"/>
                  </a:lnTo>
                  <a:lnTo>
                    <a:pt x="3678" y="107"/>
                  </a:lnTo>
                  <a:lnTo>
                    <a:pt x="3376" y="249"/>
                  </a:lnTo>
                  <a:lnTo>
                    <a:pt x="3056" y="444"/>
                  </a:lnTo>
                  <a:lnTo>
                    <a:pt x="2718" y="675"/>
                  </a:lnTo>
                  <a:lnTo>
                    <a:pt x="2363" y="960"/>
                  </a:lnTo>
                  <a:lnTo>
                    <a:pt x="1990" y="1262"/>
                  </a:lnTo>
                  <a:lnTo>
                    <a:pt x="1617" y="1617"/>
                  </a:lnTo>
                  <a:lnTo>
                    <a:pt x="1191" y="2079"/>
                  </a:lnTo>
                  <a:lnTo>
                    <a:pt x="836" y="2505"/>
                  </a:lnTo>
                  <a:lnTo>
                    <a:pt x="516" y="2931"/>
                  </a:lnTo>
                  <a:lnTo>
                    <a:pt x="267" y="3340"/>
                  </a:lnTo>
                  <a:lnTo>
                    <a:pt x="178" y="3517"/>
                  </a:lnTo>
                  <a:lnTo>
                    <a:pt x="107" y="3695"/>
                  </a:lnTo>
                  <a:lnTo>
                    <a:pt x="36" y="3855"/>
                  </a:lnTo>
                  <a:lnTo>
                    <a:pt x="1" y="3997"/>
                  </a:lnTo>
                  <a:lnTo>
                    <a:pt x="1" y="4121"/>
                  </a:lnTo>
                  <a:lnTo>
                    <a:pt x="1" y="4228"/>
                  </a:lnTo>
                  <a:lnTo>
                    <a:pt x="18" y="4335"/>
                  </a:lnTo>
                  <a:lnTo>
                    <a:pt x="72" y="4406"/>
                  </a:lnTo>
                  <a:lnTo>
                    <a:pt x="125" y="4441"/>
                  </a:lnTo>
                  <a:lnTo>
                    <a:pt x="196" y="4477"/>
                  </a:lnTo>
                  <a:lnTo>
                    <a:pt x="249" y="4477"/>
                  </a:lnTo>
                  <a:lnTo>
                    <a:pt x="338" y="4494"/>
                  </a:lnTo>
                  <a:lnTo>
                    <a:pt x="445" y="4477"/>
                  </a:lnTo>
                  <a:lnTo>
                    <a:pt x="551" y="4459"/>
                  </a:lnTo>
                  <a:lnTo>
                    <a:pt x="800" y="4370"/>
                  </a:lnTo>
                  <a:lnTo>
                    <a:pt x="1102" y="4228"/>
                  </a:lnTo>
                  <a:lnTo>
                    <a:pt x="1422" y="4050"/>
                  </a:lnTo>
                  <a:lnTo>
                    <a:pt x="1759" y="3802"/>
                  </a:lnTo>
                  <a:lnTo>
                    <a:pt x="2114" y="3535"/>
                  </a:lnTo>
                  <a:lnTo>
                    <a:pt x="2487" y="3215"/>
                  </a:lnTo>
                  <a:lnTo>
                    <a:pt x="2860" y="2860"/>
                  </a:lnTo>
                  <a:lnTo>
                    <a:pt x="3287" y="2416"/>
                  </a:lnTo>
                  <a:lnTo>
                    <a:pt x="3660" y="1972"/>
                  </a:lnTo>
                  <a:lnTo>
                    <a:pt x="3962" y="1546"/>
                  </a:lnTo>
                  <a:lnTo>
                    <a:pt x="4210" y="1155"/>
                  </a:lnTo>
                  <a:lnTo>
                    <a:pt x="4299" y="960"/>
                  </a:lnTo>
                  <a:lnTo>
                    <a:pt x="4370" y="800"/>
                  </a:lnTo>
                  <a:lnTo>
                    <a:pt x="4441" y="640"/>
                  </a:lnTo>
                  <a:lnTo>
                    <a:pt x="4477" y="498"/>
                  </a:lnTo>
                  <a:lnTo>
                    <a:pt x="4495" y="356"/>
                  </a:lnTo>
                  <a:lnTo>
                    <a:pt x="4477" y="249"/>
                  </a:lnTo>
                  <a:lnTo>
                    <a:pt x="4459" y="160"/>
                  </a:lnTo>
                  <a:lnTo>
                    <a:pt x="4406" y="89"/>
                  </a:lnTo>
                  <a:lnTo>
                    <a:pt x="4353" y="36"/>
                  </a:lnTo>
                  <a:lnTo>
                    <a:pt x="4299" y="18"/>
                  </a:lnTo>
                  <a:lnTo>
                    <a:pt x="4228" y="0"/>
                  </a:lnTo>
                  <a:close/>
                </a:path>
              </a:pathLst>
            </a:custGeom>
            <a:solidFill>
              <a:srgbClr val="DF64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8" name="Google Shape;850;p26">
              <a:extLst>
                <a:ext uri="{FF2B5EF4-FFF2-40B4-BE49-F238E27FC236}">
                  <a16:creationId xmlns:a16="http://schemas.microsoft.com/office/drawing/2014/main" id="{B9448615-558F-9DA4-E087-C026CE4936C5}"/>
                </a:ext>
              </a:extLst>
            </p:cNvPr>
            <p:cNvSpPr/>
            <p:nvPr/>
          </p:nvSpPr>
          <p:spPr>
            <a:xfrm>
              <a:off x="936800" y="1824950"/>
              <a:ext cx="157675" cy="157675"/>
            </a:xfrm>
            <a:custGeom>
              <a:avLst/>
              <a:gdLst/>
              <a:ahLst/>
              <a:cxnLst/>
              <a:rect l="l" t="t" r="r" b="b"/>
              <a:pathLst>
                <a:path w="6307" h="6307" extrusionOk="0">
                  <a:moveTo>
                    <a:pt x="5934" y="0"/>
                  </a:moveTo>
                  <a:lnTo>
                    <a:pt x="5809" y="36"/>
                  </a:lnTo>
                  <a:lnTo>
                    <a:pt x="5649" y="107"/>
                  </a:lnTo>
                  <a:lnTo>
                    <a:pt x="5472" y="178"/>
                  </a:lnTo>
                  <a:lnTo>
                    <a:pt x="5081" y="409"/>
                  </a:lnTo>
                  <a:lnTo>
                    <a:pt x="4637" y="693"/>
                  </a:lnTo>
                  <a:lnTo>
                    <a:pt x="4157" y="1066"/>
                  </a:lnTo>
                  <a:lnTo>
                    <a:pt x="3624" y="1493"/>
                  </a:lnTo>
                  <a:lnTo>
                    <a:pt x="3092" y="1990"/>
                  </a:lnTo>
                  <a:lnTo>
                    <a:pt x="2523" y="2523"/>
                  </a:lnTo>
                  <a:lnTo>
                    <a:pt x="1919" y="3162"/>
                  </a:lnTo>
                  <a:lnTo>
                    <a:pt x="1369" y="3784"/>
                  </a:lnTo>
                  <a:lnTo>
                    <a:pt x="907" y="4370"/>
                  </a:lnTo>
                  <a:lnTo>
                    <a:pt x="516" y="4903"/>
                  </a:lnTo>
                  <a:lnTo>
                    <a:pt x="374" y="5134"/>
                  </a:lnTo>
                  <a:lnTo>
                    <a:pt x="232" y="5365"/>
                  </a:lnTo>
                  <a:lnTo>
                    <a:pt x="143" y="5578"/>
                  </a:lnTo>
                  <a:lnTo>
                    <a:pt x="54" y="5756"/>
                  </a:lnTo>
                  <a:lnTo>
                    <a:pt x="19" y="5916"/>
                  </a:lnTo>
                  <a:lnTo>
                    <a:pt x="1" y="6058"/>
                  </a:lnTo>
                  <a:lnTo>
                    <a:pt x="1" y="6164"/>
                  </a:lnTo>
                  <a:lnTo>
                    <a:pt x="36" y="6200"/>
                  </a:lnTo>
                  <a:lnTo>
                    <a:pt x="54" y="6235"/>
                  </a:lnTo>
                  <a:lnTo>
                    <a:pt x="143" y="6289"/>
                  </a:lnTo>
                  <a:lnTo>
                    <a:pt x="232" y="6306"/>
                  </a:lnTo>
                  <a:lnTo>
                    <a:pt x="356" y="6289"/>
                  </a:lnTo>
                  <a:lnTo>
                    <a:pt x="498" y="6253"/>
                  </a:lnTo>
                  <a:lnTo>
                    <a:pt x="640" y="6200"/>
                  </a:lnTo>
                  <a:lnTo>
                    <a:pt x="818" y="6111"/>
                  </a:lnTo>
                  <a:lnTo>
                    <a:pt x="1209" y="5898"/>
                  </a:lnTo>
                  <a:lnTo>
                    <a:pt x="1653" y="5596"/>
                  </a:lnTo>
                  <a:lnTo>
                    <a:pt x="2150" y="5223"/>
                  </a:lnTo>
                  <a:lnTo>
                    <a:pt x="2665" y="4796"/>
                  </a:lnTo>
                  <a:lnTo>
                    <a:pt x="3216" y="4299"/>
                  </a:lnTo>
                  <a:lnTo>
                    <a:pt x="3767" y="3766"/>
                  </a:lnTo>
                  <a:lnTo>
                    <a:pt x="4370" y="3127"/>
                  </a:lnTo>
                  <a:lnTo>
                    <a:pt x="4921" y="2523"/>
                  </a:lnTo>
                  <a:lnTo>
                    <a:pt x="5383" y="1937"/>
                  </a:lnTo>
                  <a:lnTo>
                    <a:pt x="5774" y="1404"/>
                  </a:lnTo>
                  <a:lnTo>
                    <a:pt x="5934" y="1155"/>
                  </a:lnTo>
                  <a:lnTo>
                    <a:pt x="6058" y="924"/>
                  </a:lnTo>
                  <a:lnTo>
                    <a:pt x="6165" y="729"/>
                  </a:lnTo>
                  <a:lnTo>
                    <a:pt x="6236" y="533"/>
                  </a:lnTo>
                  <a:lnTo>
                    <a:pt x="6289" y="373"/>
                  </a:lnTo>
                  <a:lnTo>
                    <a:pt x="6307" y="249"/>
                  </a:lnTo>
                  <a:lnTo>
                    <a:pt x="6289" y="143"/>
                  </a:lnTo>
                  <a:lnTo>
                    <a:pt x="6271" y="89"/>
                  </a:lnTo>
                  <a:lnTo>
                    <a:pt x="6236" y="54"/>
                  </a:lnTo>
                  <a:lnTo>
                    <a:pt x="6165" y="18"/>
                  </a:lnTo>
                  <a:lnTo>
                    <a:pt x="6058" y="0"/>
                  </a:lnTo>
                  <a:close/>
                </a:path>
              </a:pathLst>
            </a:custGeom>
            <a:solidFill>
              <a:srgbClr val="DF64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59" name="Google Shape;851;p26">
              <a:extLst>
                <a:ext uri="{FF2B5EF4-FFF2-40B4-BE49-F238E27FC236}">
                  <a16:creationId xmlns:a16="http://schemas.microsoft.com/office/drawing/2014/main" id="{778EEC53-8243-80CB-D1DB-639CE93A8F59}"/>
                </a:ext>
              </a:extLst>
            </p:cNvPr>
            <p:cNvSpPr/>
            <p:nvPr/>
          </p:nvSpPr>
          <p:spPr>
            <a:xfrm>
              <a:off x="1071800" y="1847600"/>
              <a:ext cx="112375" cy="112375"/>
            </a:xfrm>
            <a:custGeom>
              <a:avLst/>
              <a:gdLst/>
              <a:ahLst/>
              <a:cxnLst/>
              <a:rect l="l" t="t" r="r" b="b"/>
              <a:pathLst>
                <a:path w="4495" h="4495" extrusionOk="0">
                  <a:moveTo>
                    <a:pt x="4051" y="0"/>
                  </a:moveTo>
                  <a:lnTo>
                    <a:pt x="3926" y="18"/>
                  </a:lnTo>
                  <a:lnTo>
                    <a:pt x="3678" y="107"/>
                  </a:lnTo>
                  <a:lnTo>
                    <a:pt x="3376" y="249"/>
                  </a:lnTo>
                  <a:lnTo>
                    <a:pt x="3056" y="444"/>
                  </a:lnTo>
                  <a:lnTo>
                    <a:pt x="2718" y="675"/>
                  </a:lnTo>
                  <a:lnTo>
                    <a:pt x="2363" y="960"/>
                  </a:lnTo>
                  <a:lnTo>
                    <a:pt x="1990" y="1262"/>
                  </a:lnTo>
                  <a:lnTo>
                    <a:pt x="1617" y="1617"/>
                  </a:lnTo>
                  <a:lnTo>
                    <a:pt x="1209" y="2079"/>
                  </a:lnTo>
                  <a:lnTo>
                    <a:pt x="836" y="2505"/>
                  </a:lnTo>
                  <a:lnTo>
                    <a:pt x="516" y="2931"/>
                  </a:lnTo>
                  <a:lnTo>
                    <a:pt x="285" y="3340"/>
                  </a:lnTo>
                  <a:lnTo>
                    <a:pt x="178" y="3517"/>
                  </a:lnTo>
                  <a:lnTo>
                    <a:pt x="107" y="3695"/>
                  </a:lnTo>
                  <a:lnTo>
                    <a:pt x="54" y="3855"/>
                  </a:lnTo>
                  <a:lnTo>
                    <a:pt x="18" y="3997"/>
                  </a:lnTo>
                  <a:lnTo>
                    <a:pt x="1" y="4121"/>
                  </a:lnTo>
                  <a:lnTo>
                    <a:pt x="1" y="4228"/>
                  </a:lnTo>
                  <a:lnTo>
                    <a:pt x="36" y="4335"/>
                  </a:lnTo>
                  <a:lnTo>
                    <a:pt x="90" y="4406"/>
                  </a:lnTo>
                  <a:lnTo>
                    <a:pt x="125" y="4441"/>
                  </a:lnTo>
                  <a:lnTo>
                    <a:pt x="196" y="4477"/>
                  </a:lnTo>
                  <a:lnTo>
                    <a:pt x="267" y="4477"/>
                  </a:lnTo>
                  <a:lnTo>
                    <a:pt x="338" y="4494"/>
                  </a:lnTo>
                  <a:lnTo>
                    <a:pt x="445" y="4477"/>
                  </a:lnTo>
                  <a:lnTo>
                    <a:pt x="551" y="4459"/>
                  </a:lnTo>
                  <a:lnTo>
                    <a:pt x="818" y="4370"/>
                  </a:lnTo>
                  <a:lnTo>
                    <a:pt x="1102" y="4228"/>
                  </a:lnTo>
                  <a:lnTo>
                    <a:pt x="1422" y="4050"/>
                  </a:lnTo>
                  <a:lnTo>
                    <a:pt x="1759" y="3802"/>
                  </a:lnTo>
                  <a:lnTo>
                    <a:pt x="2132" y="3535"/>
                  </a:lnTo>
                  <a:lnTo>
                    <a:pt x="2488" y="3215"/>
                  </a:lnTo>
                  <a:lnTo>
                    <a:pt x="2861" y="2860"/>
                  </a:lnTo>
                  <a:lnTo>
                    <a:pt x="3287" y="2416"/>
                  </a:lnTo>
                  <a:lnTo>
                    <a:pt x="3660" y="1972"/>
                  </a:lnTo>
                  <a:lnTo>
                    <a:pt x="3962" y="1546"/>
                  </a:lnTo>
                  <a:lnTo>
                    <a:pt x="4211" y="1155"/>
                  </a:lnTo>
                  <a:lnTo>
                    <a:pt x="4299" y="960"/>
                  </a:lnTo>
                  <a:lnTo>
                    <a:pt x="4388" y="800"/>
                  </a:lnTo>
                  <a:lnTo>
                    <a:pt x="4441" y="640"/>
                  </a:lnTo>
                  <a:lnTo>
                    <a:pt x="4477" y="498"/>
                  </a:lnTo>
                  <a:lnTo>
                    <a:pt x="4495" y="356"/>
                  </a:lnTo>
                  <a:lnTo>
                    <a:pt x="4477" y="249"/>
                  </a:lnTo>
                  <a:lnTo>
                    <a:pt x="4459" y="160"/>
                  </a:lnTo>
                  <a:lnTo>
                    <a:pt x="4406" y="89"/>
                  </a:lnTo>
                  <a:lnTo>
                    <a:pt x="4353" y="36"/>
                  </a:lnTo>
                  <a:lnTo>
                    <a:pt x="4299" y="18"/>
                  </a:lnTo>
                  <a:lnTo>
                    <a:pt x="4228" y="0"/>
                  </a:lnTo>
                  <a:close/>
                </a:path>
              </a:pathLst>
            </a:custGeom>
            <a:solidFill>
              <a:srgbClr val="DF64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60" name="Google Shape;852;p26">
              <a:extLst>
                <a:ext uri="{FF2B5EF4-FFF2-40B4-BE49-F238E27FC236}">
                  <a16:creationId xmlns:a16="http://schemas.microsoft.com/office/drawing/2014/main" id="{38596362-75B8-F58E-D7BD-FD47E383220F}"/>
                </a:ext>
              </a:extLst>
            </p:cNvPr>
            <p:cNvSpPr/>
            <p:nvPr/>
          </p:nvSpPr>
          <p:spPr>
            <a:xfrm>
              <a:off x="1004779" y="4000475"/>
              <a:ext cx="697500" cy="101400"/>
            </a:xfrm>
            <a:prstGeom prst="ellipse">
              <a:avLst/>
            </a:prstGeom>
            <a:solidFill>
              <a:srgbClr val="666666">
                <a:alpha val="1254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1261" name="Google Shape;853;p26">
            <a:extLst>
              <a:ext uri="{FF2B5EF4-FFF2-40B4-BE49-F238E27FC236}">
                <a16:creationId xmlns:a16="http://schemas.microsoft.com/office/drawing/2014/main" id="{247D3B2D-42FC-6D85-D758-20157A909372}"/>
              </a:ext>
            </a:extLst>
          </p:cNvPr>
          <p:cNvSpPr txBox="1"/>
          <p:nvPr/>
        </p:nvSpPr>
        <p:spPr>
          <a:xfrm>
            <a:off x="7981108" y="1887498"/>
            <a:ext cx="3631841" cy="812000"/>
          </a:xfrm>
          <a:prstGeom prst="rect">
            <a:avLst/>
          </a:prstGeom>
          <a:noFill/>
          <a:ln>
            <a:noFill/>
          </a:ln>
        </p:spPr>
        <p:txBody>
          <a:bodyPr spcFirstLastPara="1" wrap="square" lIns="121900" tIns="121900" rIns="121900" bIns="121900" anchor="ctr" anchorCtr="0">
            <a:noAutofit/>
          </a:bodyPr>
          <a:lstStyle/>
          <a:p>
            <a:r>
              <a:rPr lang="en-US" sz="2800" i="1">
                <a:solidFill>
                  <a:srgbClr val="0B050B"/>
                </a:solidFill>
                <a:latin typeface="Times New Roman" panose="02020603050405020304" pitchFamily="18" charset="0"/>
                <a:cs typeface="Times New Roman" panose="02020603050405020304" pitchFamily="18" charset="0"/>
              </a:rPr>
              <a:t>(cũng như xăm xắp)</a:t>
            </a:r>
            <a:r>
              <a:rPr lang="en-US" sz="2800">
                <a:solidFill>
                  <a:srgbClr val="0B050B"/>
                </a:solidFill>
                <a:latin typeface="Times New Roman" panose="02020603050405020304" pitchFamily="18" charset="0"/>
                <a:cs typeface="Times New Roman" panose="02020603050405020304" pitchFamily="18" charset="0"/>
              </a:rPr>
              <a:t> gợi tả trạng thái nước ở mức không đầy lắm, chỉ đủ phủ kín bề mặt.</a:t>
            </a:r>
          </a:p>
        </p:txBody>
      </p:sp>
      <p:sp>
        <p:nvSpPr>
          <p:cNvPr id="1262" name="Google Shape;854;p26">
            <a:extLst>
              <a:ext uri="{FF2B5EF4-FFF2-40B4-BE49-F238E27FC236}">
                <a16:creationId xmlns:a16="http://schemas.microsoft.com/office/drawing/2014/main" id="{7CAB3545-6690-6991-8CB2-FAC8487C4CAD}"/>
              </a:ext>
            </a:extLst>
          </p:cNvPr>
          <p:cNvSpPr txBox="1"/>
          <p:nvPr/>
        </p:nvSpPr>
        <p:spPr>
          <a:xfrm>
            <a:off x="8151629" y="5074583"/>
            <a:ext cx="3430772" cy="812000"/>
          </a:xfrm>
          <a:prstGeom prst="rect">
            <a:avLst/>
          </a:prstGeom>
          <a:noFill/>
          <a:ln>
            <a:noFill/>
          </a:ln>
        </p:spPr>
        <p:txBody>
          <a:bodyPr spcFirstLastPara="1" wrap="square" lIns="121900" tIns="121900" rIns="121900" bIns="121900" anchor="ctr" anchorCtr="0">
            <a:noAutofit/>
          </a:bodyPr>
          <a:lstStyle/>
          <a:p>
            <a:r>
              <a:rPr lang="en-US" sz="2800">
                <a:solidFill>
                  <a:srgbClr val="0B050B"/>
                </a:solidFill>
                <a:latin typeface="Times New Roman" panose="02020603050405020304" pitchFamily="18" charset="0"/>
                <a:cs typeface="Times New Roman" panose="02020603050405020304" pitchFamily="18" charset="0"/>
              </a:rPr>
              <a:t>gợi tả hình ảnh những cây mạ non mọc lên ở nhiều điểm và đều trên sân.</a:t>
            </a:r>
          </a:p>
        </p:txBody>
      </p:sp>
      <p:cxnSp>
        <p:nvCxnSpPr>
          <p:cNvPr id="1263" name="Google Shape;855;p26">
            <a:extLst>
              <a:ext uri="{FF2B5EF4-FFF2-40B4-BE49-F238E27FC236}">
                <a16:creationId xmlns:a16="http://schemas.microsoft.com/office/drawing/2014/main" id="{EF8E2CD9-8920-6612-323F-4D123C88655E}"/>
              </a:ext>
            </a:extLst>
          </p:cNvPr>
          <p:cNvCxnSpPr>
            <a:cxnSpLocks/>
            <a:stCxn id="55" idx="3"/>
            <a:endCxn id="1261" idx="1"/>
          </p:cNvCxnSpPr>
          <p:nvPr/>
        </p:nvCxnSpPr>
        <p:spPr>
          <a:xfrm>
            <a:off x="7409183" y="2293498"/>
            <a:ext cx="571925" cy="0"/>
          </a:xfrm>
          <a:prstGeom prst="straightConnector1">
            <a:avLst/>
          </a:prstGeom>
          <a:noFill/>
          <a:ln w="9525" cap="flat" cmpd="sng">
            <a:solidFill>
              <a:srgbClr val="666666"/>
            </a:solidFill>
            <a:prstDash val="solid"/>
            <a:round/>
            <a:headEnd type="none" w="med" len="med"/>
            <a:tailEnd type="oval" w="med" len="med"/>
          </a:ln>
        </p:spPr>
      </p:cxnSp>
      <p:cxnSp>
        <p:nvCxnSpPr>
          <p:cNvPr id="1264" name="Google Shape;856;p26">
            <a:extLst>
              <a:ext uri="{FF2B5EF4-FFF2-40B4-BE49-F238E27FC236}">
                <a16:creationId xmlns:a16="http://schemas.microsoft.com/office/drawing/2014/main" id="{BC2A3E22-ABB8-9E9F-2FC9-60DA7E5413B8}"/>
              </a:ext>
            </a:extLst>
          </p:cNvPr>
          <p:cNvCxnSpPr>
            <a:cxnSpLocks/>
            <a:stCxn id="56" idx="3"/>
            <a:endCxn id="1262" idx="1"/>
          </p:cNvCxnSpPr>
          <p:nvPr/>
        </p:nvCxnSpPr>
        <p:spPr>
          <a:xfrm flipV="1">
            <a:off x="7378636" y="5480583"/>
            <a:ext cx="772993" cy="117"/>
          </a:xfrm>
          <a:prstGeom prst="straightConnector1">
            <a:avLst/>
          </a:prstGeom>
          <a:noFill/>
          <a:ln w="9525" cap="flat" cmpd="sng">
            <a:solidFill>
              <a:srgbClr val="666666"/>
            </a:solidFill>
            <a:prstDash val="solid"/>
            <a:round/>
            <a:headEnd type="none" w="med" len="med"/>
            <a:tailEnd type="oval" w="med" len="med"/>
          </a:ln>
        </p:spPr>
      </p:cxnSp>
      <p:grpSp>
        <p:nvGrpSpPr>
          <p:cNvPr id="1265" name="Google Shape;857;p26">
            <a:extLst>
              <a:ext uri="{FF2B5EF4-FFF2-40B4-BE49-F238E27FC236}">
                <a16:creationId xmlns:a16="http://schemas.microsoft.com/office/drawing/2014/main" id="{5C5CFFB9-CF79-1758-489D-D3C9A4B46035}"/>
              </a:ext>
            </a:extLst>
          </p:cNvPr>
          <p:cNvGrpSpPr/>
          <p:nvPr/>
        </p:nvGrpSpPr>
        <p:grpSpPr>
          <a:xfrm>
            <a:off x="5847421" y="2670851"/>
            <a:ext cx="496828" cy="439180"/>
            <a:chOff x="3199454" y="2306991"/>
            <a:chExt cx="372621" cy="329385"/>
          </a:xfrm>
        </p:grpSpPr>
        <p:sp>
          <p:nvSpPr>
            <p:cNvPr id="1266" name="Google Shape;858;p26">
              <a:extLst>
                <a:ext uri="{FF2B5EF4-FFF2-40B4-BE49-F238E27FC236}">
                  <a16:creationId xmlns:a16="http://schemas.microsoft.com/office/drawing/2014/main" id="{5E91C023-75C4-A9BB-103D-FB21EFB7934F}"/>
                </a:ext>
              </a:extLst>
            </p:cNvPr>
            <p:cNvSpPr/>
            <p:nvPr/>
          </p:nvSpPr>
          <p:spPr>
            <a:xfrm>
              <a:off x="3199454" y="2306991"/>
              <a:ext cx="265815" cy="329385"/>
            </a:xfrm>
            <a:custGeom>
              <a:avLst/>
              <a:gdLst/>
              <a:ahLst/>
              <a:cxnLst/>
              <a:rect l="l" t="t" r="r" b="b"/>
              <a:pathLst>
                <a:path w="7765" h="9622" extrusionOk="0">
                  <a:moveTo>
                    <a:pt x="5097" y="0"/>
                  </a:moveTo>
                  <a:cubicBezTo>
                    <a:pt x="4097" y="0"/>
                    <a:pt x="2835" y="358"/>
                    <a:pt x="2120" y="1072"/>
                  </a:cubicBezTo>
                  <a:cubicBezTo>
                    <a:pt x="1430" y="1763"/>
                    <a:pt x="1025" y="2715"/>
                    <a:pt x="1025" y="3692"/>
                  </a:cubicBezTo>
                  <a:cubicBezTo>
                    <a:pt x="1025" y="3954"/>
                    <a:pt x="977" y="4192"/>
                    <a:pt x="858" y="4406"/>
                  </a:cubicBezTo>
                  <a:lnTo>
                    <a:pt x="239" y="5597"/>
                  </a:lnTo>
                  <a:cubicBezTo>
                    <a:pt x="1" y="6002"/>
                    <a:pt x="310" y="6502"/>
                    <a:pt x="763" y="6502"/>
                  </a:cubicBezTo>
                  <a:lnTo>
                    <a:pt x="1025" y="6502"/>
                  </a:lnTo>
                  <a:lnTo>
                    <a:pt x="1025" y="7454"/>
                  </a:lnTo>
                  <a:cubicBezTo>
                    <a:pt x="1025" y="8026"/>
                    <a:pt x="1501" y="8502"/>
                    <a:pt x="2049" y="8502"/>
                  </a:cubicBezTo>
                  <a:lnTo>
                    <a:pt x="2716" y="8502"/>
                  </a:lnTo>
                  <a:lnTo>
                    <a:pt x="2716" y="8764"/>
                  </a:lnTo>
                  <a:cubicBezTo>
                    <a:pt x="2739" y="9240"/>
                    <a:pt x="3121" y="9621"/>
                    <a:pt x="3573" y="9621"/>
                  </a:cubicBezTo>
                  <a:lnTo>
                    <a:pt x="6836" y="9621"/>
                  </a:lnTo>
                  <a:cubicBezTo>
                    <a:pt x="7312" y="9621"/>
                    <a:pt x="7693" y="9240"/>
                    <a:pt x="7693" y="8764"/>
                  </a:cubicBezTo>
                  <a:lnTo>
                    <a:pt x="7693" y="8145"/>
                  </a:lnTo>
                  <a:cubicBezTo>
                    <a:pt x="7693" y="7835"/>
                    <a:pt x="7717" y="7550"/>
                    <a:pt x="7764" y="7240"/>
                  </a:cubicBezTo>
                  <a:cubicBezTo>
                    <a:pt x="6002" y="7073"/>
                    <a:pt x="4668" y="5573"/>
                    <a:pt x="4668" y="3811"/>
                  </a:cubicBezTo>
                  <a:cubicBezTo>
                    <a:pt x="4668" y="2334"/>
                    <a:pt x="5597" y="1024"/>
                    <a:pt x="7002" y="548"/>
                  </a:cubicBezTo>
                  <a:cubicBezTo>
                    <a:pt x="6431" y="191"/>
                    <a:pt x="5764" y="0"/>
                    <a:pt x="5097" y="0"/>
                  </a:cubicBezTo>
                  <a:close/>
                </a:path>
              </a:pathLst>
            </a:cu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67" name="Google Shape;859;p26">
              <a:extLst>
                <a:ext uri="{FF2B5EF4-FFF2-40B4-BE49-F238E27FC236}">
                  <a16:creationId xmlns:a16="http://schemas.microsoft.com/office/drawing/2014/main" id="{FDDC7DE6-B8F3-31C3-F98A-BEC6880A1C36}"/>
                </a:ext>
              </a:extLst>
            </p:cNvPr>
            <p:cNvSpPr/>
            <p:nvPr/>
          </p:nvSpPr>
          <p:spPr>
            <a:xfrm>
              <a:off x="3346208" y="2341223"/>
              <a:ext cx="225866" cy="193003"/>
            </a:xfrm>
            <a:custGeom>
              <a:avLst/>
              <a:gdLst/>
              <a:ahLst/>
              <a:cxnLst/>
              <a:rect l="l" t="t" r="r" b="b"/>
              <a:pathLst>
                <a:path w="6598" h="5638" extrusionOk="0">
                  <a:moveTo>
                    <a:pt x="3767" y="851"/>
                  </a:moveTo>
                  <a:cubicBezTo>
                    <a:pt x="4141" y="851"/>
                    <a:pt x="4512" y="1034"/>
                    <a:pt x="4740" y="1382"/>
                  </a:cubicBezTo>
                  <a:cubicBezTo>
                    <a:pt x="5144" y="2001"/>
                    <a:pt x="4859" y="2811"/>
                    <a:pt x="4192" y="3073"/>
                  </a:cubicBezTo>
                  <a:cubicBezTo>
                    <a:pt x="4120" y="3096"/>
                    <a:pt x="4097" y="3168"/>
                    <a:pt x="4097" y="3239"/>
                  </a:cubicBezTo>
                  <a:cubicBezTo>
                    <a:pt x="4120" y="3466"/>
                    <a:pt x="3948" y="3579"/>
                    <a:pt x="3775" y="3579"/>
                  </a:cubicBezTo>
                  <a:cubicBezTo>
                    <a:pt x="3602" y="3579"/>
                    <a:pt x="3430" y="3466"/>
                    <a:pt x="3454" y="3239"/>
                  </a:cubicBezTo>
                  <a:cubicBezTo>
                    <a:pt x="3454" y="2906"/>
                    <a:pt x="3668" y="2620"/>
                    <a:pt x="3954" y="2501"/>
                  </a:cubicBezTo>
                  <a:cubicBezTo>
                    <a:pt x="4168" y="2406"/>
                    <a:pt x="4311" y="2191"/>
                    <a:pt x="4311" y="1977"/>
                  </a:cubicBezTo>
                  <a:cubicBezTo>
                    <a:pt x="4287" y="1691"/>
                    <a:pt x="4073" y="1501"/>
                    <a:pt x="3811" y="1477"/>
                  </a:cubicBezTo>
                  <a:cubicBezTo>
                    <a:pt x="3644" y="1477"/>
                    <a:pt x="3501" y="1525"/>
                    <a:pt x="3406" y="1644"/>
                  </a:cubicBezTo>
                  <a:cubicBezTo>
                    <a:pt x="3346" y="1703"/>
                    <a:pt x="3263" y="1733"/>
                    <a:pt x="3180" y="1733"/>
                  </a:cubicBezTo>
                  <a:cubicBezTo>
                    <a:pt x="3096" y="1733"/>
                    <a:pt x="3013" y="1703"/>
                    <a:pt x="2953" y="1644"/>
                  </a:cubicBezTo>
                  <a:cubicBezTo>
                    <a:pt x="2834" y="1501"/>
                    <a:pt x="2834" y="1310"/>
                    <a:pt x="2953" y="1191"/>
                  </a:cubicBezTo>
                  <a:cubicBezTo>
                    <a:pt x="3183" y="962"/>
                    <a:pt x="3476" y="851"/>
                    <a:pt x="3767" y="851"/>
                  </a:cubicBezTo>
                  <a:close/>
                  <a:moveTo>
                    <a:pt x="3775" y="3858"/>
                  </a:moveTo>
                  <a:cubicBezTo>
                    <a:pt x="3924" y="3858"/>
                    <a:pt x="4073" y="3954"/>
                    <a:pt x="4097" y="4144"/>
                  </a:cubicBezTo>
                  <a:lnTo>
                    <a:pt x="4097" y="4478"/>
                  </a:lnTo>
                  <a:cubicBezTo>
                    <a:pt x="4073" y="4668"/>
                    <a:pt x="3924" y="4763"/>
                    <a:pt x="3775" y="4763"/>
                  </a:cubicBezTo>
                  <a:cubicBezTo>
                    <a:pt x="3626" y="4763"/>
                    <a:pt x="3477" y="4668"/>
                    <a:pt x="3454" y="4478"/>
                  </a:cubicBezTo>
                  <a:lnTo>
                    <a:pt x="3454" y="4144"/>
                  </a:lnTo>
                  <a:cubicBezTo>
                    <a:pt x="3477" y="3954"/>
                    <a:pt x="3626" y="3858"/>
                    <a:pt x="3775" y="3858"/>
                  </a:cubicBezTo>
                  <a:close/>
                  <a:moveTo>
                    <a:pt x="3763" y="1"/>
                  </a:moveTo>
                  <a:cubicBezTo>
                    <a:pt x="1263" y="1"/>
                    <a:pt x="0" y="3025"/>
                    <a:pt x="1787" y="4811"/>
                  </a:cubicBezTo>
                  <a:cubicBezTo>
                    <a:pt x="2357" y="5381"/>
                    <a:pt x="3059" y="5637"/>
                    <a:pt x="3749" y="5637"/>
                  </a:cubicBezTo>
                  <a:cubicBezTo>
                    <a:pt x="5192" y="5637"/>
                    <a:pt x="6581" y="4518"/>
                    <a:pt x="6597" y="2811"/>
                  </a:cubicBezTo>
                  <a:cubicBezTo>
                    <a:pt x="6597" y="1263"/>
                    <a:pt x="5335" y="1"/>
                    <a:pt x="3763" y="1"/>
                  </a:cubicBezTo>
                  <a:close/>
                </a:path>
              </a:pathLst>
            </a:cu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268" name="Google Shape;860;p26">
            <a:extLst>
              <a:ext uri="{FF2B5EF4-FFF2-40B4-BE49-F238E27FC236}">
                <a16:creationId xmlns:a16="http://schemas.microsoft.com/office/drawing/2014/main" id="{49FA9E33-7A3E-1D1C-53A7-8FF0CF04D856}"/>
              </a:ext>
            </a:extLst>
          </p:cNvPr>
          <p:cNvGrpSpPr/>
          <p:nvPr/>
        </p:nvGrpSpPr>
        <p:grpSpPr>
          <a:xfrm>
            <a:off x="5848682" y="4489205"/>
            <a:ext cx="494637" cy="481583"/>
            <a:chOff x="3204349" y="4054012"/>
            <a:chExt cx="370978" cy="361187"/>
          </a:xfrm>
        </p:grpSpPr>
        <p:sp>
          <p:nvSpPr>
            <p:cNvPr id="1269" name="Google Shape;861;p26">
              <a:extLst>
                <a:ext uri="{FF2B5EF4-FFF2-40B4-BE49-F238E27FC236}">
                  <a16:creationId xmlns:a16="http://schemas.microsoft.com/office/drawing/2014/main" id="{F8B57EF9-A21B-A5AC-ED0E-26AFE074FBEA}"/>
                </a:ext>
              </a:extLst>
            </p:cNvPr>
            <p:cNvSpPr/>
            <p:nvPr/>
          </p:nvSpPr>
          <p:spPr>
            <a:xfrm>
              <a:off x="3204349" y="4054012"/>
              <a:ext cx="118239" cy="279645"/>
            </a:xfrm>
            <a:custGeom>
              <a:avLst/>
              <a:gdLst/>
              <a:ahLst/>
              <a:cxnLst/>
              <a:rect l="l" t="t" r="r" b="b"/>
              <a:pathLst>
                <a:path w="3454" h="8169" extrusionOk="0">
                  <a:moveTo>
                    <a:pt x="2359" y="1948"/>
                  </a:moveTo>
                  <a:cubicBezTo>
                    <a:pt x="2523" y="1948"/>
                    <a:pt x="2689" y="1996"/>
                    <a:pt x="2835" y="2096"/>
                  </a:cubicBezTo>
                  <a:cubicBezTo>
                    <a:pt x="2978" y="2191"/>
                    <a:pt x="3001" y="2382"/>
                    <a:pt x="2906" y="2525"/>
                  </a:cubicBezTo>
                  <a:cubicBezTo>
                    <a:pt x="2845" y="2617"/>
                    <a:pt x="2743" y="2670"/>
                    <a:pt x="2641" y="2670"/>
                  </a:cubicBezTo>
                  <a:cubicBezTo>
                    <a:pt x="2585" y="2670"/>
                    <a:pt x="2528" y="2654"/>
                    <a:pt x="2477" y="2620"/>
                  </a:cubicBezTo>
                  <a:cubicBezTo>
                    <a:pt x="2430" y="2572"/>
                    <a:pt x="2358" y="2572"/>
                    <a:pt x="2311" y="2572"/>
                  </a:cubicBezTo>
                  <a:cubicBezTo>
                    <a:pt x="2263" y="2572"/>
                    <a:pt x="2192" y="2620"/>
                    <a:pt x="2168" y="2668"/>
                  </a:cubicBezTo>
                  <a:cubicBezTo>
                    <a:pt x="2120" y="2739"/>
                    <a:pt x="2025" y="2787"/>
                    <a:pt x="1906" y="2787"/>
                  </a:cubicBezTo>
                  <a:cubicBezTo>
                    <a:pt x="1858" y="2787"/>
                    <a:pt x="1787" y="2787"/>
                    <a:pt x="1739" y="2739"/>
                  </a:cubicBezTo>
                  <a:cubicBezTo>
                    <a:pt x="1596" y="2644"/>
                    <a:pt x="1549" y="2453"/>
                    <a:pt x="1668" y="2311"/>
                  </a:cubicBezTo>
                  <a:cubicBezTo>
                    <a:pt x="1830" y="2075"/>
                    <a:pt x="2092" y="1948"/>
                    <a:pt x="2359" y="1948"/>
                  </a:cubicBezTo>
                  <a:close/>
                  <a:moveTo>
                    <a:pt x="1781" y="3570"/>
                  </a:moveTo>
                  <a:cubicBezTo>
                    <a:pt x="1929" y="3570"/>
                    <a:pt x="2051" y="3682"/>
                    <a:pt x="2073" y="3835"/>
                  </a:cubicBezTo>
                  <a:cubicBezTo>
                    <a:pt x="2073" y="3978"/>
                    <a:pt x="2144" y="4073"/>
                    <a:pt x="2239" y="4168"/>
                  </a:cubicBezTo>
                  <a:cubicBezTo>
                    <a:pt x="2318" y="4227"/>
                    <a:pt x="2412" y="4269"/>
                    <a:pt x="2510" y="4269"/>
                  </a:cubicBezTo>
                  <a:cubicBezTo>
                    <a:pt x="2530" y="4269"/>
                    <a:pt x="2552" y="4268"/>
                    <a:pt x="2573" y="4263"/>
                  </a:cubicBezTo>
                  <a:cubicBezTo>
                    <a:pt x="2588" y="4262"/>
                    <a:pt x="2602" y="4261"/>
                    <a:pt x="2616" y="4261"/>
                  </a:cubicBezTo>
                  <a:cubicBezTo>
                    <a:pt x="2982" y="4261"/>
                    <a:pt x="3034" y="4837"/>
                    <a:pt x="2644" y="4882"/>
                  </a:cubicBezTo>
                  <a:lnTo>
                    <a:pt x="2525" y="4882"/>
                  </a:lnTo>
                  <a:cubicBezTo>
                    <a:pt x="1977" y="4882"/>
                    <a:pt x="1501" y="4454"/>
                    <a:pt x="1453" y="3906"/>
                  </a:cubicBezTo>
                  <a:cubicBezTo>
                    <a:pt x="1430" y="3739"/>
                    <a:pt x="1549" y="3573"/>
                    <a:pt x="1739" y="3573"/>
                  </a:cubicBezTo>
                  <a:cubicBezTo>
                    <a:pt x="1753" y="3571"/>
                    <a:pt x="1768" y="3570"/>
                    <a:pt x="1781" y="3570"/>
                  </a:cubicBezTo>
                  <a:close/>
                  <a:moveTo>
                    <a:pt x="1739" y="5317"/>
                  </a:moveTo>
                  <a:cubicBezTo>
                    <a:pt x="1894" y="5317"/>
                    <a:pt x="2049" y="5418"/>
                    <a:pt x="2049" y="5621"/>
                  </a:cubicBezTo>
                  <a:cubicBezTo>
                    <a:pt x="2049" y="5740"/>
                    <a:pt x="2144" y="5835"/>
                    <a:pt x="2263" y="5859"/>
                  </a:cubicBezTo>
                  <a:cubicBezTo>
                    <a:pt x="2668" y="5859"/>
                    <a:pt x="2668" y="6478"/>
                    <a:pt x="2263" y="6478"/>
                  </a:cubicBezTo>
                  <a:cubicBezTo>
                    <a:pt x="1787" y="6454"/>
                    <a:pt x="1430" y="6097"/>
                    <a:pt x="1430" y="5621"/>
                  </a:cubicBezTo>
                  <a:cubicBezTo>
                    <a:pt x="1430" y="5418"/>
                    <a:pt x="1584" y="5317"/>
                    <a:pt x="1739" y="5317"/>
                  </a:cubicBezTo>
                  <a:close/>
                  <a:moveTo>
                    <a:pt x="2811" y="1"/>
                  </a:moveTo>
                  <a:cubicBezTo>
                    <a:pt x="2335" y="24"/>
                    <a:pt x="1930" y="310"/>
                    <a:pt x="1739" y="715"/>
                  </a:cubicBezTo>
                  <a:cubicBezTo>
                    <a:pt x="1572" y="786"/>
                    <a:pt x="1406" y="858"/>
                    <a:pt x="1287" y="1001"/>
                  </a:cubicBezTo>
                  <a:cubicBezTo>
                    <a:pt x="1096" y="1191"/>
                    <a:pt x="977" y="1477"/>
                    <a:pt x="1001" y="1787"/>
                  </a:cubicBezTo>
                  <a:cubicBezTo>
                    <a:pt x="620" y="2025"/>
                    <a:pt x="406" y="2430"/>
                    <a:pt x="406" y="2882"/>
                  </a:cubicBezTo>
                  <a:cubicBezTo>
                    <a:pt x="406" y="3001"/>
                    <a:pt x="429" y="3120"/>
                    <a:pt x="453" y="3239"/>
                  </a:cubicBezTo>
                  <a:cubicBezTo>
                    <a:pt x="239" y="3477"/>
                    <a:pt x="96" y="3787"/>
                    <a:pt x="96" y="4097"/>
                  </a:cubicBezTo>
                  <a:cubicBezTo>
                    <a:pt x="120" y="4335"/>
                    <a:pt x="167" y="4549"/>
                    <a:pt x="286" y="4763"/>
                  </a:cubicBezTo>
                  <a:cubicBezTo>
                    <a:pt x="1" y="5216"/>
                    <a:pt x="72" y="5787"/>
                    <a:pt x="429" y="6192"/>
                  </a:cubicBezTo>
                  <a:lnTo>
                    <a:pt x="429" y="6288"/>
                  </a:lnTo>
                  <a:cubicBezTo>
                    <a:pt x="429" y="6621"/>
                    <a:pt x="572" y="6954"/>
                    <a:pt x="787" y="7192"/>
                  </a:cubicBezTo>
                  <a:cubicBezTo>
                    <a:pt x="1001" y="7407"/>
                    <a:pt x="1287" y="7550"/>
                    <a:pt x="1596" y="7573"/>
                  </a:cubicBezTo>
                  <a:cubicBezTo>
                    <a:pt x="1858" y="7955"/>
                    <a:pt x="2287" y="8169"/>
                    <a:pt x="2739" y="8169"/>
                  </a:cubicBezTo>
                  <a:cubicBezTo>
                    <a:pt x="3001" y="8169"/>
                    <a:pt x="3239" y="8074"/>
                    <a:pt x="3454" y="7931"/>
                  </a:cubicBezTo>
                  <a:lnTo>
                    <a:pt x="3454" y="191"/>
                  </a:lnTo>
                  <a:cubicBezTo>
                    <a:pt x="3287" y="72"/>
                    <a:pt x="3049" y="1"/>
                    <a:pt x="2835" y="1"/>
                  </a:cubicBez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70" name="Google Shape;862;p26">
              <a:extLst>
                <a:ext uri="{FF2B5EF4-FFF2-40B4-BE49-F238E27FC236}">
                  <a16:creationId xmlns:a16="http://schemas.microsoft.com/office/drawing/2014/main" id="{D9C05154-B265-1C18-F575-BEF2D39FDBF0}"/>
                </a:ext>
              </a:extLst>
            </p:cNvPr>
            <p:cNvSpPr/>
            <p:nvPr/>
          </p:nvSpPr>
          <p:spPr>
            <a:xfrm>
              <a:off x="3451371" y="4303464"/>
              <a:ext cx="41627" cy="35568"/>
            </a:xfrm>
            <a:custGeom>
              <a:avLst/>
              <a:gdLst/>
              <a:ahLst/>
              <a:cxnLst/>
              <a:rect l="l" t="t" r="r" b="b"/>
              <a:pathLst>
                <a:path w="1216" h="1039" extrusionOk="0">
                  <a:moveTo>
                    <a:pt x="691" y="1"/>
                  </a:moveTo>
                  <a:cubicBezTo>
                    <a:pt x="239" y="1"/>
                    <a:pt x="0" y="572"/>
                    <a:pt x="334" y="882"/>
                  </a:cubicBezTo>
                  <a:cubicBezTo>
                    <a:pt x="434" y="990"/>
                    <a:pt x="562" y="1038"/>
                    <a:pt x="690" y="1038"/>
                  </a:cubicBezTo>
                  <a:cubicBezTo>
                    <a:pt x="954" y="1038"/>
                    <a:pt x="1215" y="830"/>
                    <a:pt x="1215" y="525"/>
                  </a:cubicBezTo>
                  <a:cubicBezTo>
                    <a:pt x="1215" y="239"/>
                    <a:pt x="977" y="1"/>
                    <a:pt x="691" y="1"/>
                  </a:cubicBez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71" name="Google Shape;863;p26">
              <a:extLst>
                <a:ext uri="{FF2B5EF4-FFF2-40B4-BE49-F238E27FC236}">
                  <a16:creationId xmlns:a16="http://schemas.microsoft.com/office/drawing/2014/main" id="{959A2BE9-2922-D513-EF54-0F4748555659}"/>
                </a:ext>
              </a:extLst>
            </p:cNvPr>
            <p:cNvSpPr/>
            <p:nvPr/>
          </p:nvSpPr>
          <p:spPr>
            <a:xfrm>
              <a:off x="3381263" y="4227639"/>
              <a:ext cx="194064" cy="187560"/>
            </a:xfrm>
            <a:custGeom>
              <a:avLst/>
              <a:gdLst/>
              <a:ahLst/>
              <a:cxnLst/>
              <a:rect l="l" t="t" r="r" b="b"/>
              <a:pathLst>
                <a:path w="5669" h="5479" extrusionOk="0">
                  <a:moveTo>
                    <a:pt x="2725" y="1561"/>
                  </a:moveTo>
                  <a:cubicBezTo>
                    <a:pt x="3327" y="1561"/>
                    <a:pt x="3906" y="2030"/>
                    <a:pt x="3906" y="2740"/>
                  </a:cubicBezTo>
                  <a:cubicBezTo>
                    <a:pt x="3906" y="3383"/>
                    <a:pt x="3382" y="3907"/>
                    <a:pt x="2739" y="3907"/>
                  </a:cubicBezTo>
                  <a:cubicBezTo>
                    <a:pt x="1691" y="3907"/>
                    <a:pt x="1167" y="2644"/>
                    <a:pt x="1906" y="1906"/>
                  </a:cubicBezTo>
                  <a:cubicBezTo>
                    <a:pt x="2144" y="1668"/>
                    <a:pt x="2437" y="1561"/>
                    <a:pt x="2725" y="1561"/>
                  </a:cubicBezTo>
                  <a:close/>
                  <a:moveTo>
                    <a:pt x="2739" y="1"/>
                  </a:moveTo>
                  <a:cubicBezTo>
                    <a:pt x="2596" y="1"/>
                    <a:pt x="2477" y="49"/>
                    <a:pt x="2406" y="144"/>
                  </a:cubicBezTo>
                  <a:cubicBezTo>
                    <a:pt x="2310" y="215"/>
                    <a:pt x="2263" y="358"/>
                    <a:pt x="2263" y="477"/>
                  </a:cubicBezTo>
                  <a:lnTo>
                    <a:pt x="2263" y="739"/>
                  </a:lnTo>
                  <a:cubicBezTo>
                    <a:pt x="2048" y="787"/>
                    <a:pt x="1834" y="858"/>
                    <a:pt x="1667" y="977"/>
                  </a:cubicBezTo>
                  <a:lnTo>
                    <a:pt x="1477" y="811"/>
                  </a:lnTo>
                  <a:cubicBezTo>
                    <a:pt x="1382" y="715"/>
                    <a:pt x="1257" y="668"/>
                    <a:pt x="1132" y="668"/>
                  </a:cubicBezTo>
                  <a:cubicBezTo>
                    <a:pt x="1007" y="668"/>
                    <a:pt x="882" y="715"/>
                    <a:pt x="786" y="811"/>
                  </a:cubicBezTo>
                  <a:cubicBezTo>
                    <a:pt x="596" y="1001"/>
                    <a:pt x="596" y="1287"/>
                    <a:pt x="786" y="1477"/>
                  </a:cubicBezTo>
                  <a:lnTo>
                    <a:pt x="977" y="1668"/>
                  </a:lnTo>
                  <a:cubicBezTo>
                    <a:pt x="858" y="1859"/>
                    <a:pt x="786" y="2049"/>
                    <a:pt x="739" y="2263"/>
                  </a:cubicBezTo>
                  <a:lnTo>
                    <a:pt x="477" y="2263"/>
                  </a:lnTo>
                  <a:cubicBezTo>
                    <a:pt x="215" y="2263"/>
                    <a:pt x="0" y="2478"/>
                    <a:pt x="0" y="2740"/>
                  </a:cubicBezTo>
                  <a:cubicBezTo>
                    <a:pt x="0" y="2883"/>
                    <a:pt x="48" y="3002"/>
                    <a:pt x="143" y="3097"/>
                  </a:cubicBezTo>
                  <a:cubicBezTo>
                    <a:pt x="215" y="3168"/>
                    <a:pt x="358" y="3240"/>
                    <a:pt x="477" y="3240"/>
                  </a:cubicBezTo>
                  <a:lnTo>
                    <a:pt x="739" y="3240"/>
                  </a:lnTo>
                  <a:cubicBezTo>
                    <a:pt x="786" y="3430"/>
                    <a:pt x="858" y="3645"/>
                    <a:pt x="977" y="3835"/>
                  </a:cubicBezTo>
                  <a:lnTo>
                    <a:pt x="810" y="4002"/>
                  </a:lnTo>
                  <a:cubicBezTo>
                    <a:pt x="620" y="4192"/>
                    <a:pt x="620" y="4478"/>
                    <a:pt x="810" y="4669"/>
                  </a:cubicBezTo>
                  <a:cubicBezTo>
                    <a:pt x="905" y="4764"/>
                    <a:pt x="1024" y="4811"/>
                    <a:pt x="1167" y="4811"/>
                  </a:cubicBezTo>
                  <a:cubicBezTo>
                    <a:pt x="1286" y="4811"/>
                    <a:pt x="1405" y="4764"/>
                    <a:pt x="1501" y="4669"/>
                  </a:cubicBezTo>
                  <a:lnTo>
                    <a:pt x="1667" y="4502"/>
                  </a:lnTo>
                  <a:cubicBezTo>
                    <a:pt x="1858" y="4621"/>
                    <a:pt x="2048" y="4692"/>
                    <a:pt x="2263" y="4740"/>
                  </a:cubicBezTo>
                  <a:lnTo>
                    <a:pt x="2263" y="5002"/>
                  </a:lnTo>
                  <a:cubicBezTo>
                    <a:pt x="2263" y="5264"/>
                    <a:pt x="2477" y="5478"/>
                    <a:pt x="2763" y="5478"/>
                  </a:cubicBezTo>
                  <a:cubicBezTo>
                    <a:pt x="3025" y="5478"/>
                    <a:pt x="3239" y="5264"/>
                    <a:pt x="3239" y="5002"/>
                  </a:cubicBezTo>
                  <a:lnTo>
                    <a:pt x="3239" y="4740"/>
                  </a:lnTo>
                  <a:cubicBezTo>
                    <a:pt x="3454" y="4692"/>
                    <a:pt x="3644" y="4597"/>
                    <a:pt x="3835" y="4502"/>
                  </a:cubicBezTo>
                  <a:lnTo>
                    <a:pt x="4001" y="4669"/>
                  </a:lnTo>
                  <a:cubicBezTo>
                    <a:pt x="4097" y="4764"/>
                    <a:pt x="4222" y="4811"/>
                    <a:pt x="4347" y="4811"/>
                  </a:cubicBezTo>
                  <a:cubicBezTo>
                    <a:pt x="4472" y="4811"/>
                    <a:pt x="4597" y="4764"/>
                    <a:pt x="4692" y="4669"/>
                  </a:cubicBezTo>
                  <a:cubicBezTo>
                    <a:pt x="4882" y="4478"/>
                    <a:pt x="4882" y="4168"/>
                    <a:pt x="4692" y="3978"/>
                  </a:cubicBezTo>
                  <a:lnTo>
                    <a:pt x="4525" y="3811"/>
                  </a:lnTo>
                  <a:cubicBezTo>
                    <a:pt x="4620" y="3621"/>
                    <a:pt x="4716" y="3430"/>
                    <a:pt x="4763" y="3216"/>
                  </a:cubicBezTo>
                  <a:lnTo>
                    <a:pt x="5001" y="3216"/>
                  </a:lnTo>
                  <a:cubicBezTo>
                    <a:pt x="5668" y="3216"/>
                    <a:pt x="5668" y="2240"/>
                    <a:pt x="5001" y="2240"/>
                  </a:cubicBezTo>
                  <a:lnTo>
                    <a:pt x="5001" y="2263"/>
                  </a:lnTo>
                  <a:lnTo>
                    <a:pt x="4763" y="2263"/>
                  </a:lnTo>
                  <a:cubicBezTo>
                    <a:pt x="4692" y="2049"/>
                    <a:pt x="4620" y="1835"/>
                    <a:pt x="4501" y="1668"/>
                  </a:cubicBezTo>
                  <a:lnTo>
                    <a:pt x="4692" y="1477"/>
                  </a:lnTo>
                  <a:cubicBezTo>
                    <a:pt x="5090" y="1133"/>
                    <a:pt x="4745" y="610"/>
                    <a:pt x="4357" y="610"/>
                  </a:cubicBezTo>
                  <a:cubicBezTo>
                    <a:pt x="4235" y="610"/>
                    <a:pt x="4110" y="662"/>
                    <a:pt x="4001" y="787"/>
                  </a:cubicBezTo>
                  <a:lnTo>
                    <a:pt x="3811" y="977"/>
                  </a:lnTo>
                  <a:cubicBezTo>
                    <a:pt x="3644" y="858"/>
                    <a:pt x="3430" y="787"/>
                    <a:pt x="3215" y="739"/>
                  </a:cubicBezTo>
                  <a:lnTo>
                    <a:pt x="3215" y="477"/>
                  </a:lnTo>
                  <a:cubicBezTo>
                    <a:pt x="3215" y="215"/>
                    <a:pt x="3001" y="1"/>
                    <a:pt x="2739" y="1"/>
                  </a:cubicBez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72" name="Google Shape;864;p26">
              <a:extLst>
                <a:ext uri="{FF2B5EF4-FFF2-40B4-BE49-F238E27FC236}">
                  <a16:creationId xmlns:a16="http://schemas.microsoft.com/office/drawing/2014/main" id="{4C276F53-9ECC-E1C9-50C5-641D676EC791}"/>
                </a:ext>
              </a:extLst>
            </p:cNvPr>
            <p:cNvSpPr/>
            <p:nvPr/>
          </p:nvSpPr>
          <p:spPr>
            <a:xfrm>
              <a:off x="3343744" y="4054012"/>
              <a:ext cx="114987" cy="278036"/>
            </a:xfrm>
            <a:custGeom>
              <a:avLst/>
              <a:gdLst/>
              <a:ahLst/>
              <a:cxnLst/>
              <a:rect l="l" t="t" r="r" b="b"/>
              <a:pathLst>
                <a:path w="3359" h="8122" extrusionOk="0">
                  <a:moveTo>
                    <a:pt x="1096" y="1948"/>
                  </a:moveTo>
                  <a:cubicBezTo>
                    <a:pt x="1363" y="1948"/>
                    <a:pt x="1625" y="2075"/>
                    <a:pt x="1787" y="2311"/>
                  </a:cubicBezTo>
                  <a:cubicBezTo>
                    <a:pt x="1948" y="2494"/>
                    <a:pt x="1799" y="2788"/>
                    <a:pt x="1553" y="2788"/>
                  </a:cubicBezTo>
                  <a:cubicBezTo>
                    <a:pt x="1544" y="2788"/>
                    <a:pt x="1535" y="2788"/>
                    <a:pt x="1525" y="2787"/>
                  </a:cubicBezTo>
                  <a:cubicBezTo>
                    <a:pt x="1430" y="2787"/>
                    <a:pt x="1335" y="2739"/>
                    <a:pt x="1287" y="2668"/>
                  </a:cubicBezTo>
                  <a:cubicBezTo>
                    <a:pt x="1239" y="2620"/>
                    <a:pt x="1192" y="2572"/>
                    <a:pt x="1144" y="2572"/>
                  </a:cubicBezTo>
                  <a:cubicBezTo>
                    <a:pt x="1123" y="2566"/>
                    <a:pt x="1104" y="2563"/>
                    <a:pt x="1087" y="2563"/>
                  </a:cubicBezTo>
                  <a:cubicBezTo>
                    <a:pt x="1045" y="2563"/>
                    <a:pt x="1011" y="2579"/>
                    <a:pt x="977" y="2596"/>
                  </a:cubicBezTo>
                  <a:cubicBezTo>
                    <a:pt x="916" y="2640"/>
                    <a:pt x="854" y="2659"/>
                    <a:pt x="795" y="2659"/>
                  </a:cubicBezTo>
                  <a:cubicBezTo>
                    <a:pt x="536" y="2659"/>
                    <a:pt x="348" y="2290"/>
                    <a:pt x="620" y="2096"/>
                  </a:cubicBezTo>
                  <a:cubicBezTo>
                    <a:pt x="765" y="1996"/>
                    <a:pt x="931" y="1948"/>
                    <a:pt x="1096" y="1948"/>
                  </a:cubicBezTo>
                  <a:close/>
                  <a:moveTo>
                    <a:pt x="1721" y="3570"/>
                  </a:moveTo>
                  <a:cubicBezTo>
                    <a:pt x="1735" y="3570"/>
                    <a:pt x="1749" y="3571"/>
                    <a:pt x="1763" y="3573"/>
                  </a:cubicBezTo>
                  <a:cubicBezTo>
                    <a:pt x="1930" y="3573"/>
                    <a:pt x="2073" y="3739"/>
                    <a:pt x="2049" y="3906"/>
                  </a:cubicBezTo>
                  <a:cubicBezTo>
                    <a:pt x="1978" y="4454"/>
                    <a:pt x="1525" y="4882"/>
                    <a:pt x="954" y="4882"/>
                  </a:cubicBezTo>
                  <a:lnTo>
                    <a:pt x="858" y="4882"/>
                  </a:lnTo>
                  <a:cubicBezTo>
                    <a:pt x="692" y="4882"/>
                    <a:pt x="549" y="4716"/>
                    <a:pt x="573" y="4549"/>
                  </a:cubicBezTo>
                  <a:cubicBezTo>
                    <a:pt x="573" y="4395"/>
                    <a:pt x="716" y="4261"/>
                    <a:pt x="869" y="4261"/>
                  </a:cubicBezTo>
                  <a:cubicBezTo>
                    <a:pt x="881" y="4261"/>
                    <a:pt x="894" y="4262"/>
                    <a:pt x="906" y="4263"/>
                  </a:cubicBezTo>
                  <a:cubicBezTo>
                    <a:pt x="921" y="4265"/>
                    <a:pt x="936" y="4265"/>
                    <a:pt x="950" y="4265"/>
                  </a:cubicBezTo>
                  <a:cubicBezTo>
                    <a:pt x="1194" y="4265"/>
                    <a:pt x="1407" y="4083"/>
                    <a:pt x="1430" y="3858"/>
                  </a:cubicBezTo>
                  <a:cubicBezTo>
                    <a:pt x="1430" y="3684"/>
                    <a:pt x="1569" y="3570"/>
                    <a:pt x="1721" y="3570"/>
                  </a:cubicBezTo>
                  <a:close/>
                  <a:moveTo>
                    <a:pt x="1192" y="6621"/>
                  </a:moveTo>
                  <a:lnTo>
                    <a:pt x="1192" y="6621"/>
                  </a:lnTo>
                  <a:cubicBezTo>
                    <a:pt x="1182" y="6625"/>
                    <a:pt x="1172" y="6628"/>
                    <a:pt x="1163" y="6632"/>
                  </a:cubicBezTo>
                  <a:lnTo>
                    <a:pt x="1163" y="6632"/>
                  </a:lnTo>
                  <a:cubicBezTo>
                    <a:pt x="1164" y="6636"/>
                    <a:pt x="1166" y="6641"/>
                    <a:pt x="1168" y="6645"/>
                  </a:cubicBezTo>
                  <a:lnTo>
                    <a:pt x="1192" y="6621"/>
                  </a:lnTo>
                  <a:close/>
                  <a:moveTo>
                    <a:pt x="596" y="1"/>
                  </a:moveTo>
                  <a:cubicBezTo>
                    <a:pt x="382" y="1"/>
                    <a:pt x="191" y="48"/>
                    <a:pt x="1" y="143"/>
                  </a:cubicBezTo>
                  <a:lnTo>
                    <a:pt x="1" y="7883"/>
                  </a:lnTo>
                  <a:cubicBezTo>
                    <a:pt x="168" y="8002"/>
                    <a:pt x="358" y="8074"/>
                    <a:pt x="549" y="8121"/>
                  </a:cubicBezTo>
                  <a:cubicBezTo>
                    <a:pt x="477" y="7978"/>
                    <a:pt x="453" y="7812"/>
                    <a:pt x="453" y="7645"/>
                  </a:cubicBezTo>
                  <a:cubicBezTo>
                    <a:pt x="453" y="7202"/>
                    <a:pt x="727" y="6805"/>
                    <a:pt x="1163" y="6632"/>
                  </a:cubicBezTo>
                  <a:lnTo>
                    <a:pt x="1163" y="6632"/>
                  </a:lnTo>
                  <a:cubicBezTo>
                    <a:pt x="1094" y="6470"/>
                    <a:pt x="1049" y="6307"/>
                    <a:pt x="1049" y="6145"/>
                  </a:cubicBezTo>
                  <a:cubicBezTo>
                    <a:pt x="1049" y="5859"/>
                    <a:pt x="1168" y="5573"/>
                    <a:pt x="1358" y="5383"/>
                  </a:cubicBezTo>
                  <a:cubicBezTo>
                    <a:pt x="1565" y="5176"/>
                    <a:pt x="1844" y="5070"/>
                    <a:pt x="2123" y="5070"/>
                  </a:cubicBezTo>
                  <a:cubicBezTo>
                    <a:pt x="2295" y="5070"/>
                    <a:pt x="2466" y="5110"/>
                    <a:pt x="2621" y="5192"/>
                  </a:cubicBezTo>
                  <a:cubicBezTo>
                    <a:pt x="2716" y="4859"/>
                    <a:pt x="2978" y="4597"/>
                    <a:pt x="3287" y="4501"/>
                  </a:cubicBezTo>
                  <a:cubicBezTo>
                    <a:pt x="3335" y="4359"/>
                    <a:pt x="3359" y="4192"/>
                    <a:pt x="3359" y="4049"/>
                  </a:cubicBezTo>
                  <a:cubicBezTo>
                    <a:pt x="3359" y="3716"/>
                    <a:pt x="3240" y="3406"/>
                    <a:pt x="3002" y="3192"/>
                  </a:cubicBezTo>
                  <a:cubicBezTo>
                    <a:pt x="3025" y="3073"/>
                    <a:pt x="3049" y="2954"/>
                    <a:pt x="3049" y="2834"/>
                  </a:cubicBezTo>
                  <a:cubicBezTo>
                    <a:pt x="3049" y="2382"/>
                    <a:pt x="2811" y="1977"/>
                    <a:pt x="2430" y="1739"/>
                  </a:cubicBezTo>
                  <a:cubicBezTo>
                    <a:pt x="2430" y="1429"/>
                    <a:pt x="2311" y="1167"/>
                    <a:pt x="2120" y="953"/>
                  </a:cubicBezTo>
                  <a:cubicBezTo>
                    <a:pt x="1978" y="834"/>
                    <a:pt x="1835" y="739"/>
                    <a:pt x="1668" y="691"/>
                  </a:cubicBezTo>
                  <a:cubicBezTo>
                    <a:pt x="1477" y="286"/>
                    <a:pt x="1049" y="1"/>
                    <a:pt x="596" y="1"/>
                  </a:cubicBez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276" name="Google Shape;1299;p52">
            <a:extLst>
              <a:ext uri="{FF2B5EF4-FFF2-40B4-BE49-F238E27FC236}">
                <a16:creationId xmlns:a16="http://schemas.microsoft.com/office/drawing/2014/main" id="{62F57182-E9A4-9A6A-6259-3BD4461E131F}"/>
              </a:ext>
            </a:extLst>
          </p:cNvPr>
          <p:cNvGrpSpPr/>
          <p:nvPr/>
        </p:nvGrpSpPr>
        <p:grpSpPr>
          <a:xfrm>
            <a:off x="10786159" y="5562881"/>
            <a:ext cx="1263792" cy="1201537"/>
            <a:chOff x="0" y="2291150"/>
            <a:chExt cx="1962250" cy="1654224"/>
          </a:xfrm>
        </p:grpSpPr>
        <p:grpSp>
          <p:nvGrpSpPr>
            <p:cNvPr id="1277" name="Google Shape;1300;p52">
              <a:extLst>
                <a:ext uri="{FF2B5EF4-FFF2-40B4-BE49-F238E27FC236}">
                  <a16:creationId xmlns:a16="http://schemas.microsoft.com/office/drawing/2014/main" id="{93FD3A83-AD91-54D6-0A97-3319132EA09A}"/>
                </a:ext>
              </a:extLst>
            </p:cNvPr>
            <p:cNvGrpSpPr/>
            <p:nvPr/>
          </p:nvGrpSpPr>
          <p:grpSpPr>
            <a:xfrm>
              <a:off x="0" y="2291150"/>
              <a:ext cx="1962249" cy="1654224"/>
              <a:chOff x="0" y="2291150"/>
              <a:chExt cx="1962249" cy="1654224"/>
            </a:xfrm>
          </p:grpSpPr>
          <p:sp>
            <p:nvSpPr>
              <p:cNvPr id="1417" name="Google Shape;1301;p52">
                <a:extLst>
                  <a:ext uri="{FF2B5EF4-FFF2-40B4-BE49-F238E27FC236}">
                    <a16:creationId xmlns:a16="http://schemas.microsoft.com/office/drawing/2014/main" id="{DF51A48F-020F-EF93-4C82-93D1B7907293}"/>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1302;p52">
                <a:extLst>
                  <a:ext uri="{FF2B5EF4-FFF2-40B4-BE49-F238E27FC236}">
                    <a16:creationId xmlns:a16="http://schemas.microsoft.com/office/drawing/2014/main" id="{63019448-68E5-135E-703B-EE2D039DD556}"/>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303;p52">
                <a:extLst>
                  <a:ext uri="{FF2B5EF4-FFF2-40B4-BE49-F238E27FC236}">
                    <a16:creationId xmlns:a16="http://schemas.microsoft.com/office/drawing/2014/main" id="{FA3C5AAF-0596-8813-440A-21F6353FBD31}"/>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304;p52">
                <a:extLst>
                  <a:ext uri="{FF2B5EF4-FFF2-40B4-BE49-F238E27FC236}">
                    <a16:creationId xmlns:a16="http://schemas.microsoft.com/office/drawing/2014/main" id="{66B2740E-DD7F-F8BC-933D-2919C78A9A88}"/>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305;p52">
                <a:extLst>
                  <a:ext uri="{FF2B5EF4-FFF2-40B4-BE49-F238E27FC236}">
                    <a16:creationId xmlns:a16="http://schemas.microsoft.com/office/drawing/2014/main" id="{7B73414E-ECF4-D220-826D-A18736711FF8}"/>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78" name="Google Shape;1306;p52">
              <a:extLst>
                <a:ext uri="{FF2B5EF4-FFF2-40B4-BE49-F238E27FC236}">
                  <a16:creationId xmlns:a16="http://schemas.microsoft.com/office/drawing/2014/main" id="{D0F309C1-78C3-D51E-8136-DD9300562A64}"/>
                </a:ext>
              </a:extLst>
            </p:cNvPr>
            <p:cNvGrpSpPr/>
            <p:nvPr/>
          </p:nvGrpSpPr>
          <p:grpSpPr>
            <a:xfrm>
              <a:off x="0" y="2291150"/>
              <a:ext cx="1962250" cy="1654224"/>
              <a:chOff x="0" y="2291150"/>
              <a:chExt cx="1962250" cy="1654224"/>
            </a:xfrm>
          </p:grpSpPr>
          <p:sp>
            <p:nvSpPr>
              <p:cNvPr id="1279" name="Google Shape;1307;p52">
                <a:extLst>
                  <a:ext uri="{FF2B5EF4-FFF2-40B4-BE49-F238E27FC236}">
                    <a16:creationId xmlns:a16="http://schemas.microsoft.com/office/drawing/2014/main" id="{EC3A4009-C2A3-2362-5CA1-B6A0E4191661}"/>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08;p52">
                <a:extLst>
                  <a:ext uri="{FF2B5EF4-FFF2-40B4-BE49-F238E27FC236}">
                    <a16:creationId xmlns:a16="http://schemas.microsoft.com/office/drawing/2014/main" id="{A1C3F57A-F09A-47A4-A65A-A9E31B2FE921}"/>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09;p52">
                <a:extLst>
                  <a:ext uri="{FF2B5EF4-FFF2-40B4-BE49-F238E27FC236}">
                    <a16:creationId xmlns:a16="http://schemas.microsoft.com/office/drawing/2014/main" id="{70450F22-6D70-DEB8-F45C-D885416D4B6F}"/>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10;p52">
                <a:extLst>
                  <a:ext uri="{FF2B5EF4-FFF2-40B4-BE49-F238E27FC236}">
                    <a16:creationId xmlns:a16="http://schemas.microsoft.com/office/drawing/2014/main" id="{07E29039-C183-48E9-FB01-1E82D312F054}"/>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11;p52">
                <a:extLst>
                  <a:ext uri="{FF2B5EF4-FFF2-40B4-BE49-F238E27FC236}">
                    <a16:creationId xmlns:a16="http://schemas.microsoft.com/office/drawing/2014/main" id="{CDDE5346-B56C-8A39-D9D9-B9939B60227A}"/>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4" name="Google Shape;1312;p52">
                <a:extLst>
                  <a:ext uri="{FF2B5EF4-FFF2-40B4-BE49-F238E27FC236}">
                    <a16:creationId xmlns:a16="http://schemas.microsoft.com/office/drawing/2014/main" id="{C89CA05A-4876-4EC8-CD25-2345345692F1}"/>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13;p52">
                <a:extLst>
                  <a:ext uri="{FF2B5EF4-FFF2-40B4-BE49-F238E27FC236}">
                    <a16:creationId xmlns:a16="http://schemas.microsoft.com/office/drawing/2014/main" id="{962F8639-420A-B741-A9B4-E17FFD920454}"/>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14;p52">
                <a:extLst>
                  <a:ext uri="{FF2B5EF4-FFF2-40B4-BE49-F238E27FC236}">
                    <a16:creationId xmlns:a16="http://schemas.microsoft.com/office/drawing/2014/main" id="{352F3BB4-6405-4B13-00CE-110B1165067D}"/>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15;p52">
                <a:extLst>
                  <a:ext uri="{FF2B5EF4-FFF2-40B4-BE49-F238E27FC236}">
                    <a16:creationId xmlns:a16="http://schemas.microsoft.com/office/drawing/2014/main" id="{9FB5B2A3-B67E-85F6-5A35-8C68E42118AB}"/>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16;p52">
                <a:extLst>
                  <a:ext uri="{FF2B5EF4-FFF2-40B4-BE49-F238E27FC236}">
                    <a16:creationId xmlns:a16="http://schemas.microsoft.com/office/drawing/2014/main" id="{5E069946-AEBC-D3C5-26A0-92BD9E5284ED}"/>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317;p52">
                <a:extLst>
                  <a:ext uri="{FF2B5EF4-FFF2-40B4-BE49-F238E27FC236}">
                    <a16:creationId xmlns:a16="http://schemas.microsoft.com/office/drawing/2014/main" id="{B20D9E05-E8DC-4C09-B15A-174F3DA39B9D}"/>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318;p52">
                <a:extLst>
                  <a:ext uri="{FF2B5EF4-FFF2-40B4-BE49-F238E27FC236}">
                    <a16:creationId xmlns:a16="http://schemas.microsoft.com/office/drawing/2014/main" id="{DAF1F8C0-BD98-6A71-2B7E-806C5C948A6D}"/>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319;p52">
                <a:extLst>
                  <a:ext uri="{FF2B5EF4-FFF2-40B4-BE49-F238E27FC236}">
                    <a16:creationId xmlns:a16="http://schemas.microsoft.com/office/drawing/2014/main" id="{9697A10E-A4FC-487E-681F-ECB4A924CD2F}"/>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320;p52">
                <a:extLst>
                  <a:ext uri="{FF2B5EF4-FFF2-40B4-BE49-F238E27FC236}">
                    <a16:creationId xmlns:a16="http://schemas.microsoft.com/office/drawing/2014/main" id="{ED92BD11-9005-0351-6A40-3A381845FF1D}"/>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321;p52">
                <a:extLst>
                  <a:ext uri="{FF2B5EF4-FFF2-40B4-BE49-F238E27FC236}">
                    <a16:creationId xmlns:a16="http://schemas.microsoft.com/office/drawing/2014/main" id="{0BB6C615-8079-0157-FBDA-C4FDAF92E82E}"/>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5" name="Google Shape;1322;p52">
                <a:extLst>
                  <a:ext uri="{FF2B5EF4-FFF2-40B4-BE49-F238E27FC236}">
                    <a16:creationId xmlns:a16="http://schemas.microsoft.com/office/drawing/2014/main" id="{E9EF9F49-1C9F-95B8-5F34-B38D9442575B}"/>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23;p52">
                <a:extLst>
                  <a:ext uri="{FF2B5EF4-FFF2-40B4-BE49-F238E27FC236}">
                    <a16:creationId xmlns:a16="http://schemas.microsoft.com/office/drawing/2014/main" id="{B4C17761-D6AA-AF18-CE32-1D48234204E6}"/>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6" name="Google Shape;1324;p52">
                <a:extLst>
                  <a:ext uri="{FF2B5EF4-FFF2-40B4-BE49-F238E27FC236}">
                    <a16:creationId xmlns:a16="http://schemas.microsoft.com/office/drawing/2014/main" id="{AE6795EA-DCFF-BA90-CC39-A81F0A272D1E}"/>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7" name="Google Shape;1325;p52">
                <a:extLst>
                  <a:ext uri="{FF2B5EF4-FFF2-40B4-BE49-F238E27FC236}">
                    <a16:creationId xmlns:a16="http://schemas.microsoft.com/office/drawing/2014/main" id="{0AE4D4E9-5EE8-852E-88EF-8F9B361B3F2B}"/>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8" name="Google Shape;1326;p52">
                <a:extLst>
                  <a:ext uri="{FF2B5EF4-FFF2-40B4-BE49-F238E27FC236}">
                    <a16:creationId xmlns:a16="http://schemas.microsoft.com/office/drawing/2014/main" id="{AB038BF4-1190-C041-FB76-425F4BF4F66F}"/>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0" name="Google Shape;1327;p52">
                <a:extLst>
                  <a:ext uri="{FF2B5EF4-FFF2-40B4-BE49-F238E27FC236}">
                    <a16:creationId xmlns:a16="http://schemas.microsoft.com/office/drawing/2014/main" id="{3EC16CCB-881C-DC7C-0992-CE8B0431C038}"/>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2" name="Google Shape;1328;p52">
                <a:extLst>
                  <a:ext uri="{FF2B5EF4-FFF2-40B4-BE49-F238E27FC236}">
                    <a16:creationId xmlns:a16="http://schemas.microsoft.com/office/drawing/2014/main" id="{8971F3D8-0037-EAB9-5C3D-61FB831AE853}"/>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4" name="Google Shape;1329;p52">
                <a:extLst>
                  <a:ext uri="{FF2B5EF4-FFF2-40B4-BE49-F238E27FC236}">
                    <a16:creationId xmlns:a16="http://schemas.microsoft.com/office/drawing/2014/main" id="{787E1956-222A-666C-1147-BA3B9798E84F}"/>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5" name="Google Shape;1330;p52">
                <a:extLst>
                  <a:ext uri="{FF2B5EF4-FFF2-40B4-BE49-F238E27FC236}">
                    <a16:creationId xmlns:a16="http://schemas.microsoft.com/office/drawing/2014/main" id="{7EF7BD4A-DB81-4F94-3505-6C31FCEC135E}"/>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6" name="Google Shape;1331;p52">
                <a:extLst>
                  <a:ext uri="{FF2B5EF4-FFF2-40B4-BE49-F238E27FC236}">
                    <a16:creationId xmlns:a16="http://schemas.microsoft.com/office/drawing/2014/main" id="{E281E38A-6FB4-27D4-79AD-194F89C5A4EC}"/>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7" name="Google Shape;1332;p52">
                <a:extLst>
                  <a:ext uri="{FF2B5EF4-FFF2-40B4-BE49-F238E27FC236}">
                    <a16:creationId xmlns:a16="http://schemas.microsoft.com/office/drawing/2014/main" id="{9042D218-89D1-8073-1818-8BB248F32F1C}"/>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8" name="Google Shape;1333;p52">
                <a:extLst>
                  <a:ext uri="{FF2B5EF4-FFF2-40B4-BE49-F238E27FC236}">
                    <a16:creationId xmlns:a16="http://schemas.microsoft.com/office/drawing/2014/main" id="{FD965B40-C5E8-41F5-0D2E-A45311005EB7}"/>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9" name="Google Shape;1334;p52">
                <a:extLst>
                  <a:ext uri="{FF2B5EF4-FFF2-40B4-BE49-F238E27FC236}">
                    <a16:creationId xmlns:a16="http://schemas.microsoft.com/office/drawing/2014/main" id="{AC4CB9BF-920A-1DB8-1E64-837B0197DD47}"/>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0" name="Google Shape;1335;p52">
                <a:extLst>
                  <a:ext uri="{FF2B5EF4-FFF2-40B4-BE49-F238E27FC236}">
                    <a16:creationId xmlns:a16="http://schemas.microsoft.com/office/drawing/2014/main" id="{78D52094-C9A2-AEB7-DDCC-ADC616ACB26F}"/>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1" name="Google Shape;1336;p52">
                <a:extLst>
                  <a:ext uri="{FF2B5EF4-FFF2-40B4-BE49-F238E27FC236}">
                    <a16:creationId xmlns:a16="http://schemas.microsoft.com/office/drawing/2014/main" id="{6609D41B-52A6-997C-FD74-4E49254EA0E6}"/>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2" name="Google Shape;1337;p52">
                <a:extLst>
                  <a:ext uri="{FF2B5EF4-FFF2-40B4-BE49-F238E27FC236}">
                    <a16:creationId xmlns:a16="http://schemas.microsoft.com/office/drawing/2014/main" id="{E78AE4CB-DA7B-82BA-B573-06D068515E6D}"/>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3" name="Google Shape;1338;p52">
                <a:extLst>
                  <a:ext uri="{FF2B5EF4-FFF2-40B4-BE49-F238E27FC236}">
                    <a16:creationId xmlns:a16="http://schemas.microsoft.com/office/drawing/2014/main" id="{47D8BC72-BB74-A39D-1C32-560103D35D85}"/>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4" name="Google Shape;1339;p52">
                <a:extLst>
                  <a:ext uri="{FF2B5EF4-FFF2-40B4-BE49-F238E27FC236}">
                    <a16:creationId xmlns:a16="http://schemas.microsoft.com/office/drawing/2014/main" id="{5CD5CFD8-9D9F-D4CB-1294-92EDBDB4839B}"/>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5" name="Google Shape;1340;p52">
                <a:extLst>
                  <a:ext uri="{FF2B5EF4-FFF2-40B4-BE49-F238E27FC236}">
                    <a16:creationId xmlns:a16="http://schemas.microsoft.com/office/drawing/2014/main" id="{B2BD40A8-9974-1376-7578-A7313516D992}"/>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6" name="Google Shape;1341;p52">
                <a:extLst>
                  <a:ext uri="{FF2B5EF4-FFF2-40B4-BE49-F238E27FC236}">
                    <a16:creationId xmlns:a16="http://schemas.microsoft.com/office/drawing/2014/main" id="{5EB563E2-8FC6-8CCA-9861-39BCB06755B3}"/>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7" name="Google Shape;1342;p52">
                <a:extLst>
                  <a:ext uri="{FF2B5EF4-FFF2-40B4-BE49-F238E27FC236}">
                    <a16:creationId xmlns:a16="http://schemas.microsoft.com/office/drawing/2014/main" id="{AFF86BF0-0A24-E190-87C0-6F58511028DE}"/>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8" name="Google Shape;1343;p52">
                <a:extLst>
                  <a:ext uri="{FF2B5EF4-FFF2-40B4-BE49-F238E27FC236}">
                    <a16:creationId xmlns:a16="http://schemas.microsoft.com/office/drawing/2014/main" id="{CCC74E4B-E68C-7FA2-2573-A3B054CD2929}"/>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9" name="Google Shape;1344;p52">
                <a:extLst>
                  <a:ext uri="{FF2B5EF4-FFF2-40B4-BE49-F238E27FC236}">
                    <a16:creationId xmlns:a16="http://schemas.microsoft.com/office/drawing/2014/main" id="{E9BCB9E5-83A7-22B1-E63F-28FD873A479F}"/>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0" name="Google Shape;1345;p52">
                <a:extLst>
                  <a:ext uri="{FF2B5EF4-FFF2-40B4-BE49-F238E27FC236}">
                    <a16:creationId xmlns:a16="http://schemas.microsoft.com/office/drawing/2014/main" id="{2917DAEC-0EDB-96A3-3D33-D3E919476F07}"/>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1" name="Google Shape;1346;p52">
                <a:extLst>
                  <a:ext uri="{FF2B5EF4-FFF2-40B4-BE49-F238E27FC236}">
                    <a16:creationId xmlns:a16="http://schemas.microsoft.com/office/drawing/2014/main" id="{849622FB-FDE7-6C88-E7D8-D35CEB2FF93D}"/>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347;p52">
                <a:extLst>
                  <a:ext uri="{FF2B5EF4-FFF2-40B4-BE49-F238E27FC236}">
                    <a16:creationId xmlns:a16="http://schemas.microsoft.com/office/drawing/2014/main" id="{B4231AB0-0092-7570-41C2-ED55EC0E5517}"/>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348;p52">
                <a:extLst>
                  <a:ext uri="{FF2B5EF4-FFF2-40B4-BE49-F238E27FC236}">
                    <a16:creationId xmlns:a16="http://schemas.microsoft.com/office/drawing/2014/main" id="{95E07910-79CA-8F58-BD95-14B9DDAB6AE4}"/>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349;p52">
                <a:extLst>
                  <a:ext uri="{FF2B5EF4-FFF2-40B4-BE49-F238E27FC236}">
                    <a16:creationId xmlns:a16="http://schemas.microsoft.com/office/drawing/2014/main" id="{0E96963C-BBEE-6D35-B321-DE5110258B61}"/>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5" name="Google Shape;1350;p52">
                <a:extLst>
                  <a:ext uri="{FF2B5EF4-FFF2-40B4-BE49-F238E27FC236}">
                    <a16:creationId xmlns:a16="http://schemas.microsoft.com/office/drawing/2014/main" id="{14E8FF3B-5B00-63BE-5FB1-CEB4D5BA1038}"/>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6" name="Google Shape;1351;p52">
                <a:extLst>
                  <a:ext uri="{FF2B5EF4-FFF2-40B4-BE49-F238E27FC236}">
                    <a16:creationId xmlns:a16="http://schemas.microsoft.com/office/drawing/2014/main" id="{53158BD2-4A82-B34D-B90C-C040356A034C}"/>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7" name="Google Shape;1352;p52">
                <a:extLst>
                  <a:ext uri="{FF2B5EF4-FFF2-40B4-BE49-F238E27FC236}">
                    <a16:creationId xmlns:a16="http://schemas.microsoft.com/office/drawing/2014/main" id="{72C608F4-C66C-292F-6E58-8624ACE819ED}"/>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8" name="Google Shape;1353;p52">
                <a:extLst>
                  <a:ext uri="{FF2B5EF4-FFF2-40B4-BE49-F238E27FC236}">
                    <a16:creationId xmlns:a16="http://schemas.microsoft.com/office/drawing/2014/main" id="{35D239C6-2ED3-8480-B49E-CDD0409EB5D4}"/>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9" name="Google Shape;1354;p52">
                <a:extLst>
                  <a:ext uri="{FF2B5EF4-FFF2-40B4-BE49-F238E27FC236}">
                    <a16:creationId xmlns:a16="http://schemas.microsoft.com/office/drawing/2014/main" id="{BE80F00C-49EA-EF09-4C7A-4AB2713AC64A}"/>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0" name="Google Shape;1355;p52">
                <a:extLst>
                  <a:ext uri="{FF2B5EF4-FFF2-40B4-BE49-F238E27FC236}">
                    <a16:creationId xmlns:a16="http://schemas.microsoft.com/office/drawing/2014/main" id="{871CE335-C3A3-4FF4-130F-A7FC68E94394}"/>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1" name="Google Shape;1356;p52">
                <a:extLst>
                  <a:ext uri="{FF2B5EF4-FFF2-40B4-BE49-F238E27FC236}">
                    <a16:creationId xmlns:a16="http://schemas.microsoft.com/office/drawing/2014/main" id="{7E4E94ED-90FE-A90C-D7E1-C68CFE1662C3}"/>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2" name="Google Shape;1357;p52">
                <a:extLst>
                  <a:ext uri="{FF2B5EF4-FFF2-40B4-BE49-F238E27FC236}">
                    <a16:creationId xmlns:a16="http://schemas.microsoft.com/office/drawing/2014/main" id="{6E4227C6-757F-4AD5-9F50-6AB4DB294E63}"/>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3" name="Google Shape;1358;p52">
                <a:extLst>
                  <a:ext uri="{FF2B5EF4-FFF2-40B4-BE49-F238E27FC236}">
                    <a16:creationId xmlns:a16="http://schemas.microsoft.com/office/drawing/2014/main" id="{B1FFB629-DFEE-E2DC-7536-3C8B643738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1359;p52">
                <a:extLst>
                  <a:ext uri="{FF2B5EF4-FFF2-40B4-BE49-F238E27FC236}">
                    <a16:creationId xmlns:a16="http://schemas.microsoft.com/office/drawing/2014/main" id="{75CFE58E-3E55-0CC9-84D8-82594A8445DB}"/>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1360;p52">
                <a:extLst>
                  <a:ext uri="{FF2B5EF4-FFF2-40B4-BE49-F238E27FC236}">
                    <a16:creationId xmlns:a16="http://schemas.microsoft.com/office/drawing/2014/main" id="{ECCD2D27-0558-F0F0-9A8B-DF63EF665623}"/>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361;p52">
                <a:extLst>
                  <a:ext uri="{FF2B5EF4-FFF2-40B4-BE49-F238E27FC236}">
                    <a16:creationId xmlns:a16="http://schemas.microsoft.com/office/drawing/2014/main" id="{AF390A94-1539-5919-234A-88CAA0A0931C}"/>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1362;p52">
                <a:extLst>
                  <a:ext uri="{FF2B5EF4-FFF2-40B4-BE49-F238E27FC236}">
                    <a16:creationId xmlns:a16="http://schemas.microsoft.com/office/drawing/2014/main" id="{44E9CEA6-2739-F70D-77DF-107FA6F9F94D}"/>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1363;p52">
                <a:extLst>
                  <a:ext uri="{FF2B5EF4-FFF2-40B4-BE49-F238E27FC236}">
                    <a16:creationId xmlns:a16="http://schemas.microsoft.com/office/drawing/2014/main" id="{DD47B011-BD9D-FCF3-3534-AD857596B7CD}"/>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364;p52">
                <a:extLst>
                  <a:ext uri="{FF2B5EF4-FFF2-40B4-BE49-F238E27FC236}">
                    <a16:creationId xmlns:a16="http://schemas.microsoft.com/office/drawing/2014/main" id="{1EFB1DA7-5C91-154D-21A6-0D34F3C44E0A}"/>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365;p52">
                <a:extLst>
                  <a:ext uri="{FF2B5EF4-FFF2-40B4-BE49-F238E27FC236}">
                    <a16:creationId xmlns:a16="http://schemas.microsoft.com/office/drawing/2014/main" id="{3A7FA791-7D8A-B5E7-FFFA-19991256D29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366;p52">
                <a:extLst>
                  <a:ext uri="{FF2B5EF4-FFF2-40B4-BE49-F238E27FC236}">
                    <a16:creationId xmlns:a16="http://schemas.microsoft.com/office/drawing/2014/main" id="{8A0D623B-3A32-D778-2A65-CA63F452A90F}"/>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1367;p52">
                <a:extLst>
                  <a:ext uri="{FF2B5EF4-FFF2-40B4-BE49-F238E27FC236}">
                    <a16:creationId xmlns:a16="http://schemas.microsoft.com/office/drawing/2014/main" id="{1947E2A9-E870-F0D2-B509-2F42C3D8DC66}"/>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181506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65"/>
                                        </p:tgtEl>
                                        <p:attrNameLst>
                                          <p:attrName>style.visibility</p:attrName>
                                        </p:attrNameLst>
                                      </p:cBhvr>
                                      <p:to>
                                        <p:strVal val="visible"/>
                                      </p:to>
                                    </p:set>
                                    <p:animEffect transition="in" filter="barn(inVertical)">
                                      <p:cBhvr>
                                        <p:cTn id="19" dur="500"/>
                                        <p:tgtEl>
                                          <p:spTgt spid="126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par>
                                <p:cTn id="23" presetID="16" presetClass="entr" presetSubtype="21" fill="hold" nodeType="withEffect">
                                  <p:stCondLst>
                                    <p:cond delay="0"/>
                                  </p:stCondLst>
                                  <p:childTnLst>
                                    <p:set>
                                      <p:cBhvr>
                                        <p:cTn id="24" dur="1" fill="hold">
                                          <p:stCondLst>
                                            <p:cond delay="0"/>
                                          </p:stCondLst>
                                        </p:cTn>
                                        <p:tgtEl>
                                          <p:spTgt spid="1263"/>
                                        </p:tgtEl>
                                        <p:attrNameLst>
                                          <p:attrName>style.visibility</p:attrName>
                                        </p:attrNameLst>
                                      </p:cBhvr>
                                      <p:to>
                                        <p:strVal val="visible"/>
                                      </p:to>
                                    </p:set>
                                    <p:animEffect transition="in" filter="barn(inVertical)">
                                      <p:cBhvr>
                                        <p:cTn id="25" dur="500"/>
                                        <p:tgtEl>
                                          <p:spTgt spid="126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61"/>
                                        </p:tgtEl>
                                        <p:attrNameLst>
                                          <p:attrName>style.visibility</p:attrName>
                                        </p:attrNameLst>
                                      </p:cBhvr>
                                      <p:to>
                                        <p:strVal val="visible"/>
                                      </p:to>
                                    </p:set>
                                    <p:animEffect transition="in" filter="barn(inVertical)">
                                      <p:cBhvr>
                                        <p:cTn id="28" dur="500"/>
                                        <p:tgtEl>
                                          <p:spTgt spid="126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68"/>
                                        </p:tgtEl>
                                        <p:attrNameLst>
                                          <p:attrName>style.visibility</p:attrName>
                                        </p:attrNameLst>
                                      </p:cBhvr>
                                      <p:to>
                                        <p:strVal val="visible"/>
                                      </p:to>
                                    </p:set>
                                    <p:animEffect transition="in" filter="barn(inVertical)">
                                      <p:cBhvr>
                                        <p:cTn id="33" dur="500"/>
                                        <p:tgtEl>
                                          <p:spTgt spid="126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arn(inVertical)">
                                      <p:cBhvr>
                                        <p:cTn id="36" dur="500"/>
                                        <p:tgtEl>
                                          <p:spTgt spid="56"/>
                                        </p:tgtEl>
                                      </p:cBhvr>
                                    </p:animEffect>
                                  </p:childTnLst>
                                </p:cTn>
                              </p:par>
                              <p:par>
                                <p:cTn id="37" presetID="16" presetClass="entr" presetSubtype="21" fill="hold" nodeType="withEffect">
                                  <p:stCondLst>
                                    <p:cond delay="0"/>
                                  </p:stCondLst>
                                  <p:childTnLst>
                                    <p:set>
                                      <p:cBhvr>
                                        <p:cTn id="38" dur="1" fill="hold">
                                          <p:stCondLst>
                                            <p:cond delay="0"/>
                                          </p:stCondLst>
                                        </p:cTn>
                                        <p:tgtEl>
                                          <p:spTgt spid="1264"/>
                                        </p:tgtEl>
                                        <p:attrNameLst>
                                          <p:attrName>style.visibility</p:attrName>
                                        </p:attrNameLst>
                                      </p:cBhvr>
                                      <p:to>
                                        <p:strVal val="visible"/>
                                      </p:to>
                                    </p:set>
                                    <p:animEffect transition="in" filter="barn(inVertical)">
                                      <p:cBhvr>
                                        <p:cTn id="39" dur="500"/>
                                        <p:tgtEl>
                                          <p:spTgt spid="126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62"/>
                                        </p:tgtEl>
                                        <p:attrNameLst>
                                          <p:attrName>style.visibility</p:attrName>
                                        </p:attrNameLst>
                                      </p:cBhvr>
                                      <p:to>
                                        <p:strVal val="visible"/>
                                      </p:to>
                                    </p:set>
                                    <p:animEffect transition="in" filter="barn(inVertical)">
                                      <p:cBhvr>
                                        <p:cTn id="42" dur="500"/>
                                        <p:tgtEl>
                                          <p:spTgt spid="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1261" grpId="0"/>
      <p:bldP spid="12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3. Câu 3</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349" name="Google Shape;2957;p81">
            <a:extLst>
              <a:ext uri="{FF2B5EF4-FFF2-40B4-BE49-F238E27FC236}">
                <a16:creationId xmlns:a16="http://schemas.microsoft.com/office/drawing/2014/main" id="{55F64002-E4A2-3680-E16D-6D1694E7D8B9}"/>
              </a:ext>
            </a:extLst>
          </p:cNvPr>
          <p:cNvSpPr/>
          <p:nvPr/>
        </p:nvSpPr>
        <p:spPr>
          <a:xfrm>
            <a:off x="2956918" y="174579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 name="Google Shape;2086;p40">
            <a:extLst>
              <a:ext uri="{FF2B5EF4-FFF2-40B4-BE49-F238E27FC236}">
                <a16:creationId xmlns:a16="http://schemas.microsoft.com/office/drawing/2014/main" id="{83B5488E-681C-1446-AFE6-C8C60BA65D53}"/>
              </a:ext>
            </a:extLst>
          </p:cNvPr>
          <p:cNvGrpSpPr/>
          <p:nvPr/>
        </p:nvGrpSpPr>
        <p:grpSpPr>
          <a:xfrm>
            <a:off x="9233137" y="3148092"/>
            <a:ext cx="2580318" cy="3388613"/>
            <a:chOff x="3177925" y="1288375"/>
            <a:chExt cx="2384639" cy="3187136"/>
          </a:xfrm>
        </p:grpSpPr>
        <p:sp>
          <p:nvSpPr>
            <p:cNvPr id="3" name="Google Shape;2087;p40">
              <a:extLst>
                <a:ext uri="{FF2B5EF4-FFF2-40B4-BE49-F238E27FC236}">
                  <a16:creationId xmlns:a16="http://schemas.microsoft.com/office/drawing/2014/main" id="{9677ADF1-C758-318E-6D9E-46948868F145}"/>
                </a:ext>
              </a:extLst>
            </p:cNvPr>
            <p:cNvSpPr/>
            <p:nvPr/>
          </p:nvSpPr>
          <p:spPr>
            <a:xfrm>
              <a:off x="3177925" y="4144389"/>
              <a:ext cx="1930262" cy="331123"/>
            </a:xfrm>
            <a:custGeom>
              <a:avLst/>
              <a:gdLst/>
              <a:ahLst/>
              <a:cxnLst/>
              <a:rect l="l" t="t" r="r" b="b"/>
              <a:pathLst>
                <a:path w="58742" h="10076" extrusionOk="0">
                  <a:moveTo>
                    <a:pt x="26805" y="1"/>
                  </a:moveTo>
                  <a:lnTo>
                    <a:pt x="25189" y="32"/>
                  </a:lnTo>
                  <a:lnTo>
                    <a:pt x="23619" y="63"/>
                  </a:lnTo>
                  <a:lnTo>
                    <a:pt x="22113" y="111"/>
                  </a:lnTo>
                  <a:lnTo>
                    <a:pt x="20638" y="158"/>
                  </a:lnTo>
                  <a:lnTo>
                    <a:pt x="19225" y="236"/>
                  </a:lnTo>
                  <a:lnTo>
                    <a:pt x="17860" y="315"/>
                  </a:lnTo>
                  <a:lnTo>
                    <a:pt x="16526" y="393"/>
                  </a:lnTo>
                  <a:lnTo>
                    <a:pt x="15255" y="503"/>
                  </a:lnTo>
                  <a:lnTo>
                    <a:pt x="14031" y="613"/>
                  </a:lnTo>
                  <a:lnTo>
                    <a:pt x="12869" y="723"/>
                  </a:lnTo>
                  <a:lnTo>
                    <a:pt x="11739" y="864"/>
                  </a:lnTo>
                  <a:lnTo>
                    <a:pt x="10657" y="989"/>
                  </a:lnTo>
                  <a:lnTo>
                    <a:pt x="9636" y="1146"/>
                  </a:lnTo>
                  <a:lnTo>
                    <a:pt x="8663" y="1288"/>
                  </a:lnTo>
                  <a:lnTo>
                    <a:pt x="7738" y="1460"/>
                  </a:lnTo>
                  <a:lnTo>
                    <a:pt x="6859" y="1617"/>
                  </a:lnTo>
                  <a:lnTo>
                    <a:pt x="6043" y="1805"/>
                  </a:lnTo>
                  <a:lnTo>
                    <a:pt x="5274" y="1978"/>
                  </a:lnTo>
                  <a:lnTo>
                    <a:pt x="4552" y="2166"/>
                  </a:lnTo>
                  <a:lnTo>
                    <a:pt x="3877" y="2355"/>
                  </a:lnTo>
                  <a:lnTo>
                    <a:pt x="3265" y="2559"/>
                  </a:lnTo>
                  <a:lnTo>
                    <a:pt x="2700" y="2763"/>
                  </a:lnTo>
                  <a:lnTo>
                    <a:pt x="2198" y="2967"/>
                  </a:lnTo>
                  <a:lnTo>
                    <a:pt x="1727" y="3171"/>
                  </a:lnTo>
                  <a:lnTo>
                    <a:pt x="1334" y="3391"/>
                  </a:lnTo>
                  <a:lnTo>
                    <a:pt x="974" y="3610"/>
                  </a:lnTo>
                  <a:lnTo>
                    <a:pt x="675" y="3830"/>
                  </a:lnTo>
                  <a:lnTo>
                    <a:pt x="440" y="4050"/>
                  </a:lnTo>
                  <a:lnTo>
                    <a:pt x="330" y="4160"/>
                  </a:lnTo>
                  <a:lnTo>
                    <a:pt x="236" y="4269"/>
                  </a:lnTo>
                  <a:lnTo>
                    <a:pt x="173" y="4379"/>
                  </a:lnTo>
                  <a:lnTo>
                    <a:pt x="110" y="4489"/>
                  </a:lnTo>
                  <a:lnTo>
                    <a:pt x="63" y="4599"/>
                  </a:lnTo>
                  <a:lnTo>
                    <a:pt x="16" y="4709"/>
                  </a:lnTo>
                  <a:lnTo>
                    <a:pt x="1" y="4834"/>
                  </a:lnTo>
                  <a:lnTo>
                    <a:pt x="1" y="4944"/>
                  </a:lnTo>
                  <a:lnTo>
                    <a:pt x="1" y="5054"/>
                  </a:lnTo>
                  <a:lnTo>
                    <a:pt x="16" y="5164"/>
                  </a:lnTo>
                  <a:lnTo>
                    <a:pt x="63" y="5289"/>
                  </a:lnTo>
                  <a:lnTo>
                    <a:pt x="110" y="5399"/>
                  </a:lnTo>
                  <a:lnTo>
                    <a:pt x="173" y="5509"/>
                  </a:lnTo>
                  <a:lnTo>
                    <a:pt x="236" y="5619"/>
                  </a:lnTo>
                  <a:lnTo>
                    <a:pt x="330" y="5729"/>
                  </a:lnTo>
                  <a:lnTo>
                    <a:pt x="440" y="5839"/>
                  </a:lnTo>
                  <a:lnTo>
                    <a:pt x="550" y="5949"/>
                  </a:lnTo>
                  <a:lnTo>
                    <a:pt x="691" y="6074"/>
                  </a:lnTo>
                  <a:lnTo>
                    <a:pt x="989" y="6294"/>
                  </a:lnTo>
                  <a:lnTo>
                    <a:pt x="1350" y="6514"/>
                  </a:lnTo>
                  <a:lnTo>
                    <a:pt x="1774" y="6718"/>
                  </a:lnTo>
                  <a:lnTo>
                    <a:pt x="2245" y="6937"/>
                  </a:lnTo>
                  <a:lnTo>
                    <a:pt x="2778" y="7141"/>
                  </a:lnTo>
                  <a:lnTo>
                    <a:pt x="3375" y="7345"/>
                  </a:lnTo>
                  <a:lnTo>
                    <a:pt x="4018" y="7549"/>
                  </a:lnTo>
                  <a:lnTo>
                    <a:pt x="4724" y="7753"/>
                  </a:lnTo>
                  <a:lnTo>
                    <a:pt x="5493" y="7942"/>
                  </a:lnTo>
                  <a:lnTo>
                    <a:pt x="6309" y="8130"/>
                  </a:lnTo>
                  <a:lnTo>
                    <a:pt x="7188" y="8303"/>
                  </a:lnTo>
                  <a:lnTo>
                    <a:pt x="8130" y="8475"/>
                  </a:lnTo>
                  <a:lnTo>
                    <a:pt x="9134" y="8648"/>
                  </a:lnTo>
                  <a:lnTo>
                    <a:pt x="10201" y="8805"/>
                  </a:lnTo>
                  <a:lnTo>
                    <a:pt x="11316" y="8962"/>
                  </a:lnTo>
                  <a:lnTo>
                    <a:pt x="12493" y="9103"/>
                  </a:lnTo>
                  <a:lnTo>
                    <a:pt x="13732" y="9244"/>
                  </a:lnTo>
                  <a:lnTo>
                    <a:pt x="15019" y="9370"/>
                  </a:lnTo>
                  <a:lnTo>
                    <a:pt x="16385" y="9480"/>
                  </a:lnTo>
                  <a:lnTo>
                    <a:pt x="17813" y="9590"/>
                  </a:lnTo>
                  <a:lnTo>
                    <a:pt x="19288" y="9699"/>
                  </a:lnTo>
                  <a:lnTo>
                    <a:pt x="20826" y="9778"/>
                  </a:lnTo>
                  <a:lnTo>
                    <a:pt x="22427" y="9856"/>
                  </a:lnTo>
                  <a:lnTo>
                    <a:pt x="24090" y="9935"/>
                  </a:lnTo>
                  <a:lnTo>
                    <a:pt x="25832" y="9982"/>
                  </a:lnTo>
                  <a:lnTo>
                    <a:pt x="27621" y="10029"/>
                  </a:lnTo>
                  <a:lnTo>
                    <a:pt x="29771" y="10060"/>
                  </a:lnTo>
                  <a:lnTo>
                    <a:pt x="31843" y="10076"/>
                  </a:lnTo>
                  <a:lnTo>
                    <a:pt x="33428" y="10060"/>
                  </a:lnTo>
                  <a:lnTo>
                    <a:pt x="34982" y="10045"/>
                  </a:lnTo>
                  <a:lnTo>
                    <a:pt x="36473" y="10013"/>
                  </a:lnTo>
                  <a:lnTo>
                    <a:pt x="37916" y="9966"/>
                  </a:lnTo>
                  <a:lnTo>
                    <a:pt x="39313" y="9903"/>
                  </a:lnTo>
                  <a:lnTo>
                    <a:pt x="40678" y="9841"/>
                  </a:lnTo>
                  <a:lnTo>
                    <a:pt x="41981" y="9762"/>
                  </a:lnTo>
                  <a:lnTo>
                    <a:pt x="43237" y="9668"/>
                  </a:lnTo>
                  <a:lnTo>
                    <a:pt x="44445" y="9574"/>
                  </a:lnTo>
                  <a:lnTo>
                    <a:pt x="45606" y="9464"/>
                  </a:lnTo>
                  <a:lnTo>
                    <a:pt x="46721" y="9338"/>
                  </a:lnTo>
                  <a:lnTo>
                    <a:pt x="47788" y="9213"/>
                  </a:lnTo>
                  <a:lnTo>
                    <a:pt x="48792" y="9072"/>
                  </a:lnTo>
                  <a:lnTo>
                    <a:pt x="49765" y="8930"/>
                  </a:lnTo>
                  <a:lnTo>
                    <a:pt x="50691" y="8773"/>
                  </a:lnTo>
                  <a:lnTo>
                    <a:pt x="51554" y="8617"/>
                  </a:lnTo>
                  <a:lnTo>
                    <a:pt x="52370" y="8460"/>
                  </a:lnTo>
                  <a:lnTo>
                    <a:pt x="53139" y="8271"/>
                  </a:lnTo>
                  <a:lnTo>
                    <a:pt x="53861" y="8099"/>
                  </a:lnTo>
                  <a:lnTo>
                    <a:pt x="54536" y="7910"/>
                  </a:lnTo>
                  <a:lnTo>
                    <a:pt x="55164" y="7722"/>
                  </a:lnTo>
                  <a:lnTo>
                    <a:pt x="55744" y="7518"/>
                  </a:lnTo>
                  <a:lnTo>
                    <a:pt x="56262" y="7330"/>
                  </a:lnTo>
                  <a:lnTo>
                    <a:pt x="56733" y="7110"/>
                  </a:lnTo>
                  <a:lnTo>
                    <a:pt x="57157" y="6906"/>
                  </a:lnTo>
                  <a:lnTo>
                    <a:pt x="57533" y="6702"/>
                  </a:lnTo>
                  <a:lnTo>
                    <a:pt x="57863" y="6482"/>
                  </a:lnTo>
                  <a:lnTo>
                    <a:pt x="58130" y="6262"/>
                  </a:lnTo>
                  <a:lnTo>
                    <a:pt x="58365" y="6043"/>
                  </a:lnTo>
                  <a:lnTo>
                    <a:pt x="58459" y="5933"/>
                  </a:lnTo>
                  <a:lnTo>
                    <a:pt x="58538" y="5823"/>
                  </a:lnTo>
                  <a:lnTo>
                    <a:pt x="58601" y="5697"/>
                  </a:lnTo>
                  <a:lnTo>
                    <a:pt x="58663" y="5588"/>
                  </a:lnTo>
                  <a:lnTo>
                    <a:pt x="58695" y="5478"/>
                  </a:lnTo>
                  <a:lnTo>
                    <a:pt x="58726" y="5368"/>
                  </a:lnTo>
                  <a:lnTo>
                    <a:pt x="58742" y="5258"/>
                  </a:lnTo>
                  <a:lnTo>
                    <a:pt x="58742" y="5148"/>
                  </a:lnTo>
                  <a:lnTo>
                    <a:pt x="58742" y="5023"/>
                  </a:lnTo>
                  <a:lnTo>
                    <a:pt x="58726" y="4913"/>
                  </a:lnTo>
                  <a:lnTo>
                    <a:pt x="58679" y="4803"/>
                  </a:lnTo>
                  <a:lnTo>
                    <a:pt x="58632" y="4693"/>
                  </a:lnTo>
                  <a:lnTo>
                    <a:pt x="58585" y="4583"/>
                  </a:lnTo>
                  <a:lnTo>
                    <a:pt x="58506" y="4473"/>
                  </a:lnTo>
                  <a:lnTo>
                    <a:pt x="58412" y="4348"/>
                  </a:lnTo>
                  <a:lnTo>
                    <a:pt x="58318" y="4238"/>
                  </a:lnTo>
                  <a:lnTo>
                    <a:pt x="58083" y="4018"/>
                  </a:lnTo>
                  <a:lnTo>
                    <a:pt x="57800" y="3799"/>
                  </a:lnTo>
                  <a:lnTo>
                    <a:pt x="57455" y="3579"/>
                  </a:lnTo>
                  <a:lnTo>
                    <a:pt x="57063" y="3359"/>
                  </a:lnTo>
                  <a:lnTo>
                    <a:pt x="56623" y="3155"/>
                  </a:lnTo>
                  <a:lnTo>
                    <a:pt x="56137" y="2951"/>
                  </a:lnTo>
                  <a:lnTo>
                    <a:pt x="55587" y="2747"/>
                  </a:lnTo>
                  <a:lnTo>
                    <a:pt x="54991" y="2543"/>
                  </a:lnTo>
                  <a:lnTo>
                    <a:pt x="54332" y="2339"/>
                  </a:lnTo>
                  <a:lnTo>
                    <a:pt x="53626" y="2151"/>
                  </a:lnTo>
                  <a:lnTo>
                    <a:pt x="52872" y="1962"/>
                  </a:lnTo>
                  <a:lnTo>
                    <a:pt x="52056" y="1790"/>
                  </a:lnTo>
                  <a:lnTo>
                    <a:pt x="51193" y="1617"/>
                  </a:lnTo>
                  <a:lnTo>
                    <a:pt x="50283" y="1445"/>
                  </a:lnTo>
                  <a:lnTo>
                    <a:pt x="49310" y="1288"/>
                  </a:lnTo>
                  <a:lnTo>
                    <a:pt x="48290" y="1131"/>
                  </a:lnTo>
                  <a:lnTo>
                    <a:pt x="47207" y="989"/>
                  </a:lnTo>
                  <a:lnTo>
                    <a:pt x="46077" y="848"/>
                  </a:lnTo>
                  <a:lnTo>
                    <a:pt x="44900" y="723"/>
                  </a:lnTo>
                  <a:lnTo>
                    <a:pt x="43660" y="597"/>
                  </a:lnTo>
                  <a:lnTo>
                    <a:pt x="42373" y="487"/>
                  </a:lnTo>
                  <a:lnTo>
                    <a:pt x="41024" y="393"/>
                  </a:lnTo>
                  <a:lnTo>
                    <a:pt x="39627" y="299"/>
                  </a:lnTo>
                  <a:lnTo>
                    <a:pt x="38167" y="220"/>
                  </a:lnTo>
                  <a:lnTo>
                    <a:pt x="36661" y="158"/>
                  </a:lnTo>
                  <a:lnTo>
                    <a:pt x="35092" y="95"/>
                  </a:lnTo>
                  <a:lnTo>
                    <a:pt x="33475" y="63"/>
                  </a:lnTo>
                  <a:lnTo>
                    <a:pt x="30917" y="16"/>
                  </a:lnTo>
                  <a:lnTo>
                    <a:pt x="28453" y="1"/>
                  </a:lnTo>
                  <a:close/>
                </a:path>
              </a:pathLst>
            </a:custGeom>
            <a:solidFill>
              <a:srgbClr val="666666">
                <a:alpha val="1254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1" name="Google Shape;2088;p40">
              <a:extLst>
                <a:ext uri="{FF2B5EF4-FFF2-40B4-BE49-F238E27FC236}">
                  <a16:creationId xmlns:a16="http://schemas.microsoft.com/office/drawing/2014/main" id="{B0B8E557-C11F-3AF6-6D16-59B5E5502AF6}"/>
                </a:ext>
              </a:extLst>
            </p:cNvPr>
            <p:cNvSpPr/>
            <p:nvPr/>
          </p:nvSpPr>
          <p:spPr>
            <a:xfrm>
              <a:off x="3300136" y="3858166"/>
              <a:ext cx="1094337" cy="482750"/>
            </a:xfrm>
            <a:custGeom>
              <a:avLst/>
              <a:gdLst/>
              <a:ahLst/>
              <a:cxnLst/>
              <a:rect l="l" t="t" r="r" b="b"/>
              <a:pathLst>
                <a:path w="33303" h="14690" extrusionOk="0">
                  <a:moveTo>
                    <a:pt x="7142" y="1"/>
                  </a:moveTo>
                  <a:lnTo>
                    <a:pt x="6577" y="16"/>
                  </a:lnTo>
                  <a:lnTo>
                    <a:pt x="6027" y="64"/>
                  </a:lnTo>
                  <a:lnTo>
                    <a:pt x="5494" y="142"/>
                  </a:lnTo>
                  <a:lnTo>
                    <a:pt x="4976" y="252"/>
                  </a:lnTo>
                  <a:lnTo>
                    <a:pt x="4474" y="377"/>
                  </a:lnTo>
                  <a:lnTo>
                    <a:pt x="4003" y="534"/>
                  </a:lnTo>
                  <a:lnTo>
                    <a:pt x="3548" y="723"/>
                  </a:lnTo>
                  <a:lnTo>
                    <a:pt x="3328" y="833"/>
                  </a:lnTo>
                  <a:lnTo>
                    <a:pt x="3108" y="942"/>
                  </a:lnTo>
                  <a:lnTo>
                    <a:pt x="2904" y="1068"/>
                  </a:lnTo>
                  <a:lnTo>
                    <a:pt x="2700" y="1193"/>
                  </a:lnTo>
                  <a:lnTo>
                    <a:pt x="2512" y="1335"/>
                  </a:lnTo>
                  <a:lnTo>
                    <a:pt x="2324" y="1492"/>
                  </a:lnTo>
                  <a:lnTo>
                    <a:pt x="2135" y="1649"/>
                  </a:lnTo>
                  <a:lnTo>
                    <a:pt x="1963" y="1806"/>
                  </a:lnTo>
                  <a:lnTo>
                    <a:pt x="1790" y="1978"/>
                  </a:lnTo>
                  <a:lnTo>
                    <a:pt x="1617" y="2166"/>
                  </a:lnTo>
                  <a:lnTo>
                    <a:pt x="1460" y="2355"/>
                  </a:lnTo>
                  <a:lnTo>
                    <a:pt x="1319" y="2559"/>
                  </a:lnTo>
                  <a:lnTo>
                    <a:pt x="1178" y="2779"/>
                  </a:lnTo>
                  <a:lnTo>
                    <a:pt x="1037" y="2998"/>
                  </a:lnTo>
                  <a:lnTo>
                    <a:pt x="911" y="3234"/>
                  </a:lnTo>
                  <a:lnTo>
                    <a:pt x="801" y="3469"/>
                  </a:lnTo>
                  <a:lnTo>
                    <a:pt x="676" y="3720"/>
                  </a:lnTo>
                  <a:lnTo>
                    <a:pt x="582" y="3987"/>
                  </a:lnTo>
                  <a:lnTo>
                    <a:pt x="487" y="4254"/>
                  </a:lnTo>
                  <a:lnTo>
                    <a:pt x="393" y="4536"/>
                  </a:lnTo>
                  <a:lnTo>
                    <a:pt x="315" y="4834"/>
                  </a:lnTo>
                  <a:lnTo>
                    <a:pt x="236" y="5133"/>
                  </a:lnTo>
                  <a:lnTo>
                    <a:pt x="189" y="5462"/>
                  </a:lnTo>
                  <a:lnTo>
                    <a:pt x="126" y="5776"/>
                  </a:lnTo>
                  <a:lnTo>
                    <a:pt x="79" y="6121"/>
                  </a:lnTo>
                  <a:lnTo>
                    <a:pt x="48" y="6467"/>
                  </a:lnTo>
                  <a:lnTo>
                    <a:pt x="17" y="6827"/>
                  </a:lnTo>
                  <a:lnTo>
                    <a:pt x="1" y="7204"/>
                  </a:lnTo>
                  <a:lnTo>
                    <a:pt x="1" y="7596"/>
                  </a:lnTo>
                  <a:lnTo>
                    <a:pt x="1" y="7989"/>
                  </a:lnTo>
                  <a:lnTo>
                    <a:pt x="32" y="8821"/>
                  </a:lnTo>
                  <a:lnTo>
                    <a:pt x="48" y="9040"/>
                  </a:lnTo>
                  <a:lnTo>
                    <a:pt x="79" y="9260"/>
                  </a:lnTo>
                  <a:lnTo>
                    <a:pt x="111" y="9480"/>
                  </a:lnTo>
                  <a:lnTo>
                    <a:pt x="158" y="9684"/>
                  </a:lnTo>
                  <a:lnTo>
                    <a:pt x="221" y="9888"/>
                  </a:lnTo>
                  <a:lnTo>
                    <a:pt x="283" y="10092"/>
                  </a:lnTo>
                  <a:lnTo>
                    <a:pt x="346" y="10280"/>
                  </a:lnTo>
                  <a:lnTo>
                    <a:pt x="425" y="10468"/>
                  </a:lnTo>
                  <a:lnTo>
                    <a:pt x="519" y="10657"/>
                  </a:lnTo>
                  <a:lnTo>
                    <a:pt x="613" y="10829"/>
                  </a:lnTo>
                  <a:lnTo>
                    <a:pt x="833" y="11175"/>
                  </a:lnTo>
                  <a:lnTo>
                    <a:pt x="1084" y="11504"/>
                  </a:lnTo>
                  <a:lnTo>
                    <a:pt x="1351" y="11802"/>
                  </a:lnTo>
                  <a:lnTo>
                    <a:pt x="1664" y="12085"/>
                  </a:lnTo>
                  <a:lnTo>
                    <a:pt x="1994" y="12367"/>
                  </a:lnTo>
                  <a:lnTo>
                    <a:pt x="2371" y="12618"/>
                  </a:lnTo>
                  <a:lnTo>
                    <a:pt x="2747" y="12854"/>
                  </a:lnTo>
                  <a:lnTo>
                    <a:pt x="3171" y="13058"/>
                  </a:lnTo>
                  <a:lnTo>
                    <a:pt x="3610" y="13262"/>
                  </a:lnTo>
                  <a:lnTo>
                    <a:pt x="4066" y="13450"/>
                  </a:lnTo>
                  <a:lnTo>
                    <a:pt x="4552" y="13623"/>
                  </a:lnTo>
                  <a:lnTo>
                    <a:pt x="5054" y="13780"/>
                  </a:lnTo>
                  <a:lnTo>
                    <a:pt x="5572" y="13921"/>
                  </a:lnTo>
                  <a:lnTo>
                    <a:pt x="6121" y="14047"/>
                  </a:lnTo>
                  <a:lnTo>
                    <a:pt x="6671" y="14172"/>
                  </a:lnTo>
                  <a:lnTo>
                    <a:pt x="7251" y="14266"/>
                  </a:lnTo>
                  <a:lnTo>
                    <a:pt x="7848" y="14360"/>
                  </a:lnTo>
                  <a:lnTo>
                    <a:pt x="8444" y="14439"/>
                  </a:lnTo>
                  <a:lnTo>
                    <a:pt x="9072" y="14502"/>
                  </a:lnTo>
                  <a:lnTo>
                    <a:pt x="9700" y="14564"/>
                  </a:lnTo>
                  <a:lnTo>
                    <a:pt x="10343" y="14612"/>
                  </a:lnTo>
                  <a:lnTo>
                    <a:pt x="11002" y="14643"/>
                  </a:lnTo>
                  <a:lnTo>
                    <a:pt x="11661" y="14659"/>
                  </a:lnTo>
                  <a:lnTo>
                    <a:pt x="13027" y="14690"/>
                  </a:lnTo>
                  <a:lnTo>
                    <a:pt x="14408" y="14674"/>
                  </a:lnTo>
                  <a:lnTo>
                    <a:pt x="15804" y="14643"/>
                  </a:lnTo>
                  <a:lnTo>
                    <a:pt x="17201" y="14564"/>
                  </a:lnTo>
                  <a:lnTo>
                    <a:pt x="18614" y="14470"/>
                  </a:lnTo>
                  <a:lnTo>
                    <a:pt x="20010" y="14360"/>
                  </a:lnTo>
                  <a:lnTo>
                    <a:pt x="21407" y="14235"/>
                  </a:lnTo>
                  <a:lnTo>
                    <a:pt x="22772" y="14109"/>
                  </a:lnTo>
                  <a:lnTo>
                    <a:pt x="24091" y="13952"/>
                  </a:lnTo>
                  <a:lnTo>
                    <a:pt x="25393" y="13811"/>
                  </a:lnTo>
                  <a:lnTo>
                    <a:pt x="27826" y="13513"/>
                  </a:lnTo>
                  <a:lnTo>
                    <a:pt x="29991" y="13230"/>
                  </a:lnTo>
                  <a:lnTo>
                    <a:pt x="31843" y="12995"/>
                  </a:lnTo>
                  <a:lnTo>
                    <a:pt x="32628" y="12917"/>
                  </a:lnTo>
                  <a:lnTo>
                    <a:pt x="33303" y="12854"/>
                  </a:lnTo>
                  <a:lnTo>
                    <a:pt x="30133" y="6718"/>
                  </a:lnTo>
                  <a:lnTo>
                    <a:pt x="29882" y="6671"/>
                  </a:lnTo>
                  <a:lnTo>
                    <a:pt x="29599" y="6623"/>
                  </a:lnTo>
                  <a:lnTo>
                    <a:pt x="29285" y="6545"/>
                  </a:lnTo>
                  <a:lnTo>
                    <a:pt x="28940" y="6451"/>
                  </a:lnTo>
                  <a:lnTo>
                    <a:pt x="28187" y="6215"/>
                  </a:lnTo>
                  <a:lnTo>
                    <a:pt x="27324" y="5902"/>
                  </a:lnTo>
                  <a:lnTo>
                    <a:pt x="26382" y="5556"/>
                  </a:lnTo>
                  <a:lnTo>
                    <a:pt x="25362" y="5148"/>
                  </a:lnTo>
                  <a:lnTo>
                    <a:pt x="23118" y="4254"/>
                  </a:lnTo>
                  <a:lnTo>
                    <a:pt x="21909" y="3783"/>
                  </a:lnTo>
                  <a:lnTo>
                    <a:pt x="20669" y="3296"/>
                  </a:lnTo>
                  <a:lnTo>
                    <a:pt x="19383" y="2826"/>
                  </a:lnTo>
                  <a:lnTo>
                    <a:pt x="18080" y="2339"/>
                  </a:lnTo>
                  <a:lnTo>
                    <a:pt x="16746" y="1884"/>
                  </a:lnTo>
                  <a:lnTo>
                    <a:pt x="15412" y="1460"/>
                  </a:lnTo>
                  <a:lnTo>
                    <a:pt x="14737" y="1272"/>
                  </a:lnTo>
                  <a:lnTo>
                    <a:pt x="14078" y="1084"/>
                  </a:lnTo>
                  <a:lnTo>
                    <a:pt x="13419" y="895"/>
                  </a:lnTo>
                  <a:lnTo>
                    <a:pt x="12744" y="738"/>
                  </a:lnTo>
                  <a:lnTo>
                    <a:pt x="12101" y="581"/>
                  </a:lnTo>
                  <a:lnTo>
                    <a:pt x="11442" y="440"/>
                  </a:lnTo>
                  <a:lnTo>
                    <a:pt x="10798" y="330"/>
                  </a:lnTo>
                  <a:lnTo>
                    <a:pt x="10170" y="220"/>
                  </a:lnTo>
                  <a:lnTo>
                    <a:pt x="9543" y="142"/>
                  </a:lnTo>
                  <a:lnTo>
                    <a:pt x="8915" y="79"/>
                  </a:lnTo>
                  <a:lnTo>
                    <a:pt x="8319" y="32"/>
                  </a:lnTo>
                  <a:lnTo>
                    <a:pt x="7722" y="1"/>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3" name="Google Shape;2089;p40">
              <a:extLst>
                <a:ext uri="{FF2B5EF4-FFF2-40B4-BE49-F238E27FC236}">
                  <a16:creationId xmlns:a16="http://schemas.microsoft.com/office/drawing/2014/main" id="{ACAA65F4-5EA9-9E74-2464-08082623D342}"/>
                </a:ext>
              </a:extLst>
            </p:cNvPr>
            <p:cNvSpPr/>
            <p:nvPr/>
          </p:nvSpPr>
          <p:spPr>
            <a:xfrm>
              <a:off x="3300136" y="3858166"/>
              <a:ext cx="1094337" cy="482750"/>
            </a:xfrm>
            <a:custGeom>
              <a:avLst/>
              <a:gdLst/>
              <a:ahLst/>
              <a:cxnLst/>
              <a:rect l="l" t="t" r="r" b="b"/>
              <a:pathLst>
                <a:path w="33303" h="14690" fill="none" extrusionOk="0">
                  <a:moveTo>
                    <a:pt x="30133" y="6718"/>
                  </a:moveTo>
                  <a:lnTo>
                    <a:pt x="30133" y="6718"/>
                  </a:lnTo>
                  <a:lnTo>
                    <a:pt x="29882" y="6671"/>
                  </a:lnTo>
                  <a:lnTo>
                    <a:pt x="29599" y="6623"/>
                  </a:lnTo>
                  <a:lnTo>
                    <a:pt x="29285" y="6545"/>
                  </a:lnTo>
                  <a:lnTo>
                    <a:pt x="28940" y="6451"/>
                  </a:lnTo>
                  <a:lnTo>
                    <a:pt x="28187" y="6215"/>
                  </a:lnTo>
                  <a:lnTo>
                    <a:pt x="27324" y="5902"/>
                  </a:lnTo>
                  <a:lnTo>
                    <a:pt x="26382" y="5556"/>
                  </a:lnTo>
                  <a:lnTo>
                    <a:pt x="25362" y="5148"/>
                  </a:lnTo>
                  <a:lnTo>
                    <a:pt x="23118" y="4254"/>
                  </a:lnTo>
                  <a:lnTo>
                    <a:pt x="21909" y="3783"/>
                  </a:lnTo>
                  <a:lnTo>
                    <a:pt x="20669" y="3296"/>
                  </a:lnTo>
                  <a:lnTo>
                    <a:pt x="19383" y="2826"/>
                  </a:lnTo>
                  <a:lnTo>
                    <a:pt x="18080" y="2339"/>
                  </a:lnTo>
                  <a:lnTo>
                    <a:pt x="16746" y="1884"/>
                  </a:lnTo>
                  <a:lnTo>
                    <a:pt x="15412" y="1460"/>
                  </a:lnTo>
                  <a:lnTo>
                    <a:pt x="14737" y="1272"/>
                  </a:lnTo>
                  <a:lnTo>
                    <a:pt x="14078" y="1084"/>
                  </a:lnTo>
                  <a:lnTo>
                    <a:pt x="13419" y="895"/>
                  </a:lnTo>
                  <a:lnTo>
                    <a:pt x="12744" y="738"/>
                  </a:lnTo>
                  <a:lnTo>
                    <a:pt x="12101" y="581"/>
                  </a:lnTo>
                  <a:lnTo>
                    <a:pt x="11442" y="440"/>
                  </a:lnTo>
                  <a:lnTo>
                    <a:pt x="10798" y="330"/>
                  </a:lnTo>
                  <a:lnTo>
                    <a:pt x="10170" y="220"/>
                  </a:lnTo>
                  <a:lnTo>
                    <a:pt x="9543" y="142"/>
                  </a:lnTo>
                  <a:lnTo>
                    <a:pt x="8915" y="79"/>
                  </a:lnTo>
                  <a:lnTo>
                    <a:pt x="8319" y="32"/>
                  </a:lnTo>
                  <a:lnTo>
                    <a:pt x="7722" y="1"/>
                  </a:lnTo>
                  <a:lnTo>
                    <a:pt x="7142" y="1"/>
                  </a:lnTo>
                  <a:lnTo>
                    <a:pt x="6577" y="16"/>
                  </a:lnTo>
                  <a:lnTo>
                    <a:pt x="6027" y="64"/>
                  </a:lnTo>
                  <a:lnTo>
                    <a:pt x="5494" y="142"/>
                  </a:lnTo>
                  <a:lnTo>
                    <a:pt x="4976" y="252"/>
                  </a:lnTo>
                  <a:lnTo>
                    <a:pt x="4474" y="377"/>
                  </a:lnTo>
                  <a:lnTo>
                    <a:pt x="4003" y="534"/>
                  </a:lnTo>
                  <a:lnTo>
                    <a:pt x="3548" y="723"/>
                  </a:lnTo>
                  <a:lnTo>
                    <a:pt x="3328" y="833"/>
                  </a:lnTo>
                  <a:lnTo>
                    <a:pt x="3108" y="942"/>
                  </a:lnTo>
                  <a:lnTo>
                    <a:pt x="2904" y="1068"/>
                  </a:lnTo>
                  <a:lnTo>
                    <a:pt x="2700" y="1193"/>
                  </a:lnTo>
                  <a:lnTo>
                    <a:pt x="2512" y="1335"/>
                  </a:lnTo>
                  <a:lnTo>
                    <a:pt x="2324" y="1492"/>
                  </a:lnTo>
                  <a:lnTo>
                    <a:pt x="2135" y="1649"/>
                  </a:lnTo>
                  <a:lnTo>
                    <a:pt x="1963" y="1806"/>
                  </a:lnTo>
                  <a:lnTo>
                    <a:pt x="1790" y="1978"/>
                  </a:lnTo>
                  <a:lnTo>
                    <a:pt x="1617" y="2166"/>
                  </a:lnTo>
                  <a:lnTo>
                    <a:pt x="1460" y="2355"/>
                  </a:lnTo>
                  <a:lnTo>
                    <a:pt x="1319" y="2559"/>
                  </a:lnTo>
                  <a:lnTo>
                    <a:pt x="1178" y="2779"/>
                  </a:lnTo>
                  <a:lnTo>
                    <a:pt x="1037" y="2998"/>
                  </a:lnTo>
                  <a:lnTo>
                    <a:pt x="911" y="3234"/>
                  </a:lnTo>
                  <a:lnTo>
                    <a:pt x="801" y="3469"/>
                  </a:lnTo>
                  <a:lnTo>
                    <a:pt x="676" y="3720"/>
                  </a:lnTo>
                  <a:lnTo>
                    <a:pt x="582" y="3987"/>
                  </a:lnTo>
                  <a:lnTo>
                    <a:pt x="487" y="4254"/>
                  </a:lnTo>
                  <a:lnTo>
                    <a:pt x="393" y="4536"/>
                  </a:lnTo>
                  <a:lnTo>
                    <a:pt x="315" y="4834"/>
                  </a:lnTo>
                  <a:lnTo>
                    <a:pt x="236" y="5133"/>
                  </a:lnTo>
                  <a:lnTo>
                    <a:pt x="189" y="5462"/>
                  </a:lnTo>
                  <a:lnTo>
                    <a:pt x="126" y="5776"/>
                  </a:lnTo>
                  <a:lnTo>
                    <a:pt x="79" y="6121"/>
                  </a:lnTo>
                  <a:lnTo>
                    <a:pt x="48" y="6467"/>
                  </a:lnTo>
                  <a:lnTo>
                    <a:pt x="17" y="6827"/>
                  </a:lnTo>
                  <a:lnTo>
                    <a:pt x="1" y="7204"/>
                  </a:lnTo>
                  <a:lnTo>
                    <a:pt x="1" y="7596"/>
                  </a:lnTo>
                  <a:lnTo>
                    <a:pt x="1" y="7989"/>
                  </a:lnTo>
                  <a:lnTo>
                    <a:pt x="32" y="8821"/>
                  </a:lnTo>
                  <a:lnTo>
                    <a:pt x="32" y="8821"/>
                  </a:lnTo>
                  <a:lnTo>
                    <a:pt x="48" y="9040"/>
                  </a:lnTo>
                  <a:lnTo>
                    <a:pt x="79" y="9260"/>
                  </a:lnTo>
                  <a:lnTo>
                    <a:pt x="111" y="9480"/>
                  </a:lnTo>
                  <a:lnTo>
                    <a:pt x="158" y="9684"/>
                  </a:lnTo>
                  <a:lnTo>
                    <a:pt x="221" y="9888"/>
                  </a:lnTo>
                  <a:lnTo>
                    <a:pt x="283" y="10092"/>
                  </a:lnTo>
                  <a:lnTo>
                    <a:pt x="346" y="10280"/>
                  </a:lnTo>
                  <a:lnTo>
                    <a:pt x="425" y="10468"/>
                  </a:lnTo>
                  <a:lnTo>
                    <a:pt x="519" y="10657"/>
                  </a:lnTo>
                  <a:lnTo>
                    <a:pt x="613" y="10829"/>
                  </a:lnTo>
                  <a:lnTo>
                    <a:pt x="833" y="11175"/>
                  </a:lnTo>
                  <a:lnTo>
                    <a:pt x="1084" y="11504"/>
                  </a:lnTo>
                  <a:lnTo>
                    <a:pt x="1351" y="11802"/>
                  </a:lnTo>
                  <a:lnTo>
                    <a:pt x="1664" y="12085"/>
                  </a:lnTo>
                  <a:lnTo>
                    <a:pt x="1994" y="12367"/>
                  </a:lnTo>
                  <a:lnTo>
                    <a:pt x="2371" y="12618"/>
                  </a:lnTo>
                  <a:lnTo>
                    <a:pt x="2747" y="12854"/>
                  </a:lnTo>
                  <a:lnTo>
                    <a:pt x="3171" y="13058"/>
                  </a:lnTo>
                  <a:lnTo>
                    <a:pt x="3610" y="13262"/>
                  </a:lnTo>
                  <a:lnTo>
                    <a:pt x="4066" y="13450"/>
                  </a:lnTo>
                  <a:lnTo>
                    <a:pt x="4552" y="13623"/>
                  </a:lnTo>
                  <a:lnTo>
                    <a:pt x="5054" y="13780"/>
                  </a:lnTo>
                  <a:lnTo>
                    <a:pt x="5572" y="13921"/>
                  </a:lnTo>
                  <a:lnTo>
                    <a:pt x="6121" y="14047"/>
                  </a:lnTo>
                  <a:lnTo>
                    <a:pt x="6671" y="14172"/>
                  </a:lnTo>
                  <a:lnTo>
                    <a:pt x="7251" y="14266"/>
                  </a:lnTo>
                  <a:lnTo>
                    <a:pt x="7848" y="14360"/>
                  </a:lnTo>
                  <a:lnTo>
                    <a:pt x="8444" y="14439"/>
                  </a:lnTo>
                  <a:lnTo>
                    <a:pt x="9072" y="14502"/>
                  </a:lnTo>
                  <a:lnTo>
                    <a:pt x="9700" y="14564"/>
                  </a:lnTo>
                  <a:lnTo>
                    <a:pt x="10343" y="14612"/>
                  </a:lnTo>
                  <a:lnTo>
                    <a:pt x="11002" y="14643"/>
                  </a:lnTo>
                  <a:lnTo>
                    <a:pt x="11661" y="14659"/>
                  </a:lnTo>
                  <a:lnTo>
                    <a:pt x="13027" y="14690"/>
                  </a:lnTo>
                  <a:lnTo>
                    <a:pt x="14408" y="14674"/>
                  </a:lnTo>
                  <a:lnTo>
                    <a:pt x="15804" y="14643"/>
                  </a:lnTo>
                  <a:lnTo>
                    <a:pt x="17201" y="14564"/>
                  </a:lnTo>
                  <a:lnTo>
                    <a:pt x="18614" y="14470"/>
                  </a:lnTo>
                  <a:lnTo>
                    <a:pt x="20010" y="14360"/>
                  </a:lnTo>
                  <a:lnTo>
                    <a:pt x="21407" y="14235"/>
                  </a:lnTo>
                  <a:lnTo>
                    <a:pt x="22772" y="14109"/>
                  </a:lnTo>
                  <a:lnTo>
                    <a:pt x="24091" y="13952"/>
                  </a:lnTo>
                  <a:lnTo>
                    <a:pt x="25393" y="13811"/>
                  </a:lnTo>
                  <a:lnTo>
                    <a:pt x="27826" y="13513"/>
                  </a:lnTo>
                  <a:lnTo>
                    <a:pt x="29991" y="13230"/>
                  </a:lnTo>
                  <a:lnTo>
                    <a:pt x="31843" y="12995"/>
                  </a:lnTo>
                  <a:lnTo>
                    <a:pt x="32628" y="12917"/>
                  </a:lnTo>
                  <a:lnTo>
                    <a:pt x="33303" y="12854"/>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5" name="Google Shape;2090;p40">
              <a:extLst>
                <a:ext uri="{FF2B5EF4-FFF2-40B4-BE49-F238E27FC236}">
                  <a16:creationId xmlns:a16="http://schemas.microsoft.com/office/drawing/2014/main" id="{CA598E8B-C305-E072-3F37-657625394DBD}"/>
                </a:ext>
              </a:extLst>
            </p:cNvPr>
            <p:cNvSpPr/>
            <p:nvPr/>
          </p:nvSpPr>
          <p:spPr>
            <a:xfrm>
              <a:off x="3988612" y="3849918"/>
              <a:ext cx="1049483" cy="466779"/>
            </a:xfrm>
            <a:custGeom>
              <a:avLst/>
              <a:gdLst/>
              <a:ahLst/>
              <a:cxnLst/>
              <a:rect l="l" t="t" r="r" b="b"/>
              <a:pathLst>
                <a:path w="31938" h="14204" extrusionOk="0">
                  <a:moveTo>
                    <a:pt x="23180" y="1"/>
                  </a:moveTo>
                  <a:lnTo>
                    <a:pt x="22600" y="16"/>
                  </a:lnTo>
                  <a:lnTo>
                    <a:pt x="22003" y="32"/>
                  </a:lnTo>
                  <a:lnTo>
                    <a:pt x="21407" y="63"/>
                  </a:lnTo>
                  <a:lnTo>
                    <a:pt x="20795" y="110"/>
                  </a:lnTo>
                  <a:lnTo>
                    <a:pt x="20167" y="158"/>
                  </a:lnTo>
                  <a:lnTo>
                    <a:pt x="19540" y="220"/>
                  </a:lnTo>
                  <a:lnTo>
                    <a:pt x="18268" y="377"/>
                  </a:lnTo>
                  <a:lnTo>
                    <a:pt x="16981" y="566"/>
                  </a:lnTo>
                  <a:lnTo>
                    <a:pt x="15679" y="785"/>
                  </a:lnTo>
                  <a:lnTo>
                    <a:pt x="14376" y="1021"/>
                  </a:lnTo>
                  <a:lnTo>
                    <a:pt x="13074" y="1288"/>
                  </a:lnTo>
                  <a:lnTo>
                    <a:pt x="11787" y="1570"/>
                  </a:lnTo>
                  <a:lnTo>
                    <a:pt x="10500" y="1852"/>
                  </a:lnTo>
                  <a:lnTo>
                    <a:pt x="9245" y="2151"/>
                  </a:lnTo>
                  <a:lnTo>
                    <a:pt x="8005" y="2449"/>
                  </a:lnTo>
                  <a:lnTo>
                    <a:pt x="5666" y="3045"/>
                  </a:lnTo>
                  <a:lnTo>
                    <a:pt x="3516" y="3594"/>
                  </a:lnTo>
                  <a:lnTo>
                    <a:pt x="1602" y="4050"/>
                  </a:lnTo>
                  <a:lnTo>
                    <a:pt x="754" y="4254"/>
                  </a:lnTo>
                  <a:lnTo>
                    <a:pt x="1" y="4411"/>
                  </a:lnTo>
                  <a:lnTo>
                    <a:pt x="7142" y="12571"/>
                  </a:lnTo>
                  <a:lnTo>
                    <a:pt x="9354" y="12885"/>
                  </a:lnTo>
                  <a:lnTo>
                    <a:pt x="11614" y="13215"/>
                  </a:lnTo>
                  <a:lnTo>
                    <a:pt x="13874" y="13529"/>
                  </a:lnTo>
                  <a:lnTo>
                    <a:pt x="15004" y="13685"/>
                  </a:lnTo>
                  <a:lnTo>
                    <a:pt x="16134" y="13827"/>
                  </a:lnTo>
                  <a:lnTo>
                    <a:pt x="17248" y="13937"/>
                  </a:lnTo>
                  <a:lnTo>
                    <a:pt x="18347" y="14046"/>
                  </a:lnTo>
                  <a:lnTo>
                    <a:pt x="19430" y="14125"/>
                  </a:lnTo>
                  <a:lnTo>
                    <a:pt x="20497" y="14188"/>
                  </a:lnTo>
                  <a:lnTo>
                    <a:pt x="21533" y="14203"/>
                  </a:lnTo>
                  <a:lnTo>
                    <a:pt x="22553" y="14203"/>
                  </a:lnTo>
                  <a:lnTo>
                    <a:pt x="23039" y="14188"/>
                  </a:lnTo>
                  <a:lnTo>
                    <a:pt x="23526" y="14156"/>
                  </a:lnTo>
                  <a:lnTo>
                    <a:pt x="23997" y="14125"/>
                  </a:lnTo>
                  <a:lnTo>
                    <a:pt x="24467" y="14078"/>
                  </a:lnTo>
                  <a:lnTo>
                    <a:pt x="24922" y="14031"/>
                  </a:lnTo>
                  <a:lnTo>
                    <a:pt x="25378" y="13968"/>
                  </a:lnTo>
                  <a:lnTo>
                    <a:pt x="25801" y="13889"/>
                  </a:lnTo>
                  <a:lnTo>
                    <a:pt x="26241" y="13795"/>
                  </a:lnTo>
                  <a:lnTo>
                    <a:pt x="26649" y="13701"/>
                  </a:lnTo>
                  <a:lnTo>
                    <a:pt x="27041" y="13591"/>
                  </a:lnTo>
                  <a:lnTo>
                    <a:pt x="27433" y="13466"/>
                  </a:lnTo>
                  <a:lnTo>
                    <a:pt x="27810" y="13325"/>
                  </a:lnTo>
                  <a:lnTo>
                    <a:pt x="28171" y="13168"/>
                  </a:lnTo>
                  <a:lnTo>
                    <a:pt x="28532" y="13011"/>
                  </a:lnTo>
                  <a:lnTo>
                    <a:pt x="28862" y="12822"/>
                  </a:lnTo>
                  <a:lnTo>
                    <a:pt x="29175" y="12618"/>
                  </a:lnTo>
                  <a:lnTo>
                    <a:pt x="29489" y="12414"/>
                  </a:lnTo>
                  <a:lnTo>
                    <a:pt x="29772" y="12179"/>
                  </a:lnTo>
                  <a:lnTo>
                    <a:pt x="30054" y="11943"/>
                  </a:lnTo>
                  <a:lnTo>
                    <a:pt x="30305" y="11677"/>
                  </a:lnTo>
                  <a:lnTo>
                    <a:pt x="30541" y="11410"/>
                  </a:lnTo>
                  <a:lnTo>
                    <a:pt x="30761" y="11112"/>
                  </a:lnTo>
                  <a:lnTo>
                    <a:pt x="30965" y="10798"/>
                  </a:lnTo>
                  <a:lnTo>
                    <a:pt x="31153" y="10468"/>
                  </a:lnTo>
                  <a:lnTo>
                    <a:pt x="31325" y="10123"/>
                  </a:lnTo>
                  <a:lnTo>
                    <a:pt x="31467" y="9746"/>
                  </a:lnTo>
                  <a:lnTo>
                    <a:pt x="31608" y="9354"/>
                  </a:lnTo>
                  <a:lnTo>
                    <a:pt x="31718" y="8946"/>
                  </a:lnTo>
                  <a:lnTo>
                    <a:pt x="31796" y="8522"/>
                  </a:lnTo>
                  <a:lnTo>
                    <a:pt x="31875" y="8067"/>
                  </a:lnTo>
                  <a:lnTo>
                    <a:pt x="31906" y="7612"/>
                  </a:lnTo>
                  <a:lnTo>
                    <a:pt x="31938" y="7110"/>
                  </a:lnTo>
                  <a:lnTo>
                    <a:pt x="31938" y="6592"/>
                  </a:lnTo>
                  <a:lnTo>
                    <a:pt x="31922" y="6058"/>
                  </a:lnTo>
                  <a:lnTo>
                    <a:pt x="31875" y="5509"/>
                  </a:lnTo>
                  <a:lnTo>
                    <a:pt x="31812" y="4928"/>
                  </a:lnTo>
                  <a:lnTo>
                    <a:pt x="31734" y="4473"/>
                  </a:lnTo>
                  <a:lnTo>
                    <a:pt x="31624" y="4050"/>
                  </a:lnTo>
                  <a:lnTo>
                    <a:pt x="31482" y="3642"/>
                  </a:lnTo>
                  <a:lnTo>
                    <a:pt x="31310" y="3265"/>
                  </a:lnTo>
                  <a:lnTo>
                    <a:pt x="31121" y="2920"/>
                  </a:lnTo>
                  <a:lnTo>
                    <a:pt x="30902" y="2590"/>
                  </a:lnTo>
                  <a:lnTo>
                    <a:pt x="30651" y="2276"/>
                  </a:lnTo>
                  <a:lnTo>
                    <a:pt x="30368" y="1994"/>
                  </a:lnTo>
                  <a:lnTo>
                    <a:pt x="30070" y="1727"/>
                  </a:lnTo>
                  <a:lnTo>
                    <a:pt x="29756" y="1492"/>
                  </a:lnTo>
                  <a:lnTo>
                    <a:pt x="29395" y="1272"/>
                  </a:lnTo>
                  <a:lnTo>
                    <a:pt x="29034" y="1068"/>
                  </a:lnTo>
                  <a:lnTo>
                    <a:pt x="28642" y="879"/>
                  </a:lnTo>
                  <a:lnTo>
                    <a:pt x="28234" y="723"/>
                  </a:lnTo>
                  <a:lnTo>
                    <a:pt x="27794" y="581"/>
                  </a:lnTo>
                  <a:lnTo>
                    <a:pt x="27355" y="456"/>
                  </a:lnTo>
                  <a:lnTo>
                    <a:pt x="26884" y="346"/>
                  </a:lnTo>
                  <a:lnTo>
                    <a:pt x="26398" y="252"/>
                  </a:lnTo>
                  <a:lnTo>
                    <a:pt x="25895" y="173"/>
                  </a:lnTo>
                  <a:lnTo>
                    <a:pt x="25378" y="110"/>
                  </a:lnTo>
                  <a:lnTo>
                    <a:pt x="24844" y="63"/>
                  </a:lnTo>
                  <a:lnTo>
                    <a:pt x="24310" y="32"/>
                  </a:lnTo>
                  <a:lnTo>
                    <a:pt x="23745" y="16"/>
                  </a:lnTo>
                  <a:lnTo>
                    <a:pt x="23180" y="1"/>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6" name="Google Shape;2091;p40">
              <a:extLst>
                <a:ext uri="{FF2B5EF4-FFF2-40B4-BE49-F238E27FC236}">
                  <a16:creationId xmlns:a16="http://schemas.microsoft.com/office/drawing/2014/main" id="{1BBF50FE-2424-5F09-7182-11B6CE56CB84}"/>
                </a:ext>
              </a:extLst>
            </p:cNvPr>
            <p:cNvSpPr/>
            <p:nvPr/>
          </p:nvSpPr>
          <p:spPr>
            <a:xfrm>
              <a:off x="3988612" y="3849918"/>
              <a:ext cx="1049483" cy="466779"/>
            </a:xfrm>
            <a:custGeom>
              <a:avLst/>
              <a:gdLst/>
              <a:ahLst/>
              <a:cxnLst/>
              <a:rect l="l" t="t" r="r" b="b"/>
              <a:pathLst>
                <a:path w="31938" h="14204" fill="none" extrusionOk="0">
                  <a:moveTo>
                    <a:pt x="1" y="4411"/>
                  </a:moveTo>
                  <a:lnTo>
                    <a:pt x="1" y="4411"/>
                  </a:lnTo>
                  <a:lnTo>
                    <a:pt x="754" y="4254"/>
                  </a:lnTo>
                  <a:lnTo>
                    <a:pt x="1602" y="4050"/>
                  </a:lnTo>
                  <a:lnTo>
                    <a:pt x="3516" y="3594"/>
                  </a:lnTo>
                  <a:lnTo>
                    <a:pt x="5666" y="3045"/>
                  </a:lnTo>
                  <a:lnTo>
                    <a:pt x="8005" y="2449"/>
                  </a:lnTo>
                  <a:lnTo>
                    <a:pt x="9245" y="2151"/>
                  </a:lnTo>
                  <a:lnTo>
                    <a:pt x="10500" y="1852"/>
                  </a:lnTo>
                  <a:lnTo>
                    <a:pt x="11787" y="1570"/>
                  </a:lnTo>
                  <a:lnTo>
                    <a:pt x="13074" y="1288"/>
                  </a:lnTo>
                  <a:lnTo>
                    <a:pt x="14376" y="1021"/>
                  </a:lnTo>
                  <a:lnTo>
                    <a:pt x="15679" y="785"/>
                  </a:lnTo>
                  <a:lnTo>
                    <a:pt x="16981" y="566"/>
                  </a:lnTo>
                  <a:lnTo>
                    <a:pt x="18268" y="377"/>
                  </a:lnTo>
                  <a:lnTo>
                    <a:pt x="19540" y="220"/>
                  </a:lnTo>
                  <a:lnTo>
                    <a:pt x="20167" y="158"/>
                  </a:lnTo>
                  <a:lnTo>
                    <a:pt x="20795" y="110"/>
                  </a:lnTo>
                  <a:lnTo>
                    <a:pt x="21407" y="63"/>
                  </a:lnTo>
                  <a:lnTo>
                    <a:pt x="22003" y="32"/>
                  </a:lnTo>
                  <a:lnTo>
                    <a:pt x="22600" y="16"/>
                  </a:lnTo>
                  <a:lnTo>
                    <a:pt x="23180" y="1"/>
                  </a:lnTo>
                  <a:lnTo>
                    <a:pt x="23745" y="16"/>
                  </a:lnTo>
                  <a:lnTo>
                    <a:pt x="24310" y="32"/>
                  </a:lnTo>
                  <a:lnTo>
                    <a:pt x="24844" y="63"/>
                  </a:lnTo>
                  <a:lnTo>
                    <a:pt x="25378" y="110"/>
                  </a:lnTo>
                  <a:lnTo>
                    <a:pt x="25895" y="173"/>
                  </a:lnTo>
                  <a:lnTo>
                    <a:pt x="26398" y="252"/>
                  </a:lnTo>
                  <a:lnTo>
                    <a:pt x="26884" y="346"/>
                  </a:lnTo>
                  <a:lnTo>
                    <a:pt x="27355" y="456"/>
                  </a:lnTo>
                  <a:lnTo>
                    <a:pt x="27794" y="581"/>
                  </a:lnTo>
                  <a:lnTo>
                    <a:pt x="28234" y="723"/>
                  </a:lnTo>
                  <a:lnTo>
                    <a:pt x="28642" y="879"/>
                  </a:lnTo>
                  <a:lnTo>
                    <a:pt x="29034" y="1068"/>
                  </a:lnTo>
                  <a:lnTo>
                    <a:pt x="29395" y="1272"/>
                  </a:lnTo>
                  <a:lnTo>
                    <a:pt x="29756" y="1492"/>
                  </a:lnTo>
                  <a:lnTo>
                    <a:pt x="30070" y="1727"/>
                  </a:lnTo>
                  <a:lnTo>
                    <a:pt x="30368" y="1994"/>
                  </a:lnTo>
                  <a:lnTo>
                    <a:pt x="30651" y="2276"/>
                  </a:lnTo>
                  <a:lnTo>
                    <a:pt x="30902" y="2590"/>
                  </a:lnTo>
                  <a:lnTo>
                    <a:pt x="31121" y="2920"/>
                  </a:lnTo>
                  <a:lnTo>
                    <a:pt x="31310" y="3265"/>
                  </a:lnTo>
                  <a:lnTo>
                    <a:pt x="31482" y="3642"/>
                  </a:lnTo>
                  <a:lnTo>
                    <a:pt x="31624" y="4050"/>
                  </a:lnTo>
                  <a:lnTo>
                    <a:pt x="31734" y="4473"/>
                  </a:lnTo>
                  <a:lnTo>
                    <a:pt x="31812" y="4928"/>
                  </a:lnTo>
                  <a:lnTo>
                    <a:pt x="31812" y="4928"/>
                  </a:lnTo>
                  <a:lnTo>
                    <a:pt x="31875" y="5509"/>
                  </a:lnTo>
                  <a:lnTo>
                    <a:pt x="31922" y="6058"/>
                  </a:lnTo>
                  <a:lnTo>
                    <a:pt x="31938" y="6592"/>
                  </a:lnTo>
                  <a:lnTo>
                    <a:pt x="31938" y="7110"/>
                  </a:lnTo>
                  <a:lnTo>
                    <a:pt x="31906" y="7612"/>
                  </a:lnTo>
                  <a:lnTo>
                    <a:pt x="31875" y="8067"/>
                  </a:lnTo>
                  <a:lnTo>
                    <a:pt x="31796" y="8522"/>
                  </a:lnTo>
                  <a:lnTo>
                    <a:pt x="31718" y="8946"/>
                  </a:lnTo>
                  <a:lnTo>
                    <a:pt x="31608" y="9354"/>
                  </a:lnTo>
                  <a:lnTo>
                    <a:pt x="31467" y="9746"/>
                  </a:lnTo>
                  <a:lnTo>
                    <a:pt x="31325" y="10123"/>
                  </a:lnTo>
                  <a:lnTo>
                    <a:pt x="31153" y="10468"/>
                  </a:lnTo>
                  <a:lnTo>
                    <a:pt x="30965" y="10798"/>
                  </a:lnTo>
                  <a:lnTo>
                    <a:pt x="30761" y="11112"/>
                  </a:lnTo>
                  <a:lnTo>
                    <a:pt x="30541" y="11410"/>
                  </a:lnTo>
                  <a:lnTo>
                    <a:pt x="30305" y="11677"/>
                  </a:lnTo>
                  <a:lnTo>
                    <a:pt x="30054" y="11943"/>
                  </a:lnTo>
                  <a:lnTo>
                    <a:pt x="29772" y="12179"/>
                  </a:lnTo>
                  <a:lnTo>
                    <a:pt x="29489" y="12414"/>
                  </a:lnTo>
                  <a:lnTo>
                    <a:pt x="29175" y="12618"/>
                  </a:lnTo>
                  <a:lnTo>
                    <a:pt x="28862" y="12822"/>
                  </a:lnTo>
                  <a:lnTo>
                    <a:pt x="28532" y="13011"/>
                  </a:lnTo>
                  <a:lnTo>
                    <a:pt x="28171" y="13168"/>
                  </a:lnTo>
                  <a:lnTo>
                    <a:pt x="27810" y="13325"/>
                  </a:lnTo>
                  <a:lnTo>
                    <a:pt x="27433" y="13466"/>
                  </a:lnTo>
                  <a:lnTo>
                    <a:pt x="27041" y="13591"/>
                  </a:lnTo>
                  <a:lnTo>
                    <a:pt x="26649" y="13701"/>
                  </a:lnTo>
                  <a:lnTo>
                    <a:pt x="26241" y="13795"/>
                  </a:lnTo>
                  <a:lnTo>
                    <a:pt x="25801" y="13889"/>
                  </a:lnTo>
                  <a:lnTo>
                    <a:pt x="25378" y="13968"/>
                  </a:lnTo>
                  <a:lnTo>
                    <a:pt x="24922" y="14031"/>
                  </a:lnTo>
                  <a:lnTo>
                    <a:pt x="24467" y="14078"/>
                  </a:lnTo>
                  <a:lnTo>
                    <a:pt x="23997" y="14125"/>
                  </a:lnTo>
                  <a:lnTo>
                    <a:pt x="23526" y="14156"/>
                  </a:lnTo>
                  <a:lnTo>
                    <a:pt x="23039" y="14188"/>
                  </a:lnTo>
                  <a:lnTo>
                    <a:pt x="22553" y="14203"/>
                  </a:lnTo>
                  <a:lnTo>
                    <a:pt x="21533" y="14203"/>
                  </a:lnTo>
                  <a:lnTo>
                    <a:pt x="20497" y="14188"/>
                  </a:lnTo>
                  <a:lnTo>
                    <a:pt x="19430" y="14125"/>
                  </a:lnTo>
                  <a:lnTo>
                    <a:pt x="18347" y="14046"/>
                  </a:lnTo>
                  <a:lnTo>
                    <a:pt x="17248" y="13937"/>
                  </a:lnTo>
                  <a:lnTo>
                    <a:pt x="16134" y="13827"/>
                  </a:lnTo>
                  <a:lnTo>
                    <a:pt x="15004" y="13685"/>
                  </a:lnTo>
                  <a:lnTo>
                    <a:pt x="13874" y="13529"/>
                  </a:lnTo>
                  <a:lnTo>
                    <a:pt x="11614" y="13215"/>
                  </a:lnTo>
                  <a:lnTo>
                    <a:pt x="9354" y="12885"/>
                  </a:lnTo>
                  <a:lnTo>
                    <a:pt x="7142" y="12571"/>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7" name="Google Shape;2092;p40">
              <a:extLst>
                <a:ext uri="{FF2B5EF4-FFF2-40B4-BE49-F238E27FC236}">
                  <a16:creationId xmlns:a16="http://schemas.microsoft.com/office/drawing/2014/main" id="{858A01DD-AAB3-0E09-0D75-5952ACCE0B88}"/>
                </a:ext>
              </a:extLst>
            </p:cNvPr>
            <p:cNvSpPr/>
            <p:nvPr/>
          </p:nvSpPr>
          <p:spPr>
            <a:xfrm>
              <a:off x="4108260" y="4063944"/>
              <a:ext cx="174881" cy="252745"/>
            </a:xfrm>
            <a:custGeom>
              <a:avLst/>
              <a:gdLst/>
              <a:ahLst/>
              <a:cxnLst/>
              <a:rect l="l" t="t" r="r" b="b"/>
              <a:pathLst>
                <a:path w="5322" h="7691" extrusionOk="0">
                  <a:moveTo>
                    <a:pt x="158" y="0"/>
                  </a:moveTo>
                  <a:lnTo>
                    <a:pt x="1" y="7690"/>
                  </a:lnTo>
                  <a:lnTo>
                    <a:pt x="425" y="7690"/>
                  </a:lnTo>
                  <a:lnTo>
                    <a:pt x="848" y="7675"/>
                  </a:lnTo>
                  <a:lnTo>
                    <a:pt x="1727" y="7628"/>
                  </a:lnTo>
                  <a:lnTo>
                    <a:pt x="2622" y="7549"/>
                  </a:lnTo>
                  <a:lnTo>
                    <a:pt x="3453" y="7455"/>
                  </a:lnTo>
                  <a:lnTo>
                    <a:pt x="4787" y="7298"/>
                  </a:lnTo>
                  <a:lnTo>
                    <a:pt x="5305" y="7220"/>
                  </a:lnTo>
                  <a:lnTo>
                    <a:pt x="5321" y="5305"/>
                  </a:lnTo>
                  <a:lnTo>
                    <a:pt x="5305" y="4567"/>
                  </a:lnTo>
                  <a:lnTo>
                    <a:pt x="5274" y="3893"/>
                  </a:lnTo>
                  <a:lnTo>
                    <a:pt x="5243" y="3218"/>
                  </a:lnTo>
                  <a:lnTo>
                    <a:pt x="5164" y="2480"/>
                  </a:lnTo>
                  <a:lnTo>
                    <a:pt x="4976" y="565"/>
                  </a:lnTo>
                  <a:lnTo>
                    <a:pt x="4693" y="613"/>
                  </a:lnTo>
                  <a:lnTo>
                    <a:pt x="4411" y="644"/>
                  </a:lnTo>
                  <a:lnTo>
                    <a:pt x="4113" y="644"/>
                  </a:lnTo>
                  <a:lnTo>
                    <a:pt x="3814" y="613"/>
                  </a:lnTo>
                  <a:lnTo>
                    <a:pt x="3516" y="581"/>
                  </a:lnTo>
                  <a:lnTo>
                    <a:pt x="3202" y="518"/>
                  </a:lnTo>
                  <a:lnTo>
                    <a:pt x="2575" y="393"/>
                  </a:lnTo>
                  <a:lnTo>
                    <a:pt x="1931" y="252"/>
                  </a:lnTo>
                  <a:lnTo>
                    <a:pt x="1319" y="110"/>
                  </a:lnTo>
                  <a:lnTo>
                    <a:pt x="1021" y="63"/>
                  </a:lnTo>
                  <a:lnTo>
                    <a:pt x="723" y="16"/>
                  </a:lnTo>
                  <a:lnTo>
                    <a:pt x="425" y="0"/>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8" name="Google Shape;2093;p40">
              <a:extLst>
                <a:ext uri="{FF2B5EF4-FFF2-40B4-BE49-F238E27FC236}">
                  <a16:creationId xmlns:a16="http://schemas.microsoft.com/office/drawing/2014/main" id="{7AEF24BC-14F9-1309-E9A9-1B1C1A193BBC}"/>
                </a:ext>
              </a:extLst>
            </p:cNvPr>
            <p:cNvSpPr/>
            <p:nvPr/>
          </p:nvSpPr>
          <p:spPr>
            <a:xfrm>
              <a:off x="4178419" y="4018037"/>
              <a:ext cx="407924" cy="335263"/>
            </a:xfrm>
            <a:custGeom>
              <a:avLst/>
              <a:gdLst/>
              <a:ahLst/>
              <a:cxnLst/>
              <a:rect l="l" t="t" r="r" b="b"/>
              <a:pathLst>
                <a:path w="12414" h="10202" extrusionOk="0">
                  <a:moveTo>
                    <a:pt x="7251" y="1"/>
                  </a:moveTo>
                  <a:lnTo>
                    <a:pt x="6764" y="16"/>
                  </a:lnTo>
                  <a:lnTo>
                    <a:pt x="6262" y="64"/>
                  </a:lnTo>
                  <a:lnTo>
                    <a:pt x="5760" y="126"/>
                  </a:lnTo>
                  <a:lnTo>
                    <a:pt x="5242" y="205"/>
                  </a:lnTo>
                  <a:lnTo>
                    <a:pt x="4740" y="315"/>
                  </a:lnTo>
                  <a:lnTo>
                    <a:pt x="4206" y="440"/>
                  </a:lnTo>
                  <a:lnTo>
                    <a:pt x="3688" y="581"/>
                  </a:lnTo>
                  <a:lnTo>
                    <a:pt x="3170" y="738"/>
                  </a:lnTo>
                  <a:lnTo>
                    <a:pt x="2652" y="911"/>
                  </a:lnTo>
                  <a:lnTo>
                    <a:pt x="2135" y="1084"/>
                  </a:lnTo>
                  <a:lnTo>
                    <a:pt x="1632" y="1288"/>
                  </a:lnTo>
                  <a:lnTo>
                    <a:pt x="1130" y="1492"/>
                  </a:lnTo>
                  <a:lnTo>
                    <a:pt x="628" y="1696"/>
                  </a:lnTo>
                  <a:lnTo>
                    <a:pt x="141" y="1931"/>
                  </a:lnTo>
                  <a:lnTo>
                    <a:pt x="0" y="8773"/>
                  </a:lnTo>
                  <a:lnTo>
                    <a:pt x="518" y="8852"/>
                  </a:lnTo>
                  <a:lnTo>
                    <a:pt x="1036" y="8930"/>
                  </a:lnTo>
                  <a:lnTo>
                    <a:pt x="2103" y="9150"/>
                  </a:lnTo>
                  <a:lnTo>
                    <a:pt x="3170" y="9370"/>
                  </a:lnTo>
                  <a:lnTo>
                    <a:pt x="4238" y="9605"/>
                  </a:lnTo>
                  <a:lnTo>
                    <a:pt x="5305" y="9825"/>
                  </a:lnTo>
                  <a:lnTo>
                    <a:pt x="5823" y="9935"/>
                  </a:lnTo>
                  <a:lnTo>
                    <a:pt x="6325" y="10013"/>
                  </a:lnTo>
                  <a:lnTo>
                    <a:pt x="6827" y="10092"/>
                  </a:lnTo>
                  <a:lnTo>
                    <a:pt x="7329" y="10139"/>
                  </a:lnTo>
                  <a:lnTo>
                    <a:pt x="7800" y="10186"/>
                  </a:lnTo>
                  <a:lnTo>
                    <a:pt x="8271" y="10202"/>
                  </a:lnTo>
                  <a:lnTo>
                    <a:pt x="8710" y="10186"/>
                  </a:lnTo>
                  <a:lnTo>
                    <a:pt x="9134" y="10155"/>
                  </a:lnTo>
                  <a:lnTo>
                    <a:pt x="9558" y="10092"/>
                  </a:lnTo>
                  <a:lnTo>
                    <a:pt x="9746" y="10045"/>
                  </a:lnTo>
                  <a:lnTo>
                    <a:pt x="9934" y="9982"/>
                  </a:lnTo>
                  <a:lnTo>
                    <a:pt x="10123" y="9919"/>
                  </a:lnTo>
                  <a:lnTo>
                    <a:pt x="10311" y="9856"/>
                  </a:lnTo>
                  <a:lnTo>
                    <a:pt x="10484" y="9778"/>
                  </a:lnTo>
                  <a:lnTo>
                    <a:pt x="10656" y="9684"/>
                  </a:lnTo>
                  <a:lnTo>
                    <a:pt x="10813" y="9574"/>
                  </a:lnTo>
                  <a:lnTo>
                    <a:pt x="10970" y="9464"/>
                  </a:lnTo>
                  <a:lnTo>
                    <a:pt x="11111" y="9338"/>
                  </a:lnTo>
                  <a:lnTo>
                    <a:pt x="11253" y="9213"/>
                  </a:lnTo>
                  <a:lnTo>
                    <a:pt x="11394" y="9072"/>
                  </a:lnTo>
                  <a:lnTo>
                    <a:pt x="11519" y="8915"/>
                  </a:lnTo>
                  <a:lnTo>
                    <a:pt x="11645" y="8742"/>
                  </a:lnTo>
                  <a:lnTo>
                    <a:pt x="11755" y="8569"/>
                  </a:lnTo>
                  <a:lnTo>
                    <a:pt x="11849" y="8381"/>
                  </a:lnTo>
                  <a:lnTo>
                    <a:pt x="11943" y="8161"/>
                  </a:lnTo>
                  <a:lnTo>
                    <a:pt x="12037" y="7957"/>
                  </a:lnTo>
                  <a:lnTo>
                    <a:pt x="12116" y="7722"/>
                  </a:lnTo>
                  <a:lnTo>
                    <a:pt x="12178" y="7471"/>
                  </a:lnTo>
                  <a:lnTo>
                    <a:pt x="12241" y="7204"/>
                  </a:lnTo>
                  <a:lnTo>
                    <a:pt x="12304" y="6937"/>
                  </a:lnTo>
                  <a:lnTo>
                    <a:pt x="12335" y="6639"/>
                  </a:lnTo>
                  <a:lnTo>
                    <a:pt x="12367" y="6341"/>
                  </a:lnTo>
                  <a:lnTo>
                    <a:pt x="12398" y="6027"/>
                  </a:lnTo>
                  <a:lnTo>
                    <a:pt x="12414" y="5682"/>
                  </a:lnTo>
                  <a:lnTo>
                    <a:pt x="12414" y="5337"/>
                  </a:lnTo>
                  <a:lnTo>
                    <a:pt x="12398" y="5007"/>
                  </a:lnTo>
                  <a:lnTo>
                    <a:pt x="12383" y="4677"/>
                  </a:lnTo>
                  <a:lnTo>
                    <a:pt x="12367" y="4379"/>
                  </a:lnTo>
                  <a:lnTo>
                    <a:pt x="12320" y="4081"/>
                  </a:lnTo>
                  <a:lnTo>
                    <a:pt x="12273" y="3799"/>
                  </a:lnTo>
                  <a:lnTo>
                    <a:pt x="12226" y="3532"/>
                  </a:lnTo>
                  <a:lnTo>
                    <a:pt x="12163" y="3265"/>
                  </a:lnTo>
                  <a:lnTo>
                    <a:pt x="12084" y="3030"/>
                  </a:lnTo>
                  <a:lnTo>
                    <a:pt x="12006" y="2794"/>
                  </a:lnTo>
                  <a:lnTo>
                    <a:pt x="11912" y="2559"/>
                  </a:lnTo>
                  <a:lnTo>
                    <a:pt x="11818" y="2355"/>
                  </a:lnTo>
                  <a:lnTo>
                    <a:pt x="11708" y="2151"/>
                  </a:lnTo>
                  <a:lnTo>
                    <a:pt x="11582" y="1947"/>
                  </a:lnTo>
                  <a:lnTo>
                    <a:pt x="11472" y="1774"/>
                  </a:lnTo>
                  <a:lnTo>
                    <a:pt x="11331" y="1602"/>
                  </a:lnTo>
                  <a:lnTo>
                    <a:pt x="11205" y="1429"/>
                  </a:lnTo>
                  <a:lnTo>
                    <a:pt x="11049" y="1272"/>
                  </a:lnTo>
                  <a:lnTo>
                    <a:pt x="10907" y="1131"/>
                  </a:lnTo>
                  <a:lnTo>
                    <a:pt x="10750" y="1005"/>
                  </a:lnTo>
                  <a:lnTo>
                    <a:pt x="10578" y="880"/>
                  </a:lnTo>
                  <a:lnTo>
                    <a:pt x="10405" y="754"/>
                  </a:lnTo>
                  <a:lnTo>
                    <a:pt x="10232" y="660"/>
                  </a:lnTo>
                  <a:lnTo>
                    <a:pt x="10044" y="550"/>
                  </a:lnTo>
                  <a:lnTo>
                    <a:pt x="9856" y="472"/>
                  </a:lnTo>
                  <a:lnTo>
                    <a:pt x="9668" y="377"/>
                  </a:lnTo>
                  <a:lnTo>
                    <a:pt x="9463" y="315"/>
                  </a:lnTo>
                  <a:lnTo>
                    <a:pt x="9055" y="189"/>
                  </a:lnTo>
                  <a:lnTo>
                    <a:pt x="8632" y="95"/>
                  </a:lnTo>
                  <a:lnTo>
                    <a:pt x="8177" y="32"/>
                  </a:lnTo>
                  <a:lnTo>
                    <a:pt x="7721" y="1"/>
                  </a:lnTo>
                  <a:close/>
                </a:path>
              </a:pathLst>
            </a:custGeom>
            <a:solidFill>
              <a:srgbClr val="7AB84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9" name="Google Shape;2094;p40">
              <a:extLst>
                <a:ext uri="{FF2B5EF4-FFF2-40B4-BE49-F238E27FC236}">
                  <a16:creationId xmlns:a16="http://schemas.microsoft.com/office/drawing/2014/main" id="{6669C145-20CD-10B3-6E5E-0D9890D5B7E9}"/>
                </a:ext>
              </a:extLst>
            </p:cNvPr>
            <p:cNvSpPr/>
            <p:nvPr/>
          </p:nvSpPr>
          <p:spPr>
            <a:xfrm>
              <a:off x="4178419" y="4018037"/>
              <a:ext cx="407924" cy="335263"/>
            </a:xfrm>
            <a:custGeom>
              <a:avLst/>
              <a:gdLst/>
              <a:ahLst/>
              <a:cxnLst/>
              <a:rect l="l" t="t" r="r" b="b"/>
              <a:pathLst>
                <a:path w="12414" h="10202" fill="none" extrusionOk="0">
                  <a:moveTo>
                    <a:pt x="141" y="1931"/>
                  </a:moveTo>
                  <a:lnTo>
                    <a:pt x="141" y="1931"/>
                  </a:lnTo>
                  <a:lnTo>
                    <a:pt x="628" y="1696"/>
                  </a:lnTo>
                  <a:lnTo>
                    <a:pt x="1130" y="1492"/>
                  </a:lnTo>
                  <a:lnTo>
                    <a:pt x="1632" y="1288"/>
                  </a:lnTo>
                  <a:lnTo>
                    <a:pt x="2135" y="1084"/>
                  </a:lnTo>
                  <a:lnTo>
                    <a:pt x="2652" y="911"/>
                  </a:lnTo>
                  <a:lnTo>
                    <a:pt x="3170" y="738"/>
                  </a:lnTo>
                  <a:lnTo>
                    <a:pt x="3688" y="581"/>
                  </a:lnTo>
                  <a:lnTo>
                    <a:pt x="4206" y="440"/>
                  </a:lnTo>
                  <a:lnTo>
                    <a:pt x="4740" y="315"/>
                  </a:lnTo>
                  <a:lnTo>
                    <a:pt x="5242" y="205"/>
                  </a:lnTo>
                  <a:lnTo>
                    <a:pt x="5760" y="126"/>
                  </a:lnTo>
                  <a:lnTo>
                    <a:pt x="6262" y="64"/>
                  </a:lnTo>
                  <a:lnTo>
                    <a:pt x="6764" y="16"/>
                  </a:lnTo>
                  <a:lnTo>
                    <a:pt x="7251" y="1"/>
                  </a:lnTo>
                  <a:lnTo>
                    <a:pt x="7721" y="1"/>
                  </a:lnTo>
                  <a:lnTo>
                    <a:pt x="8177" y="32"/>
                  </a:lnTo>
                  <a:lnTo>
                    <a:pt x="8632" y="95"/>
                  </a:lnTo>
                  <a:lnTo>
                    <a:pt x="9055" y="189"/>
                  </a:lnTo>
                  <a:lnTo>
                    <a:pt x="9463" y="315"/>
                  </a:lnTo>
                  <a:lnTo>
                    <a:pt x="9668" y="377"/>
                  </a:lnTo>
                  <a:lnTo>
                    <a:pt x="9856" y="472"/>
                  </a:lnTo>
                  <a:lnTo>
                    <a:pt x="10044" y="550"/>
                  </a:lnTo>
                  <a:lnTo>
                    <a:pt x="10232" y="660"/>
                  </a:lnTo>
                  <a:lnTo>
                    <a:pt x="10405" y="754"/>
                  </a:lnTo>
                  <a:lnTo>
                    <a:pt x="10578" y="880"/>
                  </a:lnTo>
                  <a:lnTo>
                    <a:pt x="10750" y="1005"/>
                  </a:lnTo>
                  <a:lnTo>
                    <a:pt x="10907" y="1131"/>
                  </a:lnTo>
                  <a:lnTo>
                    <a:pt x="11049" y="1272"/>
                  </a:lnTo>
                  <a:lnTo>
                    <a:pt x="11205" y="1429"/>
                  </a:lnTo>
                  <a:lnTo>
                    <a:pt x="11331" y="1602"/>
                  </a:lnTo>
                  <a:lnTo>
                    <a:pt x="11472" y="1774"/>
                  </a:lnTo>
                  <a:lnTo>
                    <a:pt x="11582" y="1947"/>
                  </a:lnTo>
                  <a:lnTo>
                    <a:pt x="11708" y="2151"/>
                  </a:lnTo>
                  <a:lnTo>
                    <a:pt x="11818" y="2355"/>
                  </a:lnTo>
                  <a:lnTo>
                    <a:pt x="11912" y="2559"/>
                  </a:lnTo>
                  <a:lnTo>
                    <a:pt x="12006" y="2794"/>
                  </a:lnTo>
                  <a:lnTo>
                    <a:pt x="12084" y="3030"/>
                  </a:lnTo>
                  <a:lnTo>
                    <a:pt x="12163" y="3265"/>
                  </a:lnTo>
                  <a:lnTo>
                    <a:pt x="12226" y="3532"/>
                  </a:lnTo>
                  <a:lnTo>
                    <a:pt x="12273" y="3799"/>
                  </a:lnTo>
                  <a:lnTo>
                    <a:pt x="12320" y="4081"/>
                  </a:lnTo>
                  <a:lnTo>
                    <a:pt x="12367" y="4379"/>
                  </a:lnTo>
                  <a:lnTo>
                    <a:pt x="12383" y="4677"/>
                  </a:lnTo>
                  <a:lnTo>
                    <a:pt x="12398" y="5007"/>
                  </a:lnTo>
                  <a:lnTo>
                    <a:pt x="12414" y="5337"/>
                  </a:lnTo>
                  <a:lnTo>
                    <a:pt x="12414" y="5337"/>
                  </a:lnTo>
                  <a:lnTo>
                    <a:pt x="12414" y="5682"/>
                  </a:lnTo>
                  <a:lnTo>
                    <a:pt x="12398" y="6027"/>
                  </a:lnTo>
                  <a:lnTo>
                    <a:pt x="12367" y="6341"/>
                  </a:lnTo>
                  <a:lnTo>
                    <a:pt x="12335" y="6639"/>
                  </a:lnTo>
                  <a:lnTo>
                    <a:pt x="12304" y="6937"/>
                  </a:lnTo>
                  <a:lnTo>
                    <a:pt x="12241" y="7204"/>
                  </a:lnTo>
                  <a:lnTo>
                    <a:pt x="12178" y="7471"/>
                  </a:lnTo>
                  <a:lnTo>
                    <a:pt x="12116" y="7722"/>
                  </a:lnTo>
                  <a:lnTo>
                    <a:pt x="12037" y="7957"/>
                  </a:lnTo>
                  <a:lnTo>
                    <a:pt x="11943" y="8161"/>
                  </a:lnTo>
                  <a:lnTo>
                    <a:pt x="11849" y="8381"/>
                  </a:lnTo>
                  <a:lnTo>
                    <a:pt x="11755" y="8569"/>
                  </a:lnTo>
                  <a:lnTo>
                    <a:pt x="11645" y="8742"/>
                  </a:lnTo>
                  <a:lnTo>
                    <a:pt x="11519" y="8915"/>
                  </a:lnTo>
                  <a:lnTo>
                    <a:pt x="11394" y="9072"/>
                  </a:lnTo>
                  <a:lnTo>
                    <a:pt x="11253" y="9213"/>
                  </a:lnTo>
                  <a:lnTo>
                    <a:pt x="11111" y="9338"/>
                  </a:lnTo>
                  <a:lnTo>
                    <a:pt x="10970" y="9464"/>
                  </a:lnTo>
                  <a:lnTo>
                    <a:pt x="10813" y="9574"/>
                  </a:lnTo>
                  <a:lnTo>
                    <a:pt x="10656" y="9684"/>
                  </a:lnTo>
                  <a:lnTo>
                    <a:pt x="10484" y="9778"/>
                  </a:lnTo>
                  <a:lnTo>
                    <a:pt x="10311" y="9856"/>
                  </a:lnTo>
                  <a:lnTo>
                    <a:pt x="10123" y="9919"/>
                  </a:lnTo>
                  <a:lnTo>
                    <a:pt x="9934" y="9982"/>
                  </a:lnTo>
                  <a:lnTo>
                    <a:pt x="9746" y="10045"/>
                  </a:lnTo>
                  <a:lnTo>
                    <a:pt x="9558" y="10092"/>
                  </a:lnTo>
                  <a:lnTo>
                    <a:pt x="9134" y="10155"/>
                  </a:lnTo>
                  <a:lnTo>
                    <a:pt x="8710" y="10186"/>
                  </a:lnTo>
                  <a:lnTo>
                    <a:pt x="8271" y="10202"/>
                  </a:lnTo>
                  <a:lnTo>
                    <a:pt x="7800" y="10186"/>
                  </a:lnTo>
                  <a:lnTo>
                    <a:pt x="7329" y="10139"/>
                  </a:lnTo>
                  <a:lnTo>
                    <a:pt x="6827" y="10092"/>
                  </a:lnTo>
                  <a:lnTo>
                    <a:pt x="6325" y="10013"/>
                  </a:lnTo>
                  <a:lnTo>
                    <a:pt x="5823" y="9935"/>
                  </a:lnTo>
                  <a:lnTo>
                    <a:pt x="5305" y="9825"/>
                  </a:lnTo>
                  <a:lnTo>
                    <a:pt x="4238" y="9605"/>
                  </a:lnTo>
                  <a:lnTo>
                    <a:pt x="3170" y="9370"/>
                  </a:lnTo>
                  <a:lnTo>
                    <a:pt x="2103" y="9150"/>
                  </a:lnTo>
                  <a:lnTo>
                    <a:pt x="1036" y="8930"/>
                  </a:lnTo>
                  <a:lnTo>
                    <a:pt x="518" y="8852"/>
                  </a:lnTo>
                  <a:lnTo>
                    <a:pt x="0" y="8773"/>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0" name="Google Shape;2095;p40">
              <a:extLst>
                <a:ext uri="{FF2B5EF4-FFF2-40B4-BE49-F238E27FC236}">
                  <a16:creationId xmlns:a16="http://schemas.microsoft.com/office/drawing/2014/main" id="{AE43987A-3B82-E0B7-923E-995054767DCC}"/>
                </a:ext>
              </a:extLst>
            </p:cNvPr>
            <p:cNvSpPr/>
            <p:nvPr/>
          </p:nvSpPr>
          <p:spPr>
            <a:xfrm>
              <a:off x="4257844" y="4109852"/>
              <a:ext cx="35587" cy="143905"/>
            </a:xfrm>
            <a:custGeom>
              <a:avLst/>
              <a:gdLst/>
              <a:ahLst/>
              <a:cxnLst/>
              <a:rect l="l" t="t" r="r" b="b"/>
              <a:pathLst>
                <a:path w="1083" h="4379" extrusionOk="0">
                  <a:moveTo>
                    <a:pt x="471" y="0"/>
                  </a:moveTo>
                  <a:lnTo>
                    <a:pt x="377" y="16"/>
                  </a:lnTo>
                  <a:lnTo>
                    <a:pt x="267" y="63"/>
                  </a:lnTo>
                  <a:lnTo>
                    <a:pt x="188" y="110"/>
                  </a:lnTo>
                  <a:lnTo>
                    <a:pt x="126" y="189"/>
                  </a:lnTo>
                  <a:lnTo>
                    <a:pt x="79" y="267"/>
                  </a:lnTo>
                  <a:lnTo>
                    <a:pt x="31" y="345"/>
                  </a:lnTo>
                  <a:lnTo>
                    <a:pt x="16" y="440"/>
                  </a:lnTo>
                  <a:lnTo>
                    <a:pt x="16" y="550"/>
                  </a:lnTo>
                  <a:lnTo>
                    <a:pt x="16" y="644"/>
                  </a:lnTo>
                  <a:lnTo>
                    <a:pt x="63" y="1052"/>
                  </a:lnTo>
                  <a:lnTo>
                    <a:pt x="79" y="1460"/>
                  </a:lnTo>
                  <a:lnTo>
                    <a:pt x="79" y="1852"/>
                  </a:lnTo>
                  <a:lnTo>
                    <a:pt x="79" y="2260"/>
                  </a:lnTo>
                  <a:lnTo>
                    <a:pt x="31" y="3076"/>
                  </a:lnTo>
                  <a:lnTo>
                    <a:pt x="16" y="3484"/>
                  </a:lnTo>
                  <a:lnTo>
                    <a:pt x="0" y="3877"/>
                  </a:lnTo>
                  <a:lnTo>
                    <a:pt x="16" y="4002"/>
                  </a:lnTo>
                  <a:lnTo>
                    <a:pt x="47" y="4096"/>
                  </a:lnTo>
                  <a:lnTo>
                    <a:pt x="94" y="4175"/>
                  </a:lnTo>
                  <a:lnTo>
                    <a:pt x="157" y="4253"/>
                  </a:lnTo>
                  <a:lnTo>
                    <a:pt x="235" y="4300"/>
                  </a:lnTo>
                  <a:lnTo>
                    <a:pt x="314" y="4347"/>
                  </a:lnTo>
                  <a:lnTo>
                    <a:pt x="408" y="4363"/>
                  </a:lnTo>
                  <a:lnTo>
                    <a:pt x="502" y="4379"/>
                  </a:lnTo>
                  <a:lnTo>
                    <a:pt x="596" y="4363"/>
                  </a:lnTo>
                  <a:lnTo>
                    <a:pt x="691" y="4347"/>
                  </a:lnTo>
                  <a:lnTo>
                    <a:pt x="785" y="4300"/>
                  </a:lnTo>
                  <a:lnTo>
                    <a:pt x="863" y="4253"/>
                  </a:lnTo>
                  <a:lnTo>
                    <a:pt x="926" y="4175"/>
                  </a:lnTo>
                  <a:lnTo>
                    <a:pt x="973" y="4096"/>
                  </a:lnTo>
                  <a:lnTo>
                    <a:pt x="1004" y="4002"/>
                  </a:lnTo>
                  <a:lnTo>
                    <a:pt x="1020" y="3877"/>
                  </a:lnTo>
                  <a:lnTo>
                    <a:pt x="1036" y="3437"/>
                  </a:lnTo>
                  <a:lnTo>
                    <a:pt x="1052" y="2998"/>
                  </a:lnTo>
                  <a:lnTo>
                    <a:pt x="1083" y="2135"/>
                  </a:lnTo>
                  <a:lnTo>
                    <a:pt x="1083" y="1695"/>
                  </a:lnTo>
                  <a:lnTo>
                    <a:pt x="1083" y="1256"/>
                  </a:lnTo>
                  <a:lnTo>
                    <a:pt x="1052" y="816"/>
                  </a:lnTo>
                  <a:lnTo>
                    <a:pt x="1004" y="377"/>
                  </a:lnTo>
                  <a:lnTo>
                    <a:pt x="973" y="283"/>
                  </a:lnTo>
                  <a:lnTo>
                    <a:pt x="926" y="204"/>
                  </a:lnTo>
                  <a:lnTo>
                    <a:pt x="847" y="126"/>
                  </a:lnTo>
                  <a:lnTo>
                    <a:pt x="769" y="79"/>
                  </a:lnTo>
                  <a:lnTo>
                    <a:pt x="675" y="32"/>
                  </a:lnTo>
                  <a:lnTo>
                    <a:pt x="565" y="16"/>
                  </a:lnTo>
                  <a:lnTo>
                    <a:pt x="471" y="0"/>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1" name="Google Shape;2096;p40">
              <a:extLst>
                <a:ext uri="{FF2B5EF4-FFF2-40B4-BE49-F238E27FC236}">
                  <a16:creationId xmlns:a16="http://schemas.microsoft.com/office/drawing/2014/main" id="{0D26E6F8-6DDF-BB40-78D9-78BDE21009F4}"/>
                </a:ext>
              </a:extLst>
            </p:cNvPr>
            <p:cNvSpPr/>
            <p:nvPr/>
          </p:nvSpPr>
          <p:spPr>
            <a:xfrm>
              <a:off x="4339307" y="4110345"/>
              <a:ext cx="33550" cy="157871"/>
            </a:xfrm>
            <a:custGeom>
              <a:avLst/>
              <a:gdLst/>
              <a:ahLst/>
              <a:cxnLst/>
              <a:rect l="l" t="t" r="r" b="b"/>
              <a:pathLst>
                <a:path w="1021" h="4804" extrusionOk="0">
                  <a:moveTo>
                    <a:pt x="519" y="1"/>
                  </a:moveTo>
                  <a:lnTo>
                    <a:pt x="409" y="17"/>
                  </a:lnTo>
                  <a:lnTo>
                    <a:pt x="330" y="32"/>
                  </a:lnTo>
                  <a:lnTo>
                    <a:pt x="236" y="79"/>
                  </a:lnTo>
                  <a:lnTo>
                    <a:pt x="158" y="126"/>
                  </a:lnTo>
                  <a:lnTo>
                    <a:pt x="95" y="205"/>
                  </a:lnTo>
                  <a:lnTo>
                    <a:pt x="48" y="283"/>
                  </a:lnTo>
                  <a:lnTo>
                    <a:pt x="16" y="378"/>
                  </a:lnTo>
                  <a:lnTo>
                    <a:pt x="1" y="503"/>
                  </a:lnTo>
                  <a:lnTo>
                    <a:pt x="1" y="4301"/>
                  </a:lnTo>
                  <a:lnTo>
                    <a:pt x="16" y="4427"/>
                  </a:lnTo>
                  <a:lnTo>
                    <a:pt x="48" y="4521"/>
                  </a:lnTo>
                  <a:lnTo>
                    <a:pt x="95" y="4615"/>
                  </a:lnTo>
                  <a:lnTo>
                    <a:pt x="158" y="4678"/>
                  </a:lnTo>
                  <a:lnTo>
                    <a:pt x="236" y="4725"/>
                  </a:lnTo>
                  <a:lnTo>
                    <a:pt x="330" y="4772"/>
                  </a:lnTo>
                  <a:lnTo>
                    <a:pt x="409" y="4787"/>
                  </a:lnTo>
                  <a:lnTo>
                    <a:pt x="519" y="4803"/>
                  </a:lnTo>
                  <a:lnTo>
                    <a:pt x="613" y="4787"/>
                  </a:lnTo>
                  <a:lnTo>
                    <a:pt x="691" y="4772"/>
                  </a:lnTo>
                  <a:lnTo>
                    <a:pt x="785" y="4725"/>
                  </a:lnTo>
                  <a:lnTo>
                    <a:pt x="864" y="4678"/>
                  </a:lnTo>
                  <a:lnTo>
                    <a:pt x="927" y="4615"/>
                  </a:lnTo>
                  <a:lnTo>
                    <a:pt x="974" y="4521"/>
                  </a:lnTo>
                  <a:lnTo>
                    <a:pt x="1005" y="4427"/>
                  </a:lnTo>
                  <a:lnTo>
                    <a:pt x="1021" y="4301"/>
                  </a:lnTo>
                  <a:lnTo>
                    <a:pt x="1021" y="503"/>
                  </a:lnTo>
                  <a:lnTo>
                    <a:pt x="1005" y="378"/>
                  </a:lnTo>
                  <a:lnTo>
                    <a:pt x="974" y="283"/>
                  </a:lnTo>
                  <a:lnTo>
                    <a:pt x="927" y="205"/>
                  </a:lnTo>
                  <a:lnTo>
                    <a:pt x="864" y="126"/>
                  </a:lnTo>
                  <a:lnTo>
                    <a:pt x="785" y="79"/>
                  </a:lnTo>
                  <a:lnTo>
                    <a:pt x="691" y="32"/>
                  </a:lnTo>
                  <a:lnTo>
                    <a:pt x="613" y="17"/>
                  </a:lnTo>
                  <a:lnTo>
                    <a:pt x="519" y="1"/>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2" name="Google Shape;2097;p40">
              <a:extLst>
                <a:ext uri="{FF2B5EF4-FFF2-40B4-BE49-F238E27FC236}">
                  <a16:creationId xmlns:a16="http://schemas.microsoft.com/office/drawing/2014/main" id="{719BF771-40C1-FD57-BF2B-F7FB38516EA3}"/>
                </a:ext>
              </a:extLst>
            </p:cNvPr>
            <p:cNvSpPr/>
            <p:nvPr/>
          </p:nvSpPr>
          <p:spPr>
            <a:xfrm>
              <a:off x="4125808" y="4125329"/>
              <a:ext cx="111428" cy="138220"/>
            </a:xfrm>
            <a:custGeom>
              <a:avLst/>
              <a:gdLst/>
              <a:ahLst/>
              <a:cxnLst/>
              <a:rect l="l" t="t" r="r" b="b"/>
              <a:pathLst>
                <a:path w="3391" h="4206" extrusionOk="0">
                  <a:moveTo>
                    <a:pt x="1193" y="753"/>
                  </a:moveTo>
                  <a:lnTo>
                    <a:pt x="1334" y="785"/>
                  </a:lnTo>
                  <a:lnTo>
                    <a:pt x="1491" y="832"/>
                  </a:lnTo>
                  <a:lnTo>
                    <a:pt x="1648" y="910"/>
                  </a:lnTo>
                  <a:lnTo>
                    <a:pt x="1821" y="1004"/>
                  </a:lnTo>
                  <a:lnTo>
                    <a:pt x="1978" y="1099"/>
                  </a:lnTo>
                  <a:lnTo>
                    <a:pt x="2119" y="1208"/>
                  </a:lnTo>
                  <a:lnTo>
                    <a:pt x="2276" y="1334"/>
                  </a:lnTo>
                  <a:lnTo>
                    <a:pt x="2386" y="1444"/>
                  </a:lnTo>
                  <a:lnTo>
                    <a:pt x="2421" y="1483"/>
                  </a:lnTo>
                  <a:lnTo>
                    <a:pt x="2421" y="1483"/>
                  </a:lnTo>
                  <a:lnTo>
                    <a:pt x="2135" y="1491"/>
                  </a:lnTo>
                  <a:lnTo>
                    <a:pt x="1837" y="1475"/>
                  </a:lnTo>
                  <a:lnTo>
                    <a:pt x="1554" y="1460"/>
                  </a:lnTo>
                  <a:lnTo>
                    <a:pt x="1397" y="1460"/>
                  </a:lnTo>
                  <a:lnTo>
                    <a:pt x="1240" y="1428"/>
                  </a:lnTo>
                  <a:lnTo>
                    <a:pt x="1083" y="1397"/>
                  </a:lnTo>
                  <a:lnTo>
                    <a:pt x="942" y="1334"/>
                  </a:lnTo>
                  <a:lnTo>
                    <a:pt x="864" y="1303"/>
                  </a:lnTo>
                  <a:lnTo>
                    <a:pt x="817" y="1256"/>
                  </a:lnTo>
                  <a:lnTo>
                    <a:pt x="785" y="1208"/>
                  </a:lnTo>
                  <a:lnTo>
                    <a:pt x="769" y="1177"/>
                  </a:lnTo>
                  <a:lnTo>
                    <a:pt x="785" y="1083"/>
                  </a:lnTo>
                  <a:lnTo>
                    <a:pt x="801" y="1004"/>
                  </a:lnTo>
                  <a:lnTo>
                    <a:pt x="832" y="942"/>
                  </a:lnTo>
                  <a:lnTo>
                    <a:pt x="864" y="879"/>
                  </a:lnTo>
                  <a:lnTo>
                    <a:pt x="895" y="832"/>
                  </a:lnTo>
                  <a:lnTo>
                    <a:pt x="942" y="800"/>
                  </a:lnTo>
                  <a:lnTo>
                    <a:pt x="1005" y="785"/>
                  </a:lnTo>
                  <a:lnTo>
                    <a:pt x="1052" y="769"/>
                  </a:lnTo>
                  <a:lnTo>
                    <a:pt x="1193" y="753"/>
                  </a:lnTo>
                  <a:close/>
                  <a:moveTo>
                    <a:pt x="2529" y="2424"/>
                  </a:moveTo>
                  <a:lnTo>
                    <a:pt x="2511" y="2527"/>
                  </a:lnTo>
                  <a:lnTo>
                    <a:pt x="2433" y="2809"/>
                  </a:lnTo>
                  <a:lnTo>
                    <a:pt x="2402" y="2950"/>
                  </a:lnTo>
                  <a:lnTo>
                    <a:pt x="2355" y="3092"/>
                  </a:lnTo>
                  <a:lnTo>
                    <a:pt x="2292" y="3233"/>
                  </a:lnTo>
                  <a:lnTo>
                    <a:pt x="2198" y="3358"/>
                  </a:lnTo>
                  <a:lnTo>
                    <a:pt x="2150" y="3421"/>
                  </a:lnTo>
                  <a:lnTo>
                    <a:pt x="2135" y="3453"/>
                  </a:lnTo>
                  <a:lnTo>
                    <a:pt x="2103" y="3453"/>
                  </a:lnTo>
                  <a:lnTo>
                    <a:pt x="2041" y="3406"/>
                  </a:lnTo>
                  <a:lnTo>
                    <a:pt x="1884" y="3327"/>
                  </a:lnTo>
                  <a:lnTo>
                    <a:pt x="1821" y="3280"/>
                  </a:lnTo>
                  <a:lnTo>
                    <a:pt x="1758" y="3217"/>
                  </a:lnTo>
                  <a:lnTo>
                    <a:pt x="1711" y="3170"/>
                  </a:lnTo>
                  <a:lnTo>
                    <a:pt x="1711" y="3154"/>
                  </a:lnTo>
                  <a:lnTo>
                    <a:pt x="1727" y="3107"/>
                  </a:lnTo>
                  <a:lnTo>
                    <a:pt x="1742" y="3045"/>
                  </a:lnTo>
                  <a:lnTo>
                    <a:pt x="1821" y="2950"/>
                  </a:lnTo>
                  <a:lnTo>
                    <a:pt x="1915" y="2856"/>
                  </a:lnTo>
                  <a:lnTo>
                    <a:pt x="2009" y="2778"/>
                  </a:lnTo>
                  <a:lnTo>
                    <a:pt x="2229" y="2621"/>
                  </a:lnTo>
                  <a:lnTo>
                    <a:pt x="2464" y="2464"/>
                  </a:lnTo>
                  <a:lnTo>
                    <a:pt x="2529" y="2424"/>
                  </a:lnTo>
                  <a:close/>
                  <a:moveTo>
                    <a:pt x="1005" y="0"/>
                  </a:moveTo>
                  <a:lnTo>
                    <a:pt x="895" y="16"/>
                  </a:lnTo>
                  <a:lnTo>
                    <a:pt x="801" y="31"/>
                  </a:lnTo>
                  <a:lnTo>
                    <a:pt x="707" y="63"/>
                  </a:lnTo>
                  <a:lnTo>
                    <a:pt x="597" y="110"/>
                  </a:lnTo>
                  <a:lnTo>
                    <a:pt x="518" y="157"/>
                  </a:lnTo>
                  <a:lnTo>
                    <a:pt x="440" y="220"/>
                  </a:lnTo>
                  <a:lnTo>
                    <a:pt x="361" y="298"/>
                  </a:lnTo>
                  <a:lnTo>
                    <a:pt x="283" y="377"/>
                  </a:lnTo>
                  <a:lnTo>
                    <a:pt x="173" y="549"/>
                  </a:lnTo>
                  <a:lnTo>
                    <a:pt x="79" y="738"/>
                  </a:lnTo>
                  <a:lnTo>
                    <a:pt x="32" y="942"/>
                  </a:lnTo>
                  <a:lnTo>
                    <a:pt x="16" y="1036"/>
                  </a:lnTo>
                  <a:lnTo>
                    <a:pt x="0" y="1146"/>
                  </a:lnTo>
                  <a:lnTo>
                    <a:pt x="16" y="1240"/>
                  </a:lnTo>
                  <a:lnTo>
                    <a:pt x="32" y="1350"/>
                  </a:lnTo>
                  <a:lnTo>
                    <a:pt x="48" y="1444"/>
                  </a:lnTo>
                  <a:lnTo>
                    <a:pt x="95" y="1538"/>
                  </a:lnTo>
                  <a:lnTo>
                    <a:pt x="189" y="1679"/>
                  </a:lnTo>
                  <a:lnTo>
                    <a:pt x="299" y="1805"/>
                  </a:lnTo>
                  <a:lnTo>
                    <a:pt x="424" y="1915"/>
                  </a:lnTo>
                  <a:lnTo>
                    <a:pt x="565" y="1993"/>
                  </a:lnTo>
                  <a:lnTo>
                    <a:pt x="722" y="2072"/>
                  </a:lnTo>
                  <a:lnTo>
                    <a:pt x="879" y="2119"/>
                  </a:lnTo>
                  <a:lnTo>
                    <a:pt x="1052" y="2166"/>
                  </a:lnTo>
                  <a:lnTo>
                    <a:pt x="1209" y="2197"/>
                  </a:lnTo>
                  <a:lnTo>
                    <a:pt x="1494" y="2220"/>
                  </a:lnTo>
                  <a:lnTo>
                    <a:pt x="1494" y="2220"/>
                  </a:lnTo>
                  <a:lnTo>
                    <a:pt x="1366" y="2323"/>
                  </a:lnTo>
                  <a:lnTo>
                    <a:pt x="1225" y="2480"/>
                  </a:lnTo>
                  <a:lnTo>
                    <a:pt x="1146" y="2589"/>
                  </a:lnTo>
                  <a:lnTo>
                    <a:pt x="1083" y="2699"/>
                  </a:lnTo>
                  <a:lnTo>
                    <a:pt x="1021" y="2825"/>
                  </a:lnTo>
                  <a:lnTo>
                    <a:pt x="989" y="2935"/>
                  </a:lnTo>
                  <a:lnTo>
                    <a:pt x="973" y="3045"/>
                  </a:lnTo>
                  <a:lnTo>
                    <a:pt x="973" y="3154"/>
                  </a:lnTo>
                  <a:lnTo>
                    <a:pt x="989" y="3264"/>
                  </a:lnTo>
                  <a:lnTo>
                    <a:pt x="1005" y="3374"/>
                  </a:lnTo>
                  <a:lnTo>
                    <a:pt x="1052" y="3484"/>
                  </a:lnTo>
                  <a:lnTo>
                    <a:pt x="1099" y="3578"/>
                  </a:lnTo>
                  <a:lnTo>
                    <a:pt x="1162" y="3672"/>
                  </a:lnTo>
                  <a:lnTo>
                    <a:pt x="1240" y="3767"/>
                  </a:lnTo>
                  <a:lnTo>
                    <a:pt x="1334" y="3861"/>
                  </a:lnTo>
                  <a:lnTo>
                    <a:pt x="1429" y="3939"/>
                  </a:lnTo>
                  <a:lnTo>
                    <a:pt x="1538" y="4002"/>
                  </a:lnTo>
                  <a:lnTo>
                    <a:pt x="1648" y="4080"/>
                  </a:lnTo>
                  <a:lnTo>
                    <a:pt x="1774" y="4127"/>
                  </a:lnTo>
                  <a:lnTo>
                    <a:pt x="1899" y="4175"/>
                  </a:lnTo>
                  <a:lnTo>
                    <a:pt x="2009" y="4190"/>
                  </a:lnTo>
                  <a:lnTo>
                    <a:pt x="2119" y="4206"/>
                  </a:lnTo>
                  <a:lnTo>
                    <a:pt x="2213" y="4206"/>
                  </a:lnTo>
                  <a:lnTo>
                    <a:pt x="2307" y="4190"/>
                  </a:lnTo>
                  <a:lnTo>
                    <a:pt x="2402" y="4159"/>
                  </a:lnTo>
                  <a:lnTo>
                    <a:pt x="2496" y="4112"/>
                  </a:lnTo>
                  <a:lnTo>
                    <a:pt x="2574" y="4065"/>
                  </a:lnTo>
                  <a:lnTo>
                    <a:pt x="2653" y="4002"/>
                  </a:lnTo>
                  <a:lnTo>
                    <a:pt x="2794" y="3845"/>
                  </a:lnTo>
                  <a:lnTo>
                    <a:pt x="2919" y="3657"/>
                  </a:lnTo>
                  <a:lnTo>
                    <a:pt x="3014" y="3453"/>
                  </a:lnTo>
                  <a:lnTo>
                    <a:pt x="3108" y="3233"/>
                  </a:lnTo>
                  <a:lnTo>
                    <a:pt x="3186" y="2998"/>
                  </a:lnTo>
                  <a:lnTo>
                    <a:pt x="3249" y="2746"/>
                  </a:lnTo>
                  <a:lnTo>
                    <a:pt x="3296" y="2511"/>
                  </a:lnTo>
                  <a:lnTo>
                    <a:pt x="3328" y="2276"/>
                  </a:lnTo>
                  <a:lnTo>
                    <a:pt x="3359" y="2040"/>
                  </a:lnTo>
                  <a:lnTo>
                    <a:pt x="3368" y="1814"/>
                  </a:lnTo>
                  <a:lnTo>
                    <a:pt x="3375" y="1789"/>
                  </a:lnTo>
                  <a:lnTo>
                    <a:pt x="3390" y="1711"/>
                  </a:lnTo>
                  <a:lnTo>
                    <a:pt x="3390" y="1632"/>
                  </a:lnTo>
                  <a:lnTo>
                    <a:pt x="3375" y="1593"/>
                  </a:lnTo>
                  <a:lnTo>
                    <a:pt x="3375" y="1569"/>
                  </a:lnTo>
                  <a:lnTo>
                    <a:pt x="3343" y="1491"/>
                  </a:lnTo>
                  <a:lnTo>
                    <a:pt x="3312" y="1428"/>
                  </a:lnTo>
                  <a:lnTo>
                    <a:pt x="3303" y="1419"/>
                  </a:lnTo>
                  <a:lnTo>
                    <a:pt x="3280" y="1365"/>
                  </a:lnTo>
                  <a:lnTo>
                    <a:pt x="3171" y="1177"/>
                  </a:lnTo>
                  <a:lnTo>
                    <a:pt x="3029" y="1020"/>
                  </a:lnTo>
                  <a:lnTo>
                    <a:pt x="2888" y="863"/>
                  </a:lnTo>
                  <a:lnTo>
                    <a:pt x="2731" y="706"/>
                  </a:lnTo>
                  <a:lnTo>
                    <a:pt x="2574" y="581"/>
                  </a:lnTo>
                  <a:lnTo>
                    <a:pt x="2402" y="455"/>
                  </a:lnTo>
                  <a:lnTo>
                    <a:pt x="2213" y="345"/>
                  </a:lnTo>
                  <a:lnTo>
                    <a:pt x="2041" y="235"/>
                  </a:lnTo>
                  <a:lnTo>
                    <a:pt x="1837" y="157"/>
                  </a:lnTo>
                  <a:lnTo>
                    <a:pt x="1633" y="79"/>
                  </a:lnTo>
                  <a:lnTo>
                    <a:pt x="1429" y="16"/>
                  </a:lnTo>
                  <a:lnTo>
                    <a:pt x="1225" y="0"/>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3" name="Google Shape;2098;p40">
              <a:extLst>
                <a:ext uri="{FF2B5EF4-FFF2-40B4-BE49-F238E27FC236}">
                  <a16:creationId xmlns:a16="http://schemas.microsoft.com/office/drawing/2014/main" id="{750369C6-43DC-6334-9DC1-9160B1742498}"/>
                </a:ext>
              </a:extLst>
            </p:cNvPr>
            <p:cNvSpPr/>
            <p:nvPr/>
          </p:nvSpPr>
          <p:spPr>
            <a:xfrm>
              <a:off x="4574462" y="3200643"/>
              <a:ext cx="368262" cy="548245"/>
            </a:xfrm>
            <a:custGeom>
              <a:avLst/>
              <a:gdLst/>
              <a:ahLst/>
              <a:cxnLst/>
              <a:rect l="l" t="t" r="r" b="b"/>
              <a:pathLst>
                <a:path w="11207" h="16683" extrusionOk="0">
                  <a:moveTo>
                    <a:pt x="3061" y="0"/>
                  </a:moveTo>
                  <a:lnTo>
                    <a:pt x="2779" y="16"/>
                  </a:lnTo>
                  <a:lnTo>
                    <a:pt x="2481" y="63"/>
                  </a:lnTo>
                  <a:lnTo>
                    <a:pt x="2182" y="126"/>
                  </a:lnTo>
                  <a:lnTo>
                    <a:pt x="1884" y="236"/>
                  </a:lnTo>
                  <a:lnTo>
                    <a:pt x="1602" y="361"/>
                  </a:lnTo>
                  <a:lnTo>
                    <a:pt x="1351" y="518"/>
                  </a:lnTo>
                  <a:lnTo>
                    <a:pt x="1099" y="691"/>
                  </a:lnTo>
                  <a:lnTo>
                    <a:pt x="990" y="785"/>
                  </a:lnTo>
                  <a:lnTo>
                    <a:pt x="895" y="895"/>
                  </a:lnTo>
                  <a:lnTo>
                    <a:pt x="707" y="1115"/>
                  </a:lnTo>
                  <a:lnTo>
                    <a:pt x="519" y="1366"/>
                  </a:lnTo>
                  <a:lnTo>
                    <a:pt x="362" y="1617"/>
                  </a:lnTo>
                  <a:lnTo>
                    <a:pt x="236" y="1884"/>
                  </a:lnTo>
                  <a:lnTo>
                    <a:pt x="126" y="2166"/>
                  </a:lnTo>
                  <a:lnTo>
                    <a:pt x="48" y="2449"/>
                  </a:lnTo>
                  <a:lnTo>
                    <a:pt x="1" y="2747"/>
                  </a:lnTo>
                  <a:lnTo>
                    <a:pt x="1" y="2904"/>
                  </a:lnTo>
                  <a:lnTo>
                    <a:pt x="1" y="3061"/>
                  </a:lnTo>
                  <a:lnTo>
                    <a:pt x="111" y="3877"/>
                  </a:lnTo>
                  <a:lnTo>
                    <a:pt x="174" y="4065"/>
                  </a:lnTo>
                  <a:lnTo>
                    <a:pt x="236" y="4253"/>
                  </a:lnTo>
                  <a:lnTo>
                    <a:pt x="315" y="4426"/>
                  </a:lnTo>
                  <a:lnTo>
                    <a:pt x="409" y="4599"/>
                  </a:lnTo>
                  <a:lnTo>
                    <a:pt x="519" y="4756"/>
                  </a:lnTo>
                  <a:lnTo>
                    <a:pt x="629" y="4928"/>
                  </a:lnTo>
                  <a:lnTo>
                    <a:pt x="754" y="5069"/>
                  </a:lnTo>
                  <a:lnTo>
                    <a:pt x="895" y="5226"/>
                  </a:lnTo>
                  <a:lnTo>
                    <a:pt x="1304" y="5729"/>
                  </a:lnTo>
                  <a:lnTo>
                    <a:pt x="1727" y="6231"/>
                  </a:lnTo>
                  <a:lnTo>
                    <a:pt x="2622" y="7204"/>
                  </a:lnTo>
                  <a:lnTo>
                    <a:pt x="3485" y="8177"/>
                  </a:lnTo>
                  <a:lnTo>
                    <a:pt x="3924" y="8679"/>
                  </a:lnTo>
                  <a:lnTo>
                    <a:pt x="3930" y="8686"/>
                  </a:lnTo>
                  <a:lnTo>
                    <a:pt x="4207" y="9071"/>
                  </a:lnTo>
                  <a:lnTo>
                    <a:pt x="4552" y="9573"/>
                  </a:lnTo>
                  <a:lnTo>
                    <a:pt x="4709" y="9840"/>
                  </a:lnTo>
                  <a:lnTo>
                    <a:pt x="4850" y="10107"/>
                  </a:lnTo>
                  <a:lnTo>
                    <a:pt x="4952" y="10311"/>
                  </a:lnTo>
                  <a:lnTo>
                    <a:pt x="5023" y="10546"/>
                  </a:lnTo>
                  <a:lnTo>
                    <a:pt x="5078" y="10769"/>
                  </a:lnTo>
                  <a:lnTo>
                    <a:pt x="5086" y="10892"/>
                  </a:lnTo>
                  <a:lnTo>
                    <a:pt x="5081" y="10968"/>
                  </a:lnTo>
                  <a:lnTo>
                    <a:pt x="5039" y="11159"/>
                  </a:lnTo>
                  <a:lnTo>
                    <a:pt x="4997" y="11299"/>
                  </a:lnTo>
                  <a:lnTo>
                    <a:pt x="4997" y="11299"/>
                  </a:lnTo>
                  <a:lnTo>
                    <a:pt x="4866" y="11535"/>
                  </a:lnTo>
                  <a:lnTo>
                    <a:pt x="4693" y="11802"/>
                  </a:lnTo>
                  <a:lnTo>
                    <a:pt x="4505" y="12069"/>
                  </a:lnTo>
                  <a:lnTo>
                    <a:pt x="4427" y="12194"/>
                  </a:lnTo>
                  <a:lnTo>
                    <a:pt x="4348" y="12320"/>
                  </a:lnTo>
                  <a:lnTo>
                    <a:pt x="4301" y="12461"/>
                  </a:lnTo>
                  <a:lnTo>
                    <a:pt x="4238" y="12602"/>
                  </a:lnTo>
                  <a:lnTo>
                    <a:pt x="4160" y="12901"/>
                  </a:lnTo>
                  <a:lnTo>
                    <a:pt x="4113" y="13214"/>
                  </a:lnTo>
                  <a:lnTo>
                    <a:pt x="4097" y="13544"/>
                  </a:lnTo>
                  <a:lnTo>
                    <a:pt x="4097" y="13858"/>
                  </a:lnTo>
                  <a:lnTo>
                    <a:pt x="4128" y="14156"/>
                  </a:lnTo>
                  <a:lnTo>
                    <a:pt x="4191" y="14439"/>
                  </a:lnTo>
                  <a:lnTo>
                    <a:pt x="4285" y="14705"/>
                  </a:lnTo>
                  <a:lnTo>
                    <a:pt x="4411" y="14972"/>
                  </a:lnTo>
                  <a:lnTo>
                    <a:pt x="4552" y="15239"/>
                  </a:lnTo>
                  <a:lnTo>
                    <a:pt x="4725" y="15490"/>
                  </a:lnTo>
                  <a:lnTo>
                    <a:pt x="4913" y="15710"/>
                  </a:lnTo>
                  <a:lnTo>
                    <a:pt x="5133" y="15929"/>
                  </a:lnTo>
                  <a:lnTo>
                    <a:pt x="5352" y="16118"/>
                  </a:lnTo>
                  <a:lnTo>
                    <a:pt x="5478" y="16196"/>
                  </a:lnTo>
                  <a:lnTo>
                    <a:pt x="5604" y="16259"/>
                  </a:lnTo>
                  <a:lnTo>
                    <a:pt x="5870" y="16400"/>
                  </a:lnTo>
                  <a:lnTo>
                    <a:pt x="6153" y="16510"/>
                  </a:lnTo>
                  <a:lnTo>
                    <a:pt x="6451" y="16589"/>
                  </a:lnTo>
                  <a:lnTo>
                    <a:pt x="6749" y="16651"/>
                  </a:lnTo>
                  <a:lnTo>
                    <a:pt x="7047" y="16683"/>
                  </a:lnTo>
                  <a:lnTo>
                    <a:pt x="7361" y="16683"/>
                  </a:lnTo>
                  <a:lnTo>
                    <a:pt x="7518" y="16667"/>
                  </a:lnTo>
                  <a:lnTo>
                    <a:pt x="7659" y="16651"/>
                  </a:lnTo>
                  <a:lnTo>
                    <a:pt x="7816" y="16620"/>
                  </a:lnTo>
                  <a:lnTo>
                    <a:pt x="7958" y="16573"/>
                  </a:lnTo>
                  <a:lnTo>
                    <a:pt x="8695" y="16259"/>
                  </a:lnTo>
                  <a:lnTo>
                    <a:pt x="8852" y="16149"/>
                  </a:lnTo>
                  <a:lnTo>
                    <a:pt x="9025" y="16039"/>
                  </a:lnTo>
                  <a:lnTo>
                    <a:pt x="9166" y="15914"/>
                  </a:lnTo>
                  <a:lnTo>
                    <a:pt x="9307" y="15788"/>
                  </a:lnTo>
                  <a:lnTo>
                    <a:pt x="9449" y="15647"/>
                  </a:lnTo>
                  <a:lnTo>
                    <a:pt x="9574" y="15490"/>
                  </a:lnTo>
                  <a:lnTo>
                    <a:pt x="9684" y="15333"/>
                  </a:lnTo>
                  <a:lnTo>
                    <a:pt x="9794" y="15160"/>
                  </a:lnTo>
                  <a:lnTo>
                    <a:pt x="10045" y="14799"/>
                  </a:lnTo>
                  <a:lnTo>
                    <a:pt x="10265" y="14423"/>
                  </a:lnTo>
                  <a:lnTo>
                    <a:pt x="10484" y="14015"/>
                  </a:lnTo>
                  <a:lnTo>
                    <a:pt x="10657" y="13607"/>
                  </a:lnTo>
                  <a:lnTo>
                    <a:pt x="10814" y="13199"/>
                  </a:lnTo>
                  <a:lnTo>
                    <a:pt x="10939" y="12759"/>
                  </a:lnTo>
                  <a:lnTo>
                    <a:pt x="11049" y="12336"/>
                  </a:lnTo>
                  <a:lnTo>
                    <a:pt x="11128" y="11880"/>
                  </a:lnTo>
                  <a:lnTo>
                    <a:pt x="11175" y="11441"/>
                  </a:lnTo>
                  <a:lnTo>
                    <a:pt x="11206" y="11002"/>
                  </a:lnTo>
                  <a:lnTo>
                    <a:pt x="11191" y="10546"/>
                  </a:lnTo>
                  <a:lnTo>
                    <a:pt x="11159" y="10107"/>
                  </a:lnTo>
                  <a:lnTo>
                    <a:pt x="11096" y="9668"/>
                  </a:lnTo>
                  <a:lnTo>
                    <a:pt x="11018" y="9228"/>
                  </a:lnTo>
                  <a:lnTo>
                    <a:pt x="10892" y="8804"/>
                  </a:lnTo>
                  <a:lnTo>
                    <a:pt x="10735" y="8381"/>
                  </a:lnTo>
                  <a:lnTo>
                    <a:pt x="10594" y="8004"/>
                  </a:lnTo>
                  <a:lnTo>
                    <a:pt x="10437" y="7643"/>
                  </a:lnTo>
                  <a:lnTo>
                    <a:pt x="10265" y="7298"/>
                  </a:lnTo>
                  <a:lnTo>
                    <a:pt x="10092" y="6937"/>
                  </a:lnTo>
                  <a:lnTo>
                    <a:pt x="9888" y="6607"/>
                  </a:lnTo>
                  <a:lnTo>
                    <a:pt x="9700" y="6278"/>
                  </a:lnTo>
                  <a:lnTo>
                    <a:pt x="9480" y="5948"/>
                  </a:lnTo>
                  <a:lnTo>
                    <a:pt x="9245" y="5619"/>
                  </a:lnTo>
                  <a:lnTo>
                    <a:pt x="8727" y="4960"/>
                  </a:lnTo>
                  <a:lnTo>
                    <a:pt x="8209" y="4316"/>
                  </a:lnTo>
                  <a:lnTo>
                    <a:pt x="7659" y="3673"/>
                  </a:lnTo>
                  <a:lnTo>
                    <a:pt x="7110" y="3045"/>
                  </a:lnTo>
                  <a:lnTo>
                    <a:pt x="6153" y="1993"/>
                  </a:lnTo>
                  <a:lnTo>
                    <a:pt x="5682" y="1444"/>
                  </a:lnTo>
                  <a:lnTo>
                    <a:pt x="5227" y="895"/>
                  </a:lnTo>
                  <a:lnTo>
                    <a:pt x="5133" y="785"/>
                  </a:lnTo>
                  <a:lnTo>
                    <a:pt x="5023" y="691"/>
                  </a:lnTo>
                  <a:lnTo>
                    <a:pt x="4913" y="597"/>
                  </a:lnTo>
                  <a:lnTo>
                    <a:pt x="4788" y="503"/>
                  </a:lnTo>
                  <a:lnTo>
                    <a:pt x="4521" y="361"/>
                  </a:lnTo>
                  <a:lnTo>
                    <a:pt x="4238" y="220"/>
                  </a:lnTo>
                  <a:lnTo>
                    <a:pt x="3924" y="126"/>
                  </a:lnTo>
                  <a:lnTo>
                    <a:pt x="3626" y="47"/>
                  </a:lnTo>
                  <a:lnTo>
                    <a:pt x="3328" y="16"/>
                  </a:lnTo>
                  <a:lnTo>
                    <a:pt x="3061" y="0"/>
                  </a:lnTo>
                  <a:close/>
                </a:path>
              </a:pathLst>
            </a:custGeom>
            <a:solidFill>
              <a:srgbClr val="F8B3A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4" name="Google Shape;2099;p40">
              <a:extLst>
                <a:ext uri="{FF2B5EF4-FFF2-40B4-BE49-F238E27FC236}">
                  <a16:creationId xmlns:a16="http://schemas.microsoft.com/office/drawing/2014/main" id="{489259AE-C29B-D5F9-773A-ACCF443AE030}"/>
                </a:ext>
              </a:extLst>
            </p:cNvPr>
            <p:cNvSpPr/>
            <p:nvPr/>
          </p:nvSpPr>
          <p:spPr>
            <a:xfrm>
              <a:off x="3386791" y="3200643"/>
              <a:ext cx="368229" cy="547719"/>
            </a:xfrm>
            <a:custGeom>
              <a:avLst/>
              <a:gdLst/>
              <a:ahLst/>
              <a:cxnLst/>
              <a:rect l="l" t="t" r="r" b="b"/>
              <a:pathLst>
                <a:path w="11206" h="16667" extrusionOk="0">
                  <a:moveTo>
                    <a:pt x="8145" y="0"/>
                  </a:moveTo>
                  <a:lnTo>
                    <a:pt x="7847" y="16"/>
                  </a:lnTo>
                  <a:lnTo>
                    <a:pt x="7549" y="63"/>
                  </a:lnTo>
                  <a:lnTo>
                    <a:pt x="7251" y="126"/>
                  </a:lnTo>
                  <a:lnTo>
                    <a:pt x="6953" y="220"/>
                  </a:lnTo>
                  <a:lnTo>
                    <a:pt x="6670" y="346"/>
                  </a:lnTo>
                  <a:lnTo>
                    <a:pt x="6545" y="408"/>
                  </a:lnTo>
                  <a:lnTo>
                    <a:pt x="6419" y="487"/>
                  </a:lnTo>
                  <a:lnTo>
                    <a:pt x="6294" y="581"/>
                  </a:lnTo>
                  <a:lnTo>
                    <a:pt x="6184" y="675"/>
                  </a:lnTo>
                  <a:lnTo>
                    <a:pt x="6074" y="785"/>
                  </a:lnTo>
                  <a:lnTo>
                    <a:pt x="5980" y="895"/>
                  </a:lnTo>
                  <a:lnTo>
                    <a:pt x="5572" y="1397"/>
                  </a:lnTo>
                  <a:lnTo>
                    <a:pt x="5148" y="1884"/>
                  </a:lnTo>
                  <a:lnTo>
                    <a:pt x="4285" y="2841"/>
                  </a:lnTo>
                  <a:lnTo>
                    <a:pt x="3422" y="3798"/>
                  </a:lnTo>
                  <a:lnTo>
                    <a:pt x="2998" y="4300"/>
                  </a:lnTo>
                  <a:lnTo>
                    <a:pt x="2590" y="4803"/>
                  </a:lnTo>
                  <a:lnTo>
                    <a:pt x="2103" y="5415"/>
                  </a:lnTo>
                  <a:lnTo>
                    <a:pt x="1868" y="5744"/>
                  </a:lnTo>
                  <a:lnTo>
                    <a:pt x="1648" y="6058"/>
                  </a:lnTo>
                  <a:lnTo>
                    <a:pt x="1429" y="6388"/>
                  </a:lnTo>
                  <a:lnTo>
                    <a:pt x="1225" y="6733"/>
                  </a:lnTo>
                  <a:lnTo>
                    <a:pt x="1021" y="7078"/>
                  </a:lnTo>
                  <a:lnTo>
                    <a:pt x="848" y="7423"/>
                  </a:lnTo>
                  <a:lnTo>
                    <a:pt x="675" y="7863"/>
                  </a:lnTo>
                  <a:lnTo>
                    <a:pt x="503" y="8302"/>
                  </a:lnTo>
                  <a:lnTo>
                    <a:pt x="346" y="8757"/>
                  </a:lnTo>
                  <a:lnTo>
                    <a:pt x="204" y="9197"/>
                  </a:lnTo>
                  <a:lnTo>
                    <a:pt x="110" y="9652"/>
                  </a:lnTo>
                  <a:lnTo>
                    <a:pt x="32" y="10123"/>
                  </a:lnTo>
                  <a:lnTo>
                    <a:pt x="16" y="10358"/>
                  </a:lnTo>
                  <a:lnTo>
                    <a:pt x="0" y="10594"/>
                  </a:lnTo>
                  <a:lnTo>
                    <a:pt x="0" y="10829"/>
                  </a:lnTo>
                  <a:lnTo>
                    <a:pt x="0" y="11064"/>
                  </a:lnTo>
                  <a:lnTo>
                    <a:pt x="16" y="11347"/>
                  </a:lnTo>
                  <a:lnTo>
                    <a:pt x="48" y="11614"/>
                  </a:lnTo>
                  <a:lnTo>
                    <a:pt x="79" y="11896"/>
                  </a:lnTo>
                  <a:lnTo>
                    <a:pt x="126" y="12163"/>
                  </a:lnTo>
                  <a:lnTo>
                    <a:pt x="173" y="12430"/>
                  </a:lnTo>
                  <a:lnTo>
                    <a:pt x="236" y="12697"/>
                  </a:lnTo>
                  <a:lnTo>
                    <a:pt x="314" y="12963"/>
                  </a:lnTo>
                  <a:lnTo>
                    <a:pt x="393" y="13230"/>
                  </a:lnTo>
                  <a:lnTo>
                    <a:pt x="487" y="13481"/>
                  </a:lnTo>
                  <a:lnTo>
                    <a:pt x="597" y="13732"/>
                  </a:lnTo>
                  <a:lnTo>
                    <a:pt x="707" y="13983"/>
                  </a:lnTo>
                  <a:lnTo>
                    <a:pt x="832" y="14234"/>
                  </a:lnTo>
                  <a:lnTo>
                    <a:pt x="958" y="14470"/>
                  </a:lnTo>
                  <a:lnTo>
                    <a:pt x="1099" y="14705"/>
                  </a:lnTo>
                  <a:lnTo>
                    <a:pt x="1256" y="14941"/>
                  </a:lnTo>
                  <a:lnTo>
                    <a:pt x="1413" y="15160"/>
                  </a:lnTo>
                  <a:lnTo>
                    <a:pt x="1570" y="15412"/>
                  </a:lnTo>
                  <a:lnTo>
                    <a:pt x="1742" y="15647"/>
                  </a:lnTo>
                  <a:lnTo>
                    <a:pt x="1962" y="15851"/>
                  </a:lnTo>
                  <a:lnTo>
                    <a:pt x="2198" y="16024"/>
                  </a:lnTo>
                  <a:lnTo>
                    <a:pt x="2307" y="16118"/>
                  </a:lnTo>
                  <a:lnTo>
                    <a:pt x="2433" y="16212"/>
                  </a:lnTo>
                  <a:lnTo>
                    <a:pt x="2559" y="16290"/>
                  </a:lnTo>
                  <a:lnTo>
                    <a:pt x="2684" y="16369"/>
                  </a:lnTo>
                  <a:lnTo>
                    <a:pt x="2810" y="16432"/>
                  </a:lnTo>
                  <a:lnTo>
                    <a:pt x="2951" y="16479"/>
                  </a:lnTo>
                  <a:lnTo>
                    <a:pt x="3233" y="16573"/>
                  </a:lnTo>
                  <a:lnTo>
                    <a:pt x="3516" y="16636"/>
                  </a:lnTo>
                  <a:lnTo>
                    <a:pt x="3830" y="16667"/>
                  </a:lnTo>
                  <a:lnTo>
                    <a:pt x="4128" y="16667"/>
                  </a:lnTo>
                  <a:lnTo>
                    <a:pt x="4442" y="16651"/>
                  </a:lnTo>
                  <a:lnTo>
                    <a:pt x="4756" y="16604"/>
                  </a:lnTo>
                  <a:lnTo>
                    <a:pt x="5054" y="16510"/>
                  </a:lnTo>
                  <a:lnTo>
                    <a:pt x="5336" y="16400"/>
                  </a:lnTo>
                  <a:lnTo>
                    <a:pt x="5478" y="16337"/>
                  </a:lnTo>
                  <a:lnTo>
                    <a:pt x="5603" y="16259"/>
                  </a:lnTo>
                  <a:lnTo>
                    <a:pt x="5839" y="16102"/>
                  </a:lnTo>
                  <a:lnTo>
                    <a:pt x="6074" y="15914"/>
                  </a:lnTo>
                  <a:lnTo>
                    <a:pt x="6278" y="15710"/>
                  </a:lnTo>
                  <a:lnTo>
                    <a:pt x="6482" y="15490"/>
                  </a:lnTo>
                  <a:lnTo>
                    <a:pt x="6655" y="15239"/>
                  </a:lnTo>
                  <a:lnTo>
                    <a:pt x="6796" y="14988"/>
                  </a:lnTo>
                  <a:lnTo>
                    <a:pt x="6921" y="14721"/>
                  </a:lnTo>
                  <a:lnTo>
                    <a:pt x="6968" y="14580"/>
                  </a:lnTo>
                  <a:lnTo>
                    <a:pt x="7000" y="14439"/>
                  </a:lnTo>
                  <a:lnTo>
                    <a:pt x="7063" y="14140"/>
                  </a:lnTo>
                  <a:lnTo>
                    <a:pt x="7094" y="13842"/>
                  </a:lnTo>
                  <a:lnTo>
                    <a:pt x="7110" y="13528"/>
                  </a:lnTo>
                  <a:lnTo>
                    <a:pt x="7094" y="13214"/>
                  </a:lnTo>
                  <a:lnTo>
                    <a:pt x="7047" y="12901"/>
                  </a:lnTo>
                  <a:lnTo>
                    <a:pt x="7016" y="12759"/>
                  </a:lnTo>
                  <a:lnTo>
                    <a:pt x="6968" y="12618"/>
                  </a:lnTo>
                  <a:lnTo>
                    <a:pt x="6921" y="12461"/>
                  </a:lnTo>
                  <a:lnTo>
                    <a:pt x="6859" y="12336"/>
                  </a:lnTo>
                  <a:lnTo>
                    <a:pt x="6780" y="12194"/>
                  </a:lnTo>
                  <a:lnTo>
                    <a:pt x="6702" y="12069"/>
                  </a:lnTo>
                  <a:lnTo>
                    <a:pt x="6513" y="11802"/>
                  </a:lnTo>
                  <a:lnTo>
                    <a:pt x="6341" y="11535"/>
                  </a:lnTo>
                  <a:lnTo>
                    <a:pt x="6189" y="11262"/>
                  </a:lnTo>
                  <a:lnTo>
                    <a:pt x="6152" y="11159"/>
                  </a:lnTo>
                  <a:lnTo>
                    <a:pt x="6121" y="11017"/>
                  </a:lnTo>
                  <a:lnTo>
                    <a:pt x="6121" y="10892"/>
                  </a:lnTo>
                  <a:lnTo>
                    <a:pt x="6128" y="10769"/>
                  </a:lnTo>
                  <a:lnTo>
                    <a:pt x="6184" y="10546"/>
                  </a:lnTo>
                  <a:lnTo>
                    <a:pt x="6278" y="10233"/>
                  </a:lnTo>
                  <a:lnTo>
                    <a:pt x="6341" y="10107"/>
                  </a:lnTo>
                  <a:lnTo>
                    <a:pt x="6498" y="9840"/>
                  </a:lnTo>
                  <a:lnTo>
                    <a:pt x="6655" y="9573"/>
                  </a:lnTo>
                  <a:lnTo>
                    <a:pt x="6984" y="9071"/>
                  </a:lnTo>
                  <a:lnTo>
                    <a:pt x="7098" y="8913"/>
                  </a:lnTo>
                  <a:lnTo>
                    <a:pt x="7282" y="8679"/>
                  </a:lnTo>
                  <a:lnTo>
                    <a:pt x="7706" y="8177"/>
                  </a:lnTo>
                  <a:lnTo>
                    <a:pt x="8585" y="7204"/>
                  </a:lnTo>
                  <a:lnTo>
                    <a:pt x="9464" y="6231"/>
                  </a:lnTo>
                  <a:lnTo>
                    <a:pt x="9887" y="5729"/>
                  </a:lnTo>
                  <a:lnTo>
                    <a:pt x="10311" y="5226"/>
                  </a:lnTo>
                  <a:lnTo>
                    <a:pt x="10515" y="5007"/>
                  </a:lnTo>
                  <a:lnTo>
                    <a:pt x="10609" y="4881"/>
                  </a:lnTo>
                  <a:lnTo>
                    <a:pt x="10688" y="4771"/>
                  </a:lnTo>
                  <a:lnTo>
                    <a:pt x="10766" y="4646"/>
                  </a:lnTo>
                  <a:lnTo>
                    <a:pt x="10829" y="4504"/>
                  </a:lnTo>
                  <a:lnTo>
                    <a:pt x="10939" y="4238"/>
                  </a:lnTo>
                  <a:lnTo>
                    <a:pt x="11002" y="4096"/>
                  </a:lnTo>
                  <a:lnTo>
                    <a:pt x="11064" y="3955"/>
                  </a:lnTo>
                  <a:lnTo>
                    <a:pt x="11112" y="3814"/>
                  </a:lnTo>
                  <a:lnTo>
                    <a:pt x="11143" y="3673"/>
                  </a:lnTo>
                  <a:lnTo>
                    <a:pt x="11174" y="3516"/>
                  </a:lnTo>
                  <a:lnTo>
                    <a:pt x="11190" y="3375"/>
                  </a:lnTo>
                  <a:lnTo>
                    <a:pt x="11206" y="3218"/>
                  </a:lnTo>
                  <a:lnTo>
                    <a:pt x="11206" y="3061"/>
                  </a:lnTo>
                  <a:lnTo>
                    <a:pt x="11190" y="2762"/>
                  </a:lnTo>
                  <a:lnTo>
                    <a:pt x="11143" y="2480"/>
                  </a:lnTo>
                  <a:lnTo>
                    <a:pt x="11064" y="2182"/>
                  </a:lnTo>
                  <a:lnTo>
                    <a:pt x="10970" y="1884"/>
                  </a:lnTo>
                  <a:lnTo>
                    <a:pt x="10845" y="1601"/>
                  </a:lnTo>
                  <a:lnTo>
                    <a:pt x="10688" y="1350"/>
                  </a:lnTo>
                  <a:lnTo>
                    <a:pt x="10500" y="1099"/>
                  </a:lnTo>
                  <a:lnTo>
                    <a:pt x="10405" y="989"/>
                  </a:lnTo>
                  <a:lnTo>
                    <a:pt x="10311" y="895"/>
                  </a:lnTo>
                  <a:lnTo>
                    <a:pt x="10076" y="691"/>
                  </a:lnTo>
                  <a:lnTo>
                    <a:pt x="9840" y="518"/>
                  </a:lnTo>
                  <a:lnTo>
                    <a:pt x="9574" y="361"/>
                  </a:lnTo>
                  <a:lnTo>
                    <a:pt x="9307" y="236"/>
                  </a:lnTo>
                  <a:lnTo>
                    <a:pt x="9024" y="126"/>
                  </a:lnTo>
                  <a:lnTo>
                    <a:pt x="8742" y="47"/>
                  </a:lnTo>
                  <a:lnTo>
                    <a:pt x="8444" y="0"/>
                  </a:lnTo>
                  <a:close/>
                </a:path>
              </a:pathLst>
            </a:custGeom>
            <a:solidFill>
              <a:srgbClr val="F8B3A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5" name="Google Shape;2100;p40">
              <a:extLst>
                <a:ext uri="{FF2B5EF4-FFF2-40B4-BE49-F238E27FC236}">
                  <a16:creationId xmlns:a16="http://schemas.microsoft.com/office/drawing/2014/main" id="{47449446-FC84-4871-384F-2E375D820902}"/>
                </a:ext>
              </a:extLst>
            </p:cNvPr>
            <p:cNvSpPr/>
            <p:nvPr/>
          </p:nvSpPr>
          <p:spPr>
            <a:xfrm>
              <a:off x="3447650" y="2959277"/>
              <a:ext cx="1455304" cy="589520"/>
            </a:xfrm>
            <a:custGeom>
              <a:avLst/>
              <a:gdLst/>
              <a:ahLst/>
              <a:cxnLst/>
              <a:rect l="l" t="t" r="r" b="b"/>
              <a:pathLst>
                <a:path w="44288" h="17939" extrusionOk="0">
                  <a:moveTo>
                    <a:pt x="22050" y="1"/>
                  </a:moveTo>
                  <a:lnTo>
                    <a:pt x="21218" y="32"/>
                  </a:lnTo>
                  <a:lnTo>
                    <a:pt x="20386" y="64"/>
                  </a:lnTo>
                  <a:lnTo>
                    <a:pt x="19555" y="111"/>
                  </a:lnTo>
                  <a:lnTo>
                    <a:pt x="18723" y="189"/>
                  </a:lnTo>
                  <a:lnTo>
                    <a:pt x="17907" y="268"/>
                  </a:lnTo>
                  <a:lnTo>
                    <a:pt x="17075" y="377"/>
                  </a:lnTo>
                  <a:lnTo>
                    <a:pt x="16259" y="503"/>
                  </a:lnTo>
                  <a:lnTo>
                    <a:pt x="15443" y="644"/>
                  </a:lnTo>
                  <a:lnTo>
                    <a:pt x="14642" y="801"/>
                  </a:lnTo>
                  <a:lnTo>
                    <a:pt x="13842" y="989"/>
                  </a:lnTo>
                  <a:lnTo>
                    <a:pt x="13042" y="1178"/>
                  </a:lnTo>
                  <a:lnTo>
                    <a:pt x="12257" y="1382"/>
                  </a:lnTo>
                  <a:lnTo>
                    <a:pt x="11488" y="1617"/>
                  </a:lnTo>
                  <a:lnTo>
                    <a:pt x="10719" y="1868"/>
                  </a:lnTo>
                  <a:lnTo>
                    <a:pt x="9966" y="2119"/>
                  </a:lnTo>
                  <a:lnTo>
                    <a:pt x="9212" y="2402"/>
                  </a:lnTo>
                  <a:lnTo>
                    <a:pt x="8491" y="2684"/>
                  </a:lnTo>
                  <a:lnTo>
                    <a:pt x="7769" y="2998"/>
                  </a:lnTo>
                  <a:lnTo>
                    <a:pt x="7062" y="3328"/>
                  </a:lnTo>
                  <a:lnTo>
                    <a:pt x="6372" y="3657"/>
                  </a:lnTo>
                  <a:lnTo>
                    <a:pt x="5697" y="4018"/>
                  </a:lnTo>
                  <a:lnTo>
                    <a:pt x="5038" y="4395"/>
                  </a:lnTo>
                  <a:lnTo>
                    <a:pt x="4410" y="4772"/>
                  </a:lnTo>
                  <a:lnTo>
                    <a:pt x="3782" y="5180"/>
                  </a:lnTo>
                  <a:lnTo>
                    <a:pt x="3186" y="5588"/>
                  </a:lnTo>
                  <a:lnTo>
                    <a:pt x="2590" y="6027"/>
                  </a:lnTo>
                  <a:lnTo>
                    <a:pt x="2040" y="6467"/>
                  </a:lnTo>
                  <a:lnTo>
                    <a:pt x="1491" y="6922"/>
                  </a:lnTo>
                  <a:lnTo>
                    <a:pt x="973" y="7392"/>
                  </a:lnTo>
                  <a:lnTo>
                    <a:pt x="471" y="7879"/>
                  </a:lnTo>
                  <a:lnTo>
                    <a:pt x="0" y="8381"/>
                  </a:lnTo>
                  <a:lnTo>
                    <a:pt x="157" y="8789"/>
                  </a:lnTo>
                  <a:lnTo>
                    <a:pt x="330" y="9213"/>
                  </a:lnTo>
                  <a:lnTo>
                    <a:pt x="518" y="9621"/>
                  </a:lnTo>
                  <a:lnTo>
                    <a:pt x="707" y="10045"/>
                  </a:lnTo>
                  <a:lnTo>
                    <a:pt x="1115" y="10876"/>
                  </a:lnTo>
                  <a:lnTo>
                    <a:pt x="1570" y="11708"/>
                  </a:lnTo>
                  <a:lnTo>
                    <a:pt x="2025" y="12524"/>
                  </a:lnTo>
                  <a:lnTo>
                    <a:pt x="2496" y="13309"/>
                  </a:lnTo>
                  <a:lnTo>
                    <a:pt x="2982" y="14047"/>
                  </a:lnTo>
                  <a:lnTo>
                    <a:pt x="3437" y="14753"/>
                  </a:lnTo>
                  <a:lnTo>
                    <a:pt x="3892" y="15412"/>
                  </a:lnTo>
                  <a:lnTo>
                    <a:pt x="4316" y="16008"/>
                  </a:lnTo>
                  <a:lnTo>
                    <a:pt x="5022" y="16981"/>
                  </a:lnTo>
                  <a:lnTo>
                    <a:pt x="5509" y="17625"/>
                  </a:lnTo>
                  <a:lnTo>
                    <a:pt x="5697" y="17860"/>
                  </a:lnTo>
                  <a:lnTo>
                    <a:pt x="6089" y="17829"/>
                  </a:lnTo>
                  <a:lnTo>
                    <a:pt x="6607" y="17797"/>
                  </a:lnTo>
                  <a:lnTo>
                    <a:pt x="7926" y="17766"/>
                  </a:lnTo>
                  <a:lnTo>
                    <a:pt x="9621" y="17735"/>
                  </a:lnTo>
                  <a:lnTo>
                    <a:pt x="16259" y="17735"/>
                  </a:lnTo>
                  <a:lnTo>
                    <a:pt x="21391" y="17766"/>
                  </a:lnTo>
                  <a:lnTo>
                    <a:pt x="26523" y="17829"/>
                  </a:lnTo>
                  <a:lnTo>
                    <a:pt x="31184" y="17876"/>
                  </a:lnTo>
                  <a:lnTo>
                    <a:pt x="34856" y="17923"/>
                  </a:lnTo>
                  <a:lnTo>
                    <a:pt x="37100" y="17939"/>
                  </a:lnTo>
                  <a:lnTo>
                    <a:pt x="37649" y="17327"/>
                  </a:lnTo>
                  <a:lnTo>
                    <a:pt x="38309" y="16636"/>
                  </a:lnTo>
                  <a:lnTo>
                    <a:pt x="39187" y="15757"/>
                  </a:lnTo>
                  <a:lnTo>
                    <a:pt x="40255" y="14706"/>
                  </a:lnTo>
                  <a:lnTo>
                    <a:pt x="41463" y="13529"/>
                  </a:lnTo>
                  <a:lnTo>
                    <a:pt x="42138" y="12917"/>
                  </a:lnTo>
                  <a:lnTo>
                    <a:pt x="42828" y="12289"/>
                  </a:lnTo>
                  <a:lnTo>
                    <a:pt x="43550" y="11661"/>
                  </a:lnTo>
                  <a:lnTo>
                    <a:pt x="44288" y="11018"/>
                  </a:lnTo>
                  <a:lnTo>
                    <a:pt x="43911" y="10327"/>
                  </a:lnTo>
                  <a:lnTo>
                    <a:pt x="43503" y="9668"/>
                  </a:lnTo>
                  <a:lnTo>
                    <a:pt x="43064" y="9025"/>
                  </a:lnTo>
                  <a:lnTo>
                    <a:pt x="42609" y="8397"/>
                  </a:lnTo>
                  <a:lnTo>
                    <a:pt x="42122" y="7800"/>
                  </a:lnTo>
                  <a:lnTo>
                    <a:pt x="41620" y="7220"/>
                  </a:lnTo>
                  <a:lnTo>
                    <a:pt x="41086" y="6671"/>
                  </a:lnTo>
                  <a:lnTo>
                    <a:pt x="40537" y="6153"/>
                  </a:lnTo>
                  <a:lnTo>
                    <a:pt x="39972" y="5650"/>
                  </a:lnTo>
                  <a:lnTo>
                    <a:pt x="39376" y="5164"/>
                  </a:lnTo>
                  <a:lnTo>
                    <a:pt x="38764" y="4709"/>
                  </a:lnTo>
                  <a:lnTo>
                    <a:pt x="38136" y="4269"/>
                  </a:lnTo>
                  <a:lnTo>
                    <a:pt x="37477" y="3861"/>
                  </a:lnTo>
                  <a:lnTo>
                    <a:pt x="36818" y="3469"/>
                  </a:lnTo>
                  <a:lnTo>
                    <a:pt x="36143" y="3092"/>
                  </a:lnTo>
                  <a:lnTo>
                    <a:pt x="35437" y="2747"/>
                  </a:lnTo>
                  <a:lnTo>
                    <a:pt x="34730" y="2418"/>
                  </a:lnTo>
                  <a:lnTo>
                    <a:pt x="34008" y="2119"/>
                  </a:lnTo>
                  <a:lnTo>
                    <a:pt x="33271" y="1837"/>
                  </a:lnTo>
                  <a:lnTo>
                    <a:pt x="32518" y="1570"/>
                  </a:lnTo>
                  <a:lnTo>
                    <a:pt x="31764" y="1335"/>
                  </a:lnTo>
                  <a:lnTo>
                    <a:pt x="30980" y="1115"/>
                  </a:lnTo>
                  <a:lnTo>
                    <a:pt x="30211" y="911"/>
                  </a:lnTo>
                  <a:lnTo>
                    <a:pt x="29410" y="723"/>
                  </a:lnTo>
                  <a:lnTo>
                    <a:pt x="28626" y="566"/>
                  </a:lnTo>
                  <a:lnTo>
                    <a:pt x="27809" y="424"/>
                  </a:lnTo>
                  <a:lnTo>
                    <a:pt x="27009" y="315"/>
                  </a:lnTo>
                  <a:lnTo>
                    <a:pt x="26193" y="220"/>
                  </a:lnTo>
                  <a:lnTo>
                    <a:pt x="25361" y="126"/>
                  </a:lnTo>
                  <a:lnTo>
                    <a:pt x="24545" y="79"/>
                  </a:lnTo>
                  <a:lnTo>
                    <a:pt x="23713" y="32"/>
                  </a:lnTo>
                  <a:lnTo>
                    <a:pt x="22882" y="16"/>
                  </a:lnTo>
                  <a:lnTo>
                    <a:pt x="22050" y="1"/>
                  </a:lnTo>
                  <a:close/>
                </a:path>
              </a:pathLst>
            </a:custGeom>
            <a:solidFill>
              <a:srgbClr val="3E749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6" name="Google Shape;2101;p40">
              <a:extLst>
                <a:ext uri="{FF2B5EF4-FFF2-40B4-BE49-F238E27FC236}">
                  <a16:creationId xmlns:a16="http://schemas.microsoft.com/office/drawing/2014/main" id="{C250A1F8-3EE0-B8A0-95E9-4B49C2758251}"/>
                </a:ext>
              </a:extLst>
            </p:cNvPr>
            <p:cNvSpPr/>
            <p:nvPr/>
          </p:nvSpPr>
          <p:spPr>
            <a:xfrm>
              <a:off x="3447650" y="2959277"/>
              <a:ext cx="1455304" cy="589520"/>
            </a:xfrm>
            <a:custGeom>
              <a:avLst/>
              <a:gdLst/>
              <a:ahLst/>
              <a:cxnLst/>
              <a:rect l="l" t="t" r="r" b="b"/>
              <a:pathLst>
                <a:path w="44288" h="17939" fill="none" extrusionOk="0">
                  <a:moveTo>
                    <a:pt x="0" y="8381"/>
                  </a:moveTo>
                  <a:lnTo>
                    <a:pt x="0" y="8381"/>
                  </a:lnTo>
                  <a:lnTo>
                    <a:pt x="471" y="7879"/>
                  </a:lnTo>
                  <a:lnTo>
                    <a:pt x="973" y="7392"/>
                  </a:lnTo>
                  <a:lnTo>
                    <a:pt x="1491" y="6922"/>
                  </a:lnTo>
                  <a:lnTo>
                    <a:pt x="2040" y="6467"/>
                  </a:lnTo>
                  <a:lnTo>
                    <a:pt x="2590" y="6027"/>
                  </a:lnTo>
                  <a:lnTo>
                    <a:pt x="3186" y="5588"/>
                  </a:lnTo>
                  <a:lnTo>
                    <a:pt x="3782" y="5180"/>
                  </a:lnTo>
                  <a:lnTo>
                    <a:pt x="4410" y="4772"/>
                  </a:lnTo>
                  <a:lnTo>
                    <a:pt x="5038" y="4395"/>
                  </a:lnTo>
                  <a:lnTo>
                    <a:pt x="5697" y="4018"/>
                  </a:lnTo>
                  <a:lnTo>
                    <a:pt x="6372" y="3657"/>
                  </a:lnTo>
                  <a:lnTo>
                    <a:pt x="7062" y="3328"/>
                  </a:lnTo>
                  <a:lnTo>
                    <a:pt x="7769" y="2998"/>
                  </a:lnTo>
                  <a:lnTo>
                    <a:pt x="8491" y="2684"/>
                  </a:lnTo>
                  <a:lnTo>
                    <a:pt x="9212" y="2402"/>
                  </a:lnTo>
                  <a:lnTo>
                    <a:pt x="9966" y="2119"/>
                  </a:lnTo>
                  <a:lnTo>
                    <a:pt x="10719" y="1868"/>
                  </a:lnTo>
                  <a:lnTo>
                    <a:pt x="11488" y="1617"/>
                  </a:lnTo>
                  <a:lnTo>
                    <a:pt x="12257" y="1382"/>
                  </a:lnTo>
                  <a:lnTo>
                    <a:pt x="13042" y="1178"/>
                  </a:lnTo>
                  <a:lnTo>
                    <a:pt x="13842" y="989"/>
                  </a:lnTo>
                  <a:lnTo>
                    <a:pt x="14642" y="801"/>
                  </a:lnTo>
                  <a:lnTo>
                    <a:pt x="15443" y="644"/>
                  </a:lnTo>
                  <a:lnTo>
                    <a:pt x="16259" y="503"/>
                  </a:lnTo>
                  <a:lnTo>
                    <a:pt x="17075" y="377"/>
                  </a:lnTo>
                  <a:lnTo>
                    <a:pt x="17907" y="268"/>
                  </a:lnTo>
                  <a:lnTo>
                    <a:pt x="18723" y="189"/>
                  </a:lnTo>
                  <a:lnTo>
                    <a:pt x="19555" y="111"/>
                  </a:lnTo>
                  <a:lnTo>
                    <a:pt x="20386" y="64"/>
                  </a:lnTo>
                  <a:lnTo>
                    <a:pt x="21218" y="32"/>
                  </a:lnTo>
                  <a:lnTo>
                    <a:pt x="22050" y="1"/>
                  </a:lnTo>
                  <a:lnTo>
                    <a:pt x="22882" y="16"/>
                  </a:lnTo>
                  <a:lnTo>
                    <a:pt x="23713" y="32"/>
                  </a:lnTo>
                  <a:lnTo>
                    <a:pt x="24545" y="79"/>
                  </a:lnTo>
                  <a:lnTo>
                    <a:pt x="25361" y="126"/>
                  </a:lnTo>
                  <a:lnTo>
                    <a:pt x="26193" y="220"/>
                  </a:lnTo>
                  <a:lnTo>
                    <a:pt x="27009" y="315"/>
                  </a:lnTo>
                  <a:lnTo>
                    <a:pt x="27809" y="424"/>
                  </a:lnTo>
                  <a:lnTo>
                    <a:pt x="28626" y="566"/>
                  </a:lnTo>
                  <a:lnTo>
                    <a:pt x="29410" y="723"/>
                  </a:lnTo>
                  <a:lnTo>
                    <a:pt x="30211" y="911"/>
                  </a:lnTo>
                  <a:lnTo>
                    <a:pt x="30980" y="1115"/>
                  </a:lnTo>
                  <a:lnTo>
                    <a:pt x="31764" y="1335"/>
                  </a:lnTo>
                  <a:lnTo>
                    <a:pt x="32518" y="1570"/>
                  </a:lnTo>
                  <a:lnTo>
                    <a:pt x="33271" y="1837"/>
                  </a:lnTo>
                  <a:lnTo>
                    <a:pt x="34008" y="2119"/>
                  </a:lnTo>
                  <a:lnTo>
                    <a:pt x="34730" y="2418"/>
                  </a:lnTo>
                  <a:lnTo>
                    <a:pt x="35437" y="2747"/>
                  </a:lnTo>
                  <a:lnTo>
                    <a:pt x="36143" y="3092"/>
                  </a:lnTo>
                  <a:lnTo>
                    <a:pt x="36818" y="3469"/>
                  </a:lnTo>
                  <a:lnTo>
                    <a:pt x="37477" y="3861"/>
                  </a:lnTo>
                  <a:lnTo>
                    <a:pt x="38136" y="4269"/>
                  </a:lnTo>
                  <a:lnTo>
                    <a:pt x="38764" y="4709"/>
                  </a:lnTo>
                  <a:lnTo>
                    <a:pt x="39376" y="5164"/>
                  </a:lnTo>
                  <a:lnTo>
                    <a:pt x="39972" y="5650"/>
                  </a:lnTo>
                  <a:lnTo>
                    <a:pt x="40537" y="6153"/>
                  </a:lnTo>
                  <a:lnTo>
                    <a:pt x="41086" y="6671"/>
                  </a:lnTo>
                  <a:lnTo>
                    <a:pt x="41620" y="7220"/>
                  </a:lnTo>
                  <a:lnTo>
                    <a:pt x="42122" y="7800"/>
                  </a:lnTo>
                  <a:lnTo>
                    <a:pt x="42609" y="8397"/>
                  </a:lnTo>
                  <a:lnTo>
                    <a:pt x="43064" y="9025"/>
                  </a:lnTo>
                  <a:lnTo>
                    <a:pt x="43503" y="9668"/>
                  </a:lnTo>
                  <a:lnTo>
                    <a:pt x="43911" y="10327"/>
                  </a:lnTo>
                  <a:lnTo>
                    <a:pt x="44288" y="11018"/>
                  </a:lnTo>
                  <a:lnTo>
                    <a:pt x="44288" y="11018"/>
                  </a:lnTo>
                  <a:lnTo>
                    <a:pt x="43550" y="11661"/>
                  </a:lnTo>
                  <a:lnTo>
                    <a:pt x="42828" y="12289"/>
                  </a:lnTo>
                  <a:lnTo>
                    <a:pt x="42138" y="12917"/>
                  </a:lnTo>
                  <a:lnTo>
                    <a:pt x="41463" y="13529"/>
                  </a:lnTo>
                  <a:lnTo>
                    <a:pt x="40255" y="14706"/>
                  </a:lnTo>
                  <a:lnTo>
                    <a:pt x="39187" y="15757"/>
                  </a:lnTo>
                  <a:lnTo>
                    <a:pt x="38309" y="16636"/>
                  </a:lnTo>
                  <a:lnTo>
                    <a:pt x="37649" y="17327"/>
                  </a:lnTo>
                  <a:lnTo>
                    <a:pt x="37100" y="17939"/>
                  </a:lnTo>
                  <a:lnTo>
                    <a:pt x="37100" y="17939"/>
                  </a:lnTo>
                  <a:lnTo>
                    <a:pt x="34856" y="17923"/>
                  </a:lnTo>
                  <a:lnTo>
                    <a:pt x="31184" y="17876"/>
                  </a:lnTo>
                  <a:lnTo>
                    <a:pt x="26523" y="17829"/>
                  </a:lnTo>
                  <a:lnTo>
                    <a:pt x="21391" y="17766"/>
                  </a:lnTo>
                  <a:lnTo>
                    <a:pt x="16259" y="17735"/>
                  </a:lnTo>
                  <a:lnTo>
                    <a:pt x="11614" y="17735"/>
                  </a:lnTo>
                  <a:lnTo>
                    <a:pt x="9621" y="17735"/>
                  </a:lnTo>
                  <a:lnTo>
                    <a:pt x="7926" y="17766"/>
                  </a:lnTo>
                  <a:lnTo>
                    <a:pt x="6607" y="17797"/>
                  </a:lnTo>
                  <a:lnTo>
                    <a:pt x="6089" y="17829"/>
                  </a:lnTo>
                  <a:lnTo>
                    <a:pt x="5697" y="17860"/>
                  </a:lnTo>
                  <a:lnTo>
                    <a:pt x="5697" y="17860"/>
                  </a:lnTo>
                  <a:lnTo>
                    <a:pt x="5509" y="17625"/>
                  </a:lnTo>
                  <a:lnTo>
                    <a:pt x="5022" y="16981"/>
                  </a:lnTo>
                  <a:lnTo>
                    <a:pt x="4316" y="16008"/>
                  </a:lnTo>
                  <a:lnTo>
                    <a:pt x="3892" y="15412"/>
                  </a:lnTo>
                  <a:lnTo>
                    <a:pt x="3437" y="14753"/>
                  </a:lnTo>
                  <a:lnTo>
                    <a:pt x="2982" y="14047"/>
                  </a:lnTo>
                  <a:lnTo>
                    <a:pt x="2496" y="13309"/>
                  </a:lnTo>
                  <a:lnTo>
                    <a:pt x="2025" y="12524"/>
                  </a:lnTo>
                  <a:lnTo>
                    <a:pt x="1570" y="11708"/>
                  </a:lnTo>
                  <a:lnTo>
                    <a:pt x="1115" y="10876"/>
                  </a:lnTo>
                  <a:lnTo>
                    <a:pt x="707" y="10045"/>
                  </a:lnTo>
                  <a:lnTo>
                    <a:pt x="518" y="9621"/>
                  </a:lnTo>
                  <a:lnTo>
                    <a:pt x="330" y="9213"/>
                  </a:lnTo>
                  <a:lnTo>
                    <a:pt x="157" y="8789"/>
                  </a:lnTo>
                  <a:lnTo>
                    <a:pt x="0" y="8381"/>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7" name="Google Shape;2102;p40">
              <a:extLst>
                <a:ext uri="{FF2B5EF4-FFF2-40B4-BE49-F238E27FC236}">
                  <a16:creationId xmlns:a16="http://schemas.microsoft.com/office/drawing/2014/main" id="{DE47C673-C723-B1F1-3AA3-CB5646041024}"/>
                </a:ext>
              </a:extLst>
            </p:cNvPr>
            <p:cNvSpPr/>
            <p:nvPr/>
          </p:nvSpPr>
          <p:spPr>
            <a:xfrm>
              <a:off x="3671994" y="2951554"/>
              <a:ext cx="972623" cy="899479"/>
            </a:xfrm>
            <a:custGeom>
              <a:avLst/>
              <a:gdLst/>
              <a:ahLst/>
              <a:cxnLst/>
              <a:rect l="l" t="t" r="r" b="b"/>
              <a:pathLst>
                <a:path w="29599" h="27371" extrusionOk="0">
                  <a:moveTo>
                    <a:pt x="15709" y="0"/>
                  </a:moveTo>
                  <a:lnTo>
                    <a:pt x="15019" y="16"/>
                  </a:lnTo>
                  <a:lnTo>
                    <a:pt x="14313" y="63"/>
                  </a:lnTo>
                  <a:lnTo>
                    <a:pt x="13591" y="157"/>
                  </a:lnTo>
                  <a:lnTo>
                    <a:pt x="12837" y="267"/>
                  </a:lnTo>
                  <a:lnTo>
                    <a:pt x="12068" y="424"/>
                  </a:lnTo>
                  <a:lnTo>
                    <a:pt x="11284" y="597"/>
                  </a:lnTo>
                  <a:lnTo>
                    <a:pt x="10468" y="816"/>
                  </a:lnTo>
                  <a:lnTo>
                    <a:pt x="9636" y="1068"/>
                  </a:lnTo>
                  <a:lnTo>
                    <a:pt x="8788" y="1366"/>
                  </a:lnTo>
                  <a:lnTo>
                    <a:pt x="7910" y="1680"/>
                  </a:lnTo>
                  <a:lnTo>
                    <a:pt x="7549" y="1837"/>
                  </a:lnTo>
                  <a:lnTo>
                    <a:pt x="7219" y="1993"/>
                  </a:lnTo>
                  <a:lnTo>
                    <a:pt x="6874" y="2166"/>
                  </a:lnTo>
                  <a:lnTo>
                    <a:pt x="6560" y="2354"/>
                  </a:lnTo>
                  <a:lnTo>
                    <a:pt x="6246" y="2543"/>
                  </a:lnTo>
                  <a:lnTo>
                    <a:pt x="5932" y="2762"/>
                  </a:lnTo>
                  <a:lnTo>
                    <a:pt x="5634" y="2982"/>
                  </a:lnTo>
                  <a:lnTo>
                    <a:pt x="5352" y="3218"/>
                  </a:lnTo>
                  <a:lnTo>
                    <a:pt x="5069" y="3469"/>
                  </a:lnTo>
                  <a:lnTo>
                    <a:pt x="4802" y="3720"/>
                  </a:lnTo>
                  <a:lnTo>
                    <a:pt x="4536" y="4002"/>
                  </a:lnTo>
                  <a:lnTo>
                    <a:pt x="4284" y="4269"/>
                  </a:lnTo>
                  <a:lnTo>
                    <a:pt x="4049" y="4567"/>
                  </a:lnTo>
                  <a:lnTo>
                    <a:pt x="3814" y="4865"/>
                  </a:lnTo>
                  <a:lnTo>
                    <a:pt x="3578" y="5179"/>
                  </a:lnTo>
                  <a:lnTo>
                    <a:pt x="3358" y="5509"/>
                  </a:lnTo>
                  <a:lnTo>
                    <a:pt x="3154" y="5838"/>
                  </a:lnTo>
                  <a:lnTo>
                    <a:pt x="2950" y="6184"/>
                  </a:lnTo>
                  <a:lnTo>
                    <a:pt x="2762" y="6529"/>
                  </a:lnTo>
                  <a:lnTo>
                    <a:pt x="2574" y="6890"/>
                  </a:lnTo>
                  <a:lnTo>
                    <a:pt x="2385" y="7267"/>
                  </a:lnTo>
                  <a:lnTo>
                    <a:pt x="2213" y="7643"/>
                  </a:lnTo>
                  <a:lnTo>
                    <a:pt x="2056" y="8020"/>
                  </a:lnTo>
                  <a:lnTo>
                    <a:pt x="1899" y="8412"/>
                  </a:lnTo>
                  <a:lnTo>
                    <a:pt x="1601" y="9228"/>
                  </a:lnTo>
                  <a:lnTo>
                    <a:pt x="1334" y="10060"/>
                  </a:lnTo>
                  <a:lnTo>
                    <a:pt x="1099" y="10923"/>
                  </a:lnTo>
                  <a:lnTo>
                    <a:pt x="879" y="11802"/>
                  </a:lnTo>
                  <a:lnTo>
                    <a:pt x="691" y="12712"/>
                  </a:lnTo>
                  <a:lnTo>
                    <a:pt x="534" y="13638"/>
                  </a:lnTo>
                  <a:lnTo>
                    <a:pt x="392" y="14580"/>
                  </a:lnTo>
                  <a:lnTo>
                    <a:pt x="283" y="15537"/>
                  </a:lnTo>
                  <a:lnTo>
                    <a:pt x="188" y="16510"/>
                  </a:lnTo>
                  <a:lnTo>
                    <a:pt x="110" y="17483"/>
                  </a:lnTo>
                  <a:lnTo>
                    <a:pt x="47" y="18472"/>
                  </a:lnTo>
                  <a:lnTo>
                    <a:pt x="16" y="19460"/>
                  </a:lnTo>
                  <a:lnTo>
                    <a:pt x="0" y="20465"/>
                  </a:lnTo>
                  <a:lnTo>
                    <a:pt x="0" y="21469"/>
                  </a:lnTo>
                  <a:lnTo>
                    <a:pt x="16" y="22458"/>
                  </a:lnTo>
                  <a:lnTo>
                    <a:pt x="47" y="23462"/>
                  </a:lnTo>
                  <a:lnTo>
                    <a:pt x="94" y="24451"/>
                  </a:lnTo>
                  <a:lnTo>
                    <a:pt x="157" y="25440"/>
                  </a:lnTo>
                  <a:lnTo>
                    <a:pt x="235" y="26413"/>
                  </a:lnTo>
                  <a:lnTo>
                    <a:pt x="314" y="27370"/>
                  </a:lnTo>
                  <a:lnTo>
                    <a:pt x="29473" y="27370"/>
                  </a:lnTo>
                  <a:lnTo>
                    <a:pt x="29536" y="25958"/>
                  </a:lnTo>
                  <a:lnTo>
                    <a:pt x="29583" y="24514"/>
                  </a:lnTo>
                  <a:lnTo>
                    <a:pt x="29598" y="23070"/>
                  </a:lnTo>
                  <a:lnTo>
                    <a:pt x="29567" y="21642"/>
                  </a:lnTo>
                  <a:lnTo>
                    <a:pt x="29520" y="20198"/>
                  </a:lnTo>
                  <a:lnTo>
                    <a:pt x="29473" y="19476"/>
                  </a:lnTo>
                  <a:lnTo>
                    <a:pt x="29426" y="18770"/>
                  </a:lnTo>
                  <a:lnTo>
                    <a:pt x="29379" y="18064"/>
                  </a:lnTo>
                  <a:lnTo>
                    <a:pt x="29300" y="17357"/>
                  </a:lnTo>
                  <a:lnTo>
                    <a:pt x="29222" y="16651"/>
                  </a:lnTo>
                  <a:lnTo>
                    <a:pt x="29143" y="15961"/>
                  </a:lnTo>
                  <a:lnTo>
                    <a:pt x="29033" y="15270"/>
                  </a:lnTo>
                  <a:lnTo>
                    <a:pt x="28923" y="14595"/>
                  </a:lnTo>
                  <a:lnTo>
                    <a:pt x="28814" y="13921"/>
                  </a:lnTo>
                  <a:lnTo>
                    <a:pt x="28672" y="13246"/>
                  </a:lnTo>
                  <a:lnTo>
                    <a:pt x="28531" y="12602"/>
                  </a:lnTo>
                  <a:lnTo>
                    <a:pt x="28374" y="11943"/>
                  </a:lnTo>
                  <a:lnTo>
                    <a:pt x="28217" y="11315"/>
                  </a:lnTo>
                  <a:lnTo>
                    <a:pt x="28029" y="10688"/>
                  </a:lnTo>
                  <a:lnTo>
                    <a:pt x="27841" y="10060"/>
                  </a:lnTo>
                  <a:lnTo>
                    <a:pt x="27637" y="9464"/>
                  </a:lnTo>
                  <a:lnTo>
                    <a:pt x="27417" y="8867"/>
                  </a:lnTo>
                  <a:lnTo>
                    <a:pt x="27181" y="8287"/>
                  </a:lnTo>
                  <a:lnTo>
                    <a:pt x="26946" y="7722"/>
                  </a:lnTo>
                  <a:lnTo>
                    <a:pt x="26679" y="7172"/>
                  </a:lnTo>
                  <a:lnTo>
                    <a:pt x="26412" y="6639"/>
                  </a:lnTo>
                  <a:lnTo>
                    <a:pt x="26130" y="6121"/>
                  </a:lnTo>
                  <a:lnTo>
                    <a:pt x="25832" y="5619"/>
                  </a:lnTo>
                  <a:lnTo>
                    <a:pt x="25502" y="5132"/>
                  </a:lnTo>
                  <a:lnTo>
                    <a:pt x="25173" y="4661"/>
                  </a:lnTo>
                  <a:lnTo>
                    <a:pt x="24827" y="4222"/>
                  </a:lnTo>
                  <a:lnTo>
                    <a:pt x="24466" y="3783"/>
                  </a:lnTo>
                  <a:lnTo>
                    <a:pt x="24090" y="3374"/>
                  </a:lnTo>
                  <a:lnTo>
                    <a:pt x="23697" y="2982"/>
                  </a:lnTo>
                  <a:lnTo>
                    <a:pt x="23289" y="2621"/>
                  </a:lnTo>
                  <a:lnTo>
                    <a:pt x="22866" y="2276"/>
                  </a:lnTo>
                  <a:lnTo>
                    <a:pt x="22426" y="1946"/>
                  </a:lnTo>
                  <a:lnTo>
                    <a:pt x="21955" y="1632"/>
                  </a:lnTo>
                  <a:lnTo>
                    <a:pt x="21485" y="1366"/>
                  </a:lnTo>
                  <a:lnTo>
                    <a:pt x="20998" y="1099"/>
                  </a:lnTo>
                  <a:lnTo>
                    <a:pt x="20480" y="879"/>
                  </a:lnTo>
                  <a:lnTo>
                    <a:pt x="19947" y="675"/>
                  </a:lnTo>
                  <a:lnTo>
                    <a:pt x="19397" y="487"/>
                  </a:lnTo>
                  <a:lnTo>
                    <a:pt x="18832" y="330"/>
                  </a:lnTo>
                  <a:lnTo>
                    <a:pt x="18236" y="204"/>
                  </a:lnTo>
                  <a:lnTo>
                    <a:pt x="17640" y="110"/>
                  </a:lnTo>
                  <a:lnTo>
                    <a:pt x="17012" y="47"/>
                  </a:lnTo>
                  <a:lnTo>
                    <a:pt x="16369" y="0"/>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8" name="Google Shape;2103;p40">
              <a:extLst>
                <a:ext uri="{FF2B5EF4-FFF2-40B4-BE49-F238E27FC236}">
                  <a16:creationId xmlns:a16="http://schemas.microsoft.com/office/drawing/2014/main" id="{4BA4403E-6C5B-5B9F-C401-4268DADEE0BA}"/>
                </a:ext>
              </a:extLst>
            </p:cNvPr>
            <p:cNvSpPr/>
            <p:nvPr/>
          </p:nvSpPr>
          <p:spPr>
            <a:xfrm>
              <a:off x="3614750" y="3213032"/>
              <a:ext cx="1082967" cy="829318"/>
            </a:xfrm>
            <a:custGeom>
              <a:avLst/>
              <a:gdLst/>
              <a:ahLst/>
              <a:cxnLst/>
              <a:rect l="l" t="t" r="r" b="b"/>
              <a:pathLst>
                <a:path w="32957" h="25236" extrusionOk="0">
                  <a:moveTo>
                    <a:pt x="4441" y="0"/>
                  </a:moveTo>
                  <a:lnTo>
                    <a:pt x="3861" y="16"/>
                  </a:lnTo>
                  <a:lnTo>
                    <a:pt x="3296" y="63"/>
                  </a:lnTo>
                  <a:lnTo>
                    <a:pt x="2731" y="110"/>
                  </a:lnTo>
                  <a:lnTo>
                    <a:pt x="2166" y="188"/>
                  </a:lnTo>
                  <a:lnTo>
                    <a:pt x="1601" y="267"/>
                  </a:lnTo>
                  <a:lnTo>
                    <a:pt x="1067" y="377"/>
                  </a:lnTo>
                  <a:lnTo>
                    <a:pt x="518" y="502"/>
                  </a:lnTo>
                  <a:lnTo>
                    <a:pt x="0" y="643"/>
                  </a:lnTo>
                  <a:lnTo>
                    <a:pt x="188" y="2040"/>
                  </a:lnTo>
                  <a:lnTo>
                    <a:pt x="361" y="3453"/>
                  </a:lnTo>
                  <a:lnTo>
                    <a:pt x="487" y="4849"/>
                  </a:lnTo>
                  <a:lnTo>
                    <a:pt x="596" y="6246"/>
                  </a:lnTo>
                  <a:lnTo>
                    <a:pt x="675" y="7627"/>
                  </a:lnTo>
                  <a:lnTo>
                    <a:pt x="738" y="9008"/>
                  </a:lnTo>
                  <a:lnTo>
                    <a:pt x="769" y="10389"/>
                  </a:lnTo>
                  <a:lnTo>
                    <a:pt x="800" y="11770"/>
                  </a:lnTo>
                  <a:lnTo>
                    <a:pt x="816" y="14501"/>
                  </a:lnTo>
                  <a:lnTo>
                    <a:pt x="800" y="17169"/>
                  </a:lnTo>
                  <a:lnTo>
                    <a:pt x="816" y="19805"/>
                  </a:lnTo>
                  <a:lnTo>
                    <a:pt x="832" y="21108"/>
                  </a:lnTo>
                  <a:lnTo>
                    <a:pt x="848" y="22379"/>
                  </a:lnTo>
                  <a:lnTo>
                    <a:pt x="1444" y="22285"/>
                  </a:lnTo>
                  <a:lnTo>
                    <a:pt x="2056" y="22222"/>
                  </a:lnTo>
                  <a:lnTo>
                    <a:pt x="2668" y="22191"/>
                  </a:lnTo>
                  <a:lnTo>
                    <a:pt x="3311" y="22175"/>
                  </a:lnTo>
                  <a:lnTo>
                    <a:pt x="3939" y="22191"/>
                  </a:lnTo>
                  <a:lnTo>
                    <a:pt x="4598" y="22222"/>
                  </a:lnTo>
                  <a:lnTo>
                    <a:pt x="5257" y="22285"/>
                  </a:lnTo>
                  <a:lnTo>
                    <a:pt x="5901" y="22348"/>
                  </a:lnTo>
                  <a:lnTo>
                    <a:pt x="6560" y="22442"/>
                  </a:lnTo>
                  <a:lnTo>
                    <a:pt x="7219" y="22536"/>
                  </a:lnTo>
                  <a:lnTo>
                    <a:pt x="7863" y="22662"/>
                  </a:lnTo>
                  <a:lnTo>
                    <a:pt x="8506" y="22787"/>
                  </a:lnTo>
                  <a:lnTo>
                    <a:pt x="9149" y="22928"/>
                  </a:lnTo>
                  <a:lnTo>
                    <a:pt x="9777" y="23070"/>
                  </a:lnTo>
                  <a:lnTo>
                    <a:pt x="10970" y="23384"/>
                  </a:lnTo>
                  <a:lnTo>
                    <a:pt x="12100" y="23713"/>
                  </a:lnTo>
                  <a:lnTo>
                    <a:pt x="13136" y="24027"/>
                  </a:lnTo>
                  <a:lnTo>
                    <a:pt x="14077" y="24341"/>
                  </a:lnTo>
                  <a:lnTo>
                    <a:pt x="14878" y="24623"/>
                  </a:lnTo>
                  <a:lnTo>
                    <a:pt x="15537" y="24874"/>
                  </a:lnTo>
                  <a:lnTo>
                    <a:pt x="16023" y="25063"/>
                  </a:lnTo>
                  <a:lnTo>
                    <a:pt x="16431" y="25235"/>
                  </a:lnTo>
                  <a:lnTo>
                    <a:pt x="16808" y="25031"/>
                  </a:lnTo>
                  <a:lnTo>
                    <a:pt x="17263" y="24796"/>
                  </a:lnTo>
                  <a:lnTo>
                    <a:pt x="17875" y="24498"/>
                  </a:lnTo>
                  <a:lnTo>
                    <a:pt x="18628" y="24137"/>
                  </a:lnTo>
                  <a:lnTo>
                    <a:pt x="19523" y="23760"/>
                  </a:lnTo>
                  <a:lnTo>
                    <a:pt x="20527" y="23352"/>
                  </a:lnTo>
                  <a:lnTo>
                    <a:pt x="21077" y="23132"/>
                  </a:lnTo>
                  <a:lnTo>
                    <a:pt x="21642" y="22928"/>
                  </a:lnTo>
                  <a:lnTo>
                    <a:pt x="22238" y="22724"/>
                  </a:lnTo>
                  <a:lnTo>
                    <a:pt x="22850" y="22520"/>
                  </a:lnTo>
                  <a:lnTo>
                    <a:pt x="23493" y="22332"/>
                  </a:lnTo>
                  <a:lnTo>
                    <a:pt x="24153" y="22144"/>
                  </a:lnTo>
                  <a:lnTo>
                    <a:pt x="24827" y="21955"/>
                  </a:lnTo>
                  <a:lnTo>
                    <a:pt x="25518" y="21798"/>
                  </a:lnTo>
                  <a:lnTo>
                    <a:pt x="26224" y="21642"/>
                  </a:lnTo>
                  <a:lnTo>
                    <a:pt x="26946" y="21500"/>
                  </a:lnTo>
                  <a:lnTo>
                    <a:pt x="27668" y="21375"/>
                  </a:lnTo>
                  <a:lnTo>
                    <a:pt x="28406" y="21281"/>
                  </a:lnTo>
                  <a:lnTo>
                    <a:pt x="29159" y="21202"/>
                  </a:lnTo>
                  <a:lnTo>
                    <a:pt x="29912" y="21139"/>
                  </a:lnTo>
                  <a:lnTo>
                    <a:pt x="30665" y="21108"/>
                  </a:lnTo>
                  <a:lnTo>
                    <a:pt x="31419" y="21108"/>
                  </a:lnTo>
                  <a:lnTo>
                    <a:pt x="32188" y="21124"/>
                  </a:lnTo>
                  <a:lnTo>
                    <a:pt x="32957" y="21171"/>
                  </a:lnTo>
                  <a:lnTo>
                    <a:pt x="32815" y="2260"/>
                  </a:lnTo>
                  <a:lnTo>
                    <a:pt x="32580" y="2087"/>
                  </a:lnTo>
                  <a:lnTo>
                    <a:pt x="32345" y="1930"/>
                  </a:lnTo>
                  <a:lnTo>
                    <a:pt x="32094" y="1789"/>
                  </a:lnTo>
                  <a:lnTo>
                    <a:pt x="31842" y="1648"/>
                  </a:lnTo>
                  <a:lnTo>
                    <a:pt x="31591" y="1522"/>
                  </a:lnTo>
                  <a:lnTo>
                    <a:pt x="31309" y="1412"/>
                  </a:lnTo>
                  <a:lnTo>
                    <a:pt x="31042" y="1303"/>
                  </a:lnTo>
                  <a:lnTo>
                    <a:pt x="30760" y="1193"/>
                  </a:lnTo>
                  <a:lnTo>
                    <a:pt x="30477" y="1099"/>
                  </a:lnTo>
                  <a:lnTo>
                    <a:pt x="30179" y="1020"/>
                  </a:lnTo>
                  <a:lnTo>
                    <a:pt x="29583" y="879"/>
                  </a:lnTo>
                  <a:lnTo>
                    <a:pt x="28971" y="769"/>
                  </a:lnTo>
                  <a:lnTo>
                    <a:pt x="28343" y="691"/>
                  </a:lnTo>
                  <a:lnTo>
                    <a:pt x="27715" y="659"/>
                  </a:lnTo>
                  <a:lnTo>
                    <a:pt x="27056" y="643"/>
                  </a:lnTo>
                  <a:lnTo>
                    <a:pt x="26397" y="659"/>
                  </a:lnTo>
                  <a:lnTo>
                    <a:pt x="25738" y="706"/>
                  </a:lnTo>
                  <a:lnTo>
                    <a:pt x="25079" y="785"/>
                  </a:lnTo>
                  <a:lnTo>
                    <a:pt x="24419" y="895"/>
                  </a:lnTo>
                  <a:lnTo>
                    <a:pt x="23760" y="1020"/>
                  </a:lnTo>
                  <a:lnTo>
                    <a:pt x="23117" y="1177"/>
                  </a:lnTo>
                  <a:lnTo>
                    <a:pt x="22473" y="1365"/>
                  </a:lnTo>
                  <a:lnTo>
                    <a:pt x="21830" y="1585"/>
                  </a:lnTo>
                  <a:lnTo>
                    <a:pt x="21218" y="1805"/>
                  </a:lnTo>
                  <a:lnTo>
                    <a:pt x="20622" y="2072"/>
                  </a:lnTo>
                  <a:lnTo>
                    <a:pt x="20025" y="2354"/>
                  </a:lnTo>
                  <a:lnTo>
                    <a:pt x="19476" y="2652"/>
                  </a:lnTo>
                  <a:lnTo>
                    <a:pt x="18942" y="2966"/>
                  </a:lnTo>
                  <a:lnTo>
                    <a:pt x="18424" y="3311"/>
                  </a:lnTo>
                  <a:lnTo>
                    <a:pt x="17938" y="3672"/>
                  </a:lnTo>
                  <a:lnTo>
                    <a:pt x="17498" y="4049"/>
                  </a:lnTo>
                  <a:lnTo>
                    <a:pt x="17075" y="4457"/>
                  </a:lnTo>
                  <a:lnTo>
                    <a:pt x="16886" y="4661"/>
                  </a:lnTo>
                  <a:lnTo>
                    <a:pt x="16698" y="4865"/>
                  </a:lnTo>
                  <a:lnTo>
                    <a:pt x="16525" y="5085"/>
                  </a:lnTo>
                  <a:lnTo>
                    <a:pt x="16369" y="5304"/>
                  </a:lnTo>
                  <a:lnTo>
                    <a:pt x="16212" y="5524"/>
                  </a:lnTo>
                  <a:lnTo>
                    <a:pt x="16070" y="5744"/>
                  </a:lnTo>
                  <a:lnTo>
                    <a:pt x="15945" y="5979"/>
                  </a:lnTo>
                  <a:lnTo>
                    <a:pt x="15819" y="6215"/>
                  </a:lnTo>
                  <a:lnTo>
                    <a:pt x="15709" y="6450"/>
                  </a:lnTo>
                  <a:lnTo>
                    <a:pt x="15615" y="6686"/>
                  </a:lnTo>
                  <a:lnTo>
                    <a:pt x="15505" y="6387"/>
                  </a:lnTo>
                  <a:lnTo>
                    <a:pt x="15380" y="6089"/>
                  </a:lnTo>
                  <a:lnTo>
                    <a:pt x="15239" y="5807"/>
                  </a:lnTo>
                  <a:lnTo>
                    <a:pt x="15097" y="5540"/>
                  </a:lnTo>
                  <a:lnTo>
                    <a:pt x="14956" y="5273"/>
                  </a:lnTo>
                  <a:lnTo>
                    <a:pt x="14799" y="5006"/>
                  </a:lnTo>
                  <a:lnTo>
                    <a:pt x="14642" y="4755"/>
                  </a:lnTo>
                  <a:lnTo>
                    <a:pt x="14470" y="4504"/>
                  </a:lnTo>
                  <a:lnTo>
                    <a:pt x="14124" y="4033"/>
                  </a:lnTo>
                  <a:lnTo>
                    <a:pt x="13748" y="3594"/>
                  </a:lnTo>
                  <a:lnTo>
                    <a:pt x="13355" y="3186"/>
                  </a:lnTo>
                  <a:lnTo>
                    <a:pt x="12932" y="2793"/>
                  </a:lnTo>
                  <a:lnTo>
                    <a:pt x="12492" y="2433"/>
                  </a:lnTo>
                  <a:lnTo>
                    <a:pt x="12037" y="2103"/>
                  </a:lnTo>
                  <a:lnTo>
                    <a:pt x="11566" y="1805"/>
                  </a:lnTo>
                  <a:lnTo>
                    <a:pt x="11064" y="1522"/>
                  </a:lnTo>
                  <a:lnTo>
                    <a:pt x="10562" y="1271"/>
                  </a:lnTo>
                  <a:lnTo>
                    <a:pt x="10044" y="1036"/>
                  </a:lnTo>
                  <a:lnTo>
                    <a:pt x="9526" y="832"/>
                  </a:lnTo>
                  <a:lnTo>
                    <a:pt x="8977" y="643"/>
                  </a:lnTo>
                  <a:lnTo>
                    <a:pt x="8428" y="487"/>
                  </a:lnTo>
                  <a:lnTo>
                    <a:pt x="7878" y="361"/>
                  </a:lnTo>
                  <a:lnTo>
                    <a:pt x="7313" y="235"/>
                  </a:lnTo>
                  <a:lnTo>
                    <a:pt x="6733" y="157"/>
                  </a:lnTo>
                  <a:lnTo>
                    <a:pt x="6168" y="78"/>
                  </a:lnTo>
                  <a:lnTo>
                    <a:pt x="5587" y="31"/>
                  </a:lnTo>
                  <a:lnTo>
                    <a:pt x="5022" y="16"/>
                  </a:lnTo>
                  <a:lnTo>
                    <a:pt x="4441" y="0"/>
                  </a:lnTo>
                  <a:close/>
                </a:path>
              </a:pathLst>
            </a:custGeom>
            <a:solidFill>
              <a:srgbClr val="F4796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9" name="Google Shape;2104;p40">
              <a:extLst>
                <a:ext uri="{FF2B5EF4-FFF2-40B4-BE49-F238E27FC236}">
                  <a16:creationId xmlns:a16="http://schemas.microsoft.com/office/drawing/2014/main" id="{884839BB-E286-09C2-CF6E-541AACE7C0D3}"/>
                </a:ext>
              </a:extLst>
            </p:cNvPr>
            <p:cNvSpPr/>
            <p:nvPr/>
          </p:nvSpPr>
          <p:spPr>
            <a:xfrm>
              <a:off x="3614750" y="3213032"/>
              <a:ext cx="1082967" cy="829318"/>
            </a:xfrm>
            <a:custGeom>
              <a:avLst/>
              <a:gdLst/>
              <a:ahLst/>
              <a:cxnLst/>
              <a:rect l="l" t="t" r="r" b="b"/>
              <a:pathLst>
                <a:path w="32957" h="25236" fill="none" extrusionOk="0">
                  <a:moveTo>
                    <a:pt x="0" y="643"/>
                  </a:moveTo>
                  <a:lnTo>
                    <a:pt x="0" y="643"/>
                  </a:lnTo>
                  <a:lnTo>
                    <a:pt x="518" y="502"/>
                  </a:lnTo>
                  <a:lnTo>
                    <a:pt x="1067" y="377"/>
                  </a:lnTo>
                  <a:lnTo>
                    <a:pt x="1601" y="267"/>
                  </a:lnTo>
                  <a:lnTo>
                    <a:pt x="2166" y="188"/>
                  </a:lnTo>
                  <a:lnTo>
                    <a:pt x="2731" y="110"/>
                  </a:lnTo>
                  <a:lnTo>
                    <a:pt x="3296" y="63"/>
                  </a:lnTo>
                  <a:lnTo>
                    <a:pt x="3861" y="16"/>
                  </a:lnTo>
                  <a:lnTo>
                    <a:pt x="4441" y="0"/>
                  </a:lnTo>
                  <a:lnTo>
                    <a:pt x="5022" y="16"/>
                  </a:lnTo>
                  <a:lnTo>
                    <a:pt x="5587" y="31"/>
                  </a:lnTo>
                  <a:lnTo>
                    <a:pt x="6168" y="78"/>
                  </a:lnTo>
                  <a:lnTo>
                    <a:pt x="6733" y="157"/>
                  </a:lnTo>
                  <a:lnTo>
                    <a:pt x="7313" y="235"/>
                  </a:lnTo>
                  <a:lnTo>
                    <a:pt x="7878" y="361"/>
                  </a:lnTo>
                  <a:lnTo>
                    <a:pt x="8428" y="487"/>
                  </a:lnTo>
                  <a:lnTo>
                    <a:pt x="8977" y="643"/>
                  </a:lnTo>
                  <a:lnTo>
                    <a:pt x="9526" y="832"/>
                  </a:lnTo>
                  <a:lnTo>
                    <a:pt x="10044" y="1036"/>
                  </a:lnTo>
                  <a:lnTo>
                    <a:pt x="10562" y="1271"/>
                  </a:lnTo>
                  <a:lnTo>
                    <a:pt x="11064" y="1522"/>
                  </a:lnTo>
                  <a:lnTo>
                    <a:pt x="11566" y="1805"/>
                  </a:lnTo>
                  <a:lnTo>
                    <a:pt x="12037" y="2103"/>
                  </a:lnTo>
                  <a:lnTo>
                    <a:pt x="12492" y="2433"/>
                  </a:lnTo>
                  <a:lnTo>
                    <a:pt x="12932" y="2793"/>
                  </a:lnTo>
                  <a:lnTo>
                    <a:pt x="13355" y="3186"/>
                  </a:lnTo>
                  <a:lnTo>
                    <a:pt x="13748" y="3594"/>
                  </a:lnTo>
                  <a:lnTo>
                    <a:pt x="14124" y="4033"/>
                  </a:lnTo>
                  <a:lnTo>
                    <a:pt x="14470" y="4504"/>
                  </a:lnTo>
                  <a:lnTo>
                    <a:pt x="14642" y="4755"/>
                  </a:lnTo>
                  <a:lnTo>
                    <a:pt x="14799" y="5006"/>
                  </a:lnTo>
                  <a:lnTo>
                    <a:pt x="14956" y="5273"/>
                  </a:lnTo>
                  <a:lnTo>
                    <a:pt x="15097" y="5540"/>
                  </a:lnTo>
                  <a:lnTo>
                    <a:pt x="15239" y="5807"/>
                  </a:lnTo>
                  <a:lnTo>
                    <a:pt x="15380" y="6089"/>
                  </a:lnTo>
                  <a:lnTo>
                    <a:pt x="15505" y="6387"/>
                  </a:lnTo>
                  <a:lnTo>
                    <a:pt x="15615" y="6686"/>
                  </a:lnTo>
                  <a:lnTo>
                    <a:pt x="15615" y="6686"/>
                  </a:lnTo>
                  <a:lnTo>
                    <a:pt x="15709" y="6450"/>
                  </a:lnTo>
                  <a:lnTo>
                    <a:pt x="15819" y="6215"/>
                  </a:lnTo>
                  <a:lnTo>
                    <a:pt x="15945" y="5979"/>
                  </a:lnTo>
                  <a:lnTo>
                    <a:pt x="16070" y="5744"/>
                  </a:lnTo>
                  <a:lnTo>
                    <a:pt x="16212" y="5524"/>
                  </a:lnTo>
                  <a:lnTo>
                    <a:pt x="16369" y="5304"/>
                  </a:lnTo>
                  <a:lnTo>
                    <a:pt x="16525" y="5085"/>
                  </a:lnTo>
                  <a:lnTo>
                    <a:pt x="16698" y="4865"/>
                  </a:lnTo>
                  <a:lnTo>
                    <a:pt x="16886" y="4661"/>
                  </a:lnTo>
                  <a:lnTo>
                    <a:pt x="17075" y="4457"/>
                  </a:lnTo>
                  <a:lnTo>
                    <a:pt x="17498" y="4049"/>
                  </a:lnTo>
                  <a:lnTo>
                    <a:pt x="17938" y="3672"/>
                  </a:lnTo>
                  <a:lnTo>
                    <a:pt x="18424" y="3311"/>
                  </a:lnTo>
                  <a:lnTo>
                    <a:pt x="18942" y="2966"/>
                  </a:lnTo>
                  <a:lnTo>
                    <a:pt x="19476" y="2652"/>
                  </a:lnTo>
                  <a:lnTo>
                    <a:pt x="20025" y="2354"/>
                  </a:lnTo>
                  <a:lnTo>
                    <a:pt x="20622" y="2072"/>
                  </a:lnTo>
                  <a:lnTo>
                    <a:pt x="21218" y="1805"/>
                  </a:lnTo>
                  <a:lnTo>
                    <a:pt x="21830" y="1585"/>
                  </a:lnTo>
                  <a:lnTo>
                    <a:pt x="22473" y="1365"/>
                  </a:lnTo>
                  <a:lnTo>
                    <a:pt x="23117" y="1177"/>
                  </a:lnTo>
                  <a:lnTo>
                    <a:pt x="23760" y="1020"/>
                  </a:lnTo>
                  <a:lnTo>
                    <a:pt x="24419" y="895"/>
                  </a:lnTo>
                  <a:lnTo>
                    <a:pt x="25079" y="785"/>
                  </a:lnTo>
                  <a:lnTo>
                    <a:pt x="25738" y="706"/>
                  </a:lnTo>
                  <a:lnTo>
                    <a:pt x="26397" y="659"/>
                  </a:lnTo>
                  <a:lnTo>
                    <a:pt x="27056" y="643"/>
                  </a:lnTo>
                  <a:lnTo>
                    <a:pt x="27715" y="659"/>
                  </a:lnTo>
                  <a:lnTo>
                    <a:pt x="28343" y="691"/>
                  </a:lnTo>
                  <a:lnTo>
                    <a:pt x="28971" y="769"/>
                  </a:lnTo>
                  <a:lnTo>
                    <a:pt x="29583" y="879"/>
                  </a:lnTo>
                  <a:lnTo>
                    <a:pt x="30179" y="1020"/>
                  </a:lnTo>
                  <a:lnTo>
                    <a:pt x="30477" y="1099"/>
                  </a:lnTo>
                  <a:lnTo>
                    <a:pt x="30760" y="1193"/>
                  </a:lnTo>
                  <a:lnTo>
                    <a:pt x="31042" y="1303"/>
                  </a:lnTo>
                  <a:lnTo>
                    <a:pt x="31309" y="1412"/>
                  </a:lnTo>
                  <a:lnTo>
                    <a:pt x="31591" y="1522"/>
                  </a:lnTo>
                  <a:lnTo>
                    <a:pt x="31842" y="1648"/>
                  </a:lnTo>
                  <a:lnTo>
                    <a:pt x="32094" y="1789"/>
                  </a:lnTo>
                  <a:lnTo>
                    <a:pt x="32345" y="1930"/>
                  </a:lnTo>
                  <a:lnTo>
                    <a:pt x="32580" y="2087"/>
                  </a:lnTo>
                  <a:lnTo>
                    <a:pt x="32815" y="2260"/>
                  </a:lnTo>
                  <a:lnTo>
                    <a:pt x="32957" y="21171"/>
                  </a:lnTo>
                  <a:lnTo>
                    <a:pt x="32957" y="21171"/>
                  </a:lnTo>
                  <a:lnTo>
                    <a:pt x="32188" y="21124"/>
                  </a:lnTo>
                  <a:lnTo>
                    <a:pt x="31419" y="21108"/>
                  </a:lnTo>
                  <a:lnTo>
                    <a:pt x="30665" y="21108"/>
                  </a:lnTo>
                  <a:lnTo>
                    <a:pt x="29912" y="21139"/>
                  </a:lnTo>
                  <a:lnTo>
                    <a:pt x="29159" y="21202"/>
                  </a:lnTo>
                  <a:lnTo>
                    <a:pt x="28406" y="21281"/>
                  </a:lnTo>
                  <a:lnTo>
                    <a:pt x="27668" y="21375"/>
                  </a:lnTo>
                  <a:lnTo>
                    <a:pt x="26946" y="21500"/>
                  </a:lnTo>
                  <a:lnTo>
                    <a:pt x="26224" y="21642"/>
                  </a:lnTo>
                  <a:lnTo>
                    <a:pt x="25518" y="21798"/>
                  </a:lnTo>
                  <a:lnTo>
                    <a:pt x="24827" y="21955"/>
                  </a:lnTo>
                  <a:lnTo>
                    <a:pt x="24153" y="22144"/>
                  </a:lnTo>
                  <a:lnTo>
                    <a:pt x="23493" y="22332"/>
                  </a:lnTo>
                  <a:lnTo>
                    <a:pt x="22850" y="22520"/>
                  </a:lnTo>
                  <a:lnTo>
                    <a:pt x="22238" y="22724"/>
                  </a:lnTo>
                  <a:lnTo>
                    <a:pt x="21642" y="22928"/>
                  </a:lnTo>
                  <a:lnTo>
                    <a:pt x="21077" y="23132"/>
                  </a:lnTo>
                  <a:lnTo>
                    <a:pt x="20527" y="23352"/>
                  </a:lnTo>
                  <a:lnTo>
                    <a:pt x="19523" y="23760"/>
                  </a:lnTo>
                  <a:lnTo>
                    <a:pt x="18628" y="24137"/>
                  </a:lnTo>
                  <a:lnTo>
                    <a:pt x="17875" y="24498"/>
                  </a:lnTo>
                  <a:lnTo>
                    <a:pt x="17263" y="24796"/>
                  </a:lnTo>
                  <a:lnTo>
                    <a:pt x="16808" y="25031"/>
                  </a:lnTo>
                  <a:lnTo>
                    <a:pt x="16431" y="25235"/>
                  </a:lnTo>
                  <a:lnTo>
                    <a:pt x="16431" y="25235"/>
                  </a:lnTo>
                  <a:lnTo>
                    <a:pt x="16023" y="25063"/>
                  </a:lnTo>
                  <a:lnTo>
                    <a:pt x="15537" y="24874"/>
                  </a:lnTo>
                  <a:lnTo>
                    <a:pt x="14878" y="24623"/>
                  </a:lnTo>
                  <a:lnTo>
                    <a:pt x="14077" y="24341"/>
                  </a:lnTo>
                  <a:lnTo>
                    <a:pt x="13136" y="24027"/>
                  </a:lnTo>
                  <a:lnTo>
                    <a:pt x="12100" y="23713"/>
                  </a:lnTo>
                  <a:lnTo>
                    <a:pt x="10970" y="23384"/>
                  </a:lnTo>
                  <a:lnTo>
                    <a:pt x="9777" y="23070"/>
                  </a:lnTo>
                  <a:lnTo>
                    <a:pt x="9149" y="22928"/>
                  </a:lnTo>
                  <a:lnTo>
                    <a:pt x="8506" y="22787"/>
                  </a:lnTo>
                  <a:lnTo>
                    <a:pt x="7863" y="22662"/>
                  </a:lnTo>
                  <a:lnTo>
                    <a:pt x="7219" y="22536"/>
                  </a:lnTo>
                  <a:lnTo>
                    <a:pt x="6560" y="22442"/>
                  </a:lnTo>
                  <a:lnTo>
                    <a:pt x="5901" y="22348"/>
                  </a:lnTo>
                  <a:lnTo>
                    <a:pt x="5257" y="22285"/>
                  </a:lnTo>
                  <a:lnTo>
                    <a:pt x="4598" y="22222"/>
                  </a:lnTo>
                  <a:lnTo>
                    <a:pt x="3939" y="22191"/>
                  </a:lnTo>
                  <a:lnTo>
                    <a:pt x="3311" y="22175"/>
                  </a:lnTo>
                  <a:lnTo>
                    <a:pt x="2668" y="22191"/>
                  </a:lnTo>
                  <a:lnTo>
                    <a:pt x="2056" y="22222"/>
                  </a:lnTo>
                  <a:lnTo>
                    <a:pt x="1444" y="22285"/>
                  </a:lnTo>
                  <a:lnTo>
                    <a:pt x="848" y="22379"/>
                  </a:lnTo>
                  <a:lnTo>
                    <a:pt x="848" y="22379"/>
                  </a:lnTo>
                  <a:lnTo>
                    <a:pt x="832" y="21108"/>
                  </a:lnTo>
                  <a:lnTo>
                    <a:pt x="816" y="19805"/>
                  </a:lnTo>
                  <a:lnTo>
                    <a:pt x="800" y="17169"/>
                  </a:lnTo>
                  <a:lnTo>
                    <a:pt x="816" y="14501"/>
                  </a:lnTo>
                  <a:lnTo>
                    <a:pt x="800" y="11770"/>
                  </a:lnTo>
                  <a:lnTo>
                    <a:pt x="769" y="10389"/>
                  </a:lnTo>
                  <a:lnTo>
                    <a:pt x="738" y="9008"/>
                  </a:lnTo>
                  <a:lnTo>
                    <a:pt x="675" y="7627"/>
                  </a:lnTo>
                  <a:lnTo>
                    <a:pt x="596" y="6246"/>
                  </a:lnTo>
                  <a:lnTo>
                    <a:pt x="487" y="4849"/>
                  </a:lnTo>
                  <a:lnTo>
                    <a:pt x="361" y="3453"/>
                  </a:lnTo>
                  <a:lnTo>
                    <a:pt x="188" y="2040"/>
                  </a:lnTo>
                  <a:lnTo>
                    <a:pt x="0" y="643"/>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0" name="Google Shape;2105;p40">
              <a:extLst>
                <a:ext uri="{FF2B5EF4-FFF2-40B4-BE49-F238E27FC236}">
                  <a16:creationId xmlns:a16="http://schemas.microsoft.com/office/drawing/2014/main" id="{594865ED-5E4B-F8A9-9894-3C49E8621B94}"/>
                </a:ext>
              </a:extLst>
            </p:cNvPr>
            <p:cNvSpPr/>
            <p:nvPr/>
          </p:nvSpPr>
          <p:spPr>
            <a:xfrm>
              <a:off x="4072178" y="3397122"/>
              <a:ext cx="149579" cy="657579"/>
            </a:xfrm>
            <a:custGeom>
              <a:avLst/>
              <a:gdLst/>
              <a:ahLst/>
              <a:cxnLst/>
              <a:rect l="l" t="t" r="r" b="b"/>
              <a:pathLst>
                <a:path w="4552" h="20010" extrusionOk="0">
                  <a:moveTo>
                    <a:pt x="3359" y="1"/>
                  </a:moveTo>
                  <a:lnTo>
                    <a:pt x="0" y="158"/>
                  </a:lnTo>
                  <a:lnTo>
                    <a:pt x="173" y="3312"/>
                  </a:lnTo>
                  <a:lnTo>
                    <a:pt x="330" y="6215"/>
                  </a:lnTo>
                  <a:lnTo>
                    <a:pt x="691" y="11724"/>
                  </a:lnTo>
                  <a:lnTo>
                    <a:pt x="942" y="15679"/>
                  </a:lnTo>
                  <a:lnTo>
                    <a:pt x="1209" y="20010"/>
                  </a:lnTo>
                  <a:lnTo>
                    <a:pt x="4551" y="19822"/>
                  </a:lnTo>
                  <a:lnTo>
                    <a:pt x="4285" y="15459"/>
                  </a:lnTo>
                  <a:lnTo>
                    <a:pt x="4034" y="11504"/>
                  </a:lnTo>
                  <a:lnTo>
                    <a:pt x="3688" y="6011"/>
                  </a:lnTo>
                  <a:lnTo>
                    <a:pt x="3516" y="3124"/>
                  </a:lnTo>
                  <a:lnTo>
                    <a:pt x="3359" y="1"/>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1" name="Google Shape;2106;p40">
              <a:extLst>
                <a:ext uri="{FF2B5EF4-FFF2-40B4-BE49-F238E27FC236}">
                  <a16:creationId xmlns:a16="http://schemas.microsoft.com/office/drawing/2014/main" id="{4AB36421-D13D-99CE-415E-AD4E0089A980}"/>
                </a:ext>
              </a:extLst>
            </p:cNvPr>
            <p:cNvSpPr/>
            <p:nvPr/>
          </p:nvSpPr>
          <p:spPr>
            <a:xfrm>
              <a:off x="3462076" y="3451803"/>
              <a:ext cx="402272" cy="379595"/>
            </a:xfrm>
            <a:custGeom>
              <a:avLst/>
              <a:gdLst/>
              <a:ahLst/>
              <a:cxnLst/>
              <a:rect l="l" t="t" r="r" b="b"/>
              <a:pathLst>
                <a:path w="12242" h="11551" extrusionOk="0">
                  <a:moveTo>
                    <a:pt x="7863" y="0"/>
                  </a:moveTo>
                  <a:lnTo>
                    <a:pt x="7738" y="32"/>
                  </a:lnTo>
                  <a:lnTo>
                    <a:pt x="7581" y="79"/>
                  </a:lnTo>
                  <a:lnTo>
                    <a:pt x="7392" y="141"/>
                  </a:lnTo>
                  <a:lnTo>
                    <a:pt x="6969" y="314"/>
                  </a:lnTo>
                  <a:lnTo>
                    <a:pt x="6498" y="487"/>
                  </a:lnTo>
                  <a:lnTo>
                    <a:pt x="5462" y="863"/>
                  </a:lnTo>
                  <a:lnTo>
                    <a:pt x="4379" y="1256"/>
                  </a:lnTo>
                  <a:lnTo>
                    <a:pt x="3830" y="1475"/>
                  </a:lnTo>
                  <a:lnTo>
                    <a:pt x="3296" y="1695"/>
                  </a:lnTo>
                  <a:lnTo>
                    <a:pt x="2794" y="1930"/>
                  </a:lnTo>
                  <a:lnTo>
                    <a:pt x="2308" y="2166"/>
                  </a:lnTo>
                  <a:lnTo>
                    <a:pt x="1868" y="2417"/>
                  </a:lnTo>
                  <a:lnTo>
                    <a:pt x="1460" y="2668"/>
                  </a:lnTo>
                  <a:lnTo>
                    <a:pt x="1288" y="2794"/>
                  </a:lnTo>
                  <a:lnTo>
                    <a:pt x="1131" y="2935"/>
                  </a:lnTo>
                  <a:lnTo>
                    <a:pt x="974" y="3076"/>
                  </a:lnTo>
                  <a:lnTo>
                    <a:pt x="848" y="3202"/>
                  </a:lnTo>
                  <a:lnTo>
                    <a:pt x="738" y="3343"/>
                  </a:lnTo>
                  <a:lnTo>
                    <a:pt x="644" y="3500"/>
                  </a:lnTo>
                  <a:lnTo>
                    <a:pt x="566" y="3641"/>
                  </a:lnTo>
                  <a:lnTo>
                    <a:pt x="519" y="3782"/>
                  </a:lnTo>
                  <a:lnTo>
                    <a:pt x="440" y="4300"/>
                  </a:lnTo>
                  <a:lnTo>
                    <a:pt x="299" y="4708"/>
                  </a:lnTo>
                  <a:lnTo>
                    <a:pt x="173" y="5116"/>
                  </a:lnTo>
                  <a:lnTo>
                    <a:pt x="95" y="5493"/>
                  </a:lnTo>
                  <a:lnTo>
                    <a:pt x="32" y="5854"/>
                  </a:lnTo>
                  <a:lnTo>
                    <a:pt x="1" y="6199"/>
                  </a:lnTo>
                  <a:lnTo>
                    <a:pt x="1" y="6513"/>
                  </a:lnTo>
                  <a:lnTo>
                    <a:pt x="16" y="6811"/>
                  </a:lnTo>
                  <a:lnTo>
                    <a:pt x="48" y="7109"/>
                  </a:lnTo>
                  <a:lnTo>
                    <a:pt x="111" y="7376"/>
                  </a:lnTo>
                  <a:lnTo>
                    <a:pt x="189" y="7627"/>
                  </a:lnTo>
                  <a:lnTo>
                    <a:pt x="299" y="7863"/>
                  </a:lnTo>
                  <a:lnTo>
                    <a:pt x="409" y="8082"/>
                  </a:lnTo>
                  <a:lnTo>
                    <a:pt x="550" y="8286"/>
                  </a:lnTo>
                  <a:lnTo>
                    <a:pt x="707" y="8490"/>
                  </a:lnTo>
                  <a:lnTo>
                    <a:pt x="864" y="8663"/>
                  </a:lnTo>
                  <a:lnTo>
                    <a:pt x="1037" y="8836"/>
                  </a:lnTo>
                  <a:lnTo>
                    <a:pt x="1225" y="8993"/>
                  </a:lnTo>
                  <a:lnTo>
                    <a:pt x="1429" y="9134"/>
                  </a:lnTo>
                  <a:lnTo>
                    <a:pt x="1633" y="9275"/>
                  </a:lnTo>
                  <a:lnTo>
                    <a:pt x="1853" y="9401"/>
                  </a:lnTo>
                  <a:lnTo>
                    <a:pt x="2072" y="9526"/>
                  </a:lnTo>
                  <a:lnTo>
                    <a:pt x="2292" y="9636"/>
                  </a:lnTo>
                  <a:lnTo>
                    <a:pt x="2747" y="9824"/>
                  </a:lnTo>
                  <a:lnTo>
                    <a:pt x="3218" y="10013"/>
                  </a:lnTo>
                  <a:lnTo>
                    <a:pt x="3673" y="10170"/>
                  </a:lnTo>
                  <a:lnTo>
                    <a:pt x="4536" y="10436"/>
                  </a:lnTo>
                  <a:lnTo>
                    <a:pt x="5745" y="10844"/>
                  </a:lnTo>
                  <a:lnTo>
                    <a:pt x="6780" y="11143"/>
                  </a:lnTo>
                  <a:lnTo>
                    <a:pt x="7236" y="11252"/>
                  </a:lnTo>
                  <a:lnTo>
                    <a:pt x="7644" y="11347"/>
                  </a:lnTo>
                  <a:lnTo>
                    <a:pt x="8004" y="11425"/>
                  </a:lnTo>
                  <a:lnTo>
                    <a:pt x="8334" y="11488"/>
                  </a:lnTo>
                  <a:lnTo>
                    <a:pt x="8632" y="11535"/>
                  </a:lnTo>
                  <a:lnTo>
                    <a:pt x="8883" y="11551"/>
                  </a:lnTo>
                  <a:lnTo>
                    <a:pt x="9276" y="11551"/>
                  </a:lnTo>
                  <a:lnTo>
                    <a:pt x="9417" y="11519"/>
                  </a:lnTo>
                  <a:lnTo>
                    <a:pt x="9527" y="11472"/>
                  </a:lnTo>
                  <a:lnTo>
                    <a:pt x="9590" y="11425"/>
                  </a:lnTo>
                  <a:lnTo>
                    <a:pt x="9621" y="11362"/>
                  </a:lnTo>
                  <a:lnTo>
                    <a:pt x="9637" y="11284"/>
                  </a:lnTo>
                  <a:lnTo>
                    <a:pt x="9605" y="11190"/>
                  </a:lnTo>
                  <a:lnTo>
                    <a:pt x="9542" y="11080"/>
                  </a:lnTo>
                  <a:lnTo>
                    <a:pt x="9448" y="10970"/>
                  </a:lnTo>
                  <a:lnTo>
                    <a:pt x="9323" y="10844"/>
                  </a:lnTo>
                  <a:lnTo>
                    <a:pt x="9166" y="10719"/>
                  </a:lnTo>
                  <a:lnTo>
                    <a:pt x="8993" y="10578"/>
                  </a:lnTo>
                  <a:lnTo>
                    <a:pt x="8789" y="10436"/>
                  </a:lnTo>
                  <a:lnTo>
                    <a:pt x="8287" y="10138"/>
                  </a:lnTo>
                  <a:lnTo>
                    <a:pt x="7691" y="9809"/>
                  </a:lnTo>
                  <a:lnTo>
                    <a:pt x="6984" y="9479"/>
                  </a:lnTo>
                  <a:lnTo>
                    <a:pt x="6200" y="9134"/>
                  </a:lnTo>
                  <a:lnTo>
                    <a:pt x="6200" y="9134"/>
                  </a:lnTo>
                  <a:lnTo>
                    <a:pt x="6718" y="9275"/>
                  </a:lnTo>
                  <a:lnTo>
                    <a:pt x="7408" y="9448"/>
                  </a:lnTo>
                  <a:lnTo>
                    <a:pt x="8193" y="9636"/>
                  </a:lnTo>
                  <a:lnTo>
                    <a:pt x="8601" y="9715"/>
                  </a:lnTo>
                  <a:lnTo>
                    <a:pt x="9009" y="9793"/>
                  </a:lnTo>
                  <a:lnTo>
                    <a:pt x="9401" y="9840"/>
                  </a:lnTo>
                  <a:lnTo>
                    <a:pt x="9794" y="9871"/>
                  </a:lnTo>
                  <a:lnTo>
                    <a:pt x="10155" y="9887"/>
                  </a:lnTo>
                  <a:lnTo>
                    <a:pt x="10468" y="9871"/>
                  </a:lnTo>
                  <a:lnTo>
                    <a:pt x="10610" y="9856"/>
                  </a:lnTo>
                  <a:lnTo>
                    <a:pt x="10751" y="9824"/>
                  </a:lnTo>
                  <a:lnTo>
                    <a:pt x="10861" y="9777"/>
                  </a:lnTo>
                  <a:lnTo>
                    <a:pt x="10971" y="9730"/>
                  </a:lnTo>
                  <a:lnTo>
                    <a:pt x="11065" y="9667"/>
                  </a:lnTo>
                  <a:lnTo>
                    <a:pt x="11128" y="9605"/>
                  </a:lnTo>
                  <a:lnTo>
                    <a:pt x="11190" y="9526"/>
                  </a:lnTo>
                  <a:lnTo>
                    <a:pt x="11222" y="9432"/>
                  </a:lnTo>
                  <a:lnTo>
                    <a:pt x="11237" y="9354"/>
                  </a:lnTo>
                  <a:lnTo>
                    <a:pt x="11222" y="9275"/>
                  </a:lnTo>
                  <a:lnTo>
                    <a:pt x="11175" y="9181"/>
                  </a:lnTo>
                  <a:lnTo>
                    <a:pt x="11128" y="9102"/>
                  </a:lnTo>
                  <a:lnTo>
                    <a:pt x="11049" y="9008"/>
                  </a:lnTo>
                  <a:lnTo>
                    <a:pt x="10955" y="8930"/>
                  </a:lnTo>
                  <a:lnTo>
                    <a:pt x="10751" y="8757"/>
                  </a:lnTo>
                  <a:lnTo>
                    <a:pt x="10468" y="8585"/>
                  </a:lnTo>
                  <a:lnTo>
                    <a:pt x="10170" y="8412"/>
                  </a:lnTo>
                  <a:lnTo>
                    <a:pt x="9825" y="8239"/>
                  </a:lnTo>
                  <a:lnTo>
                    <a:pt x="9480" y="8067"/>
                  </a:lnTo>
                  <a:lnTo>
                    <a:pt x="8742" y="7737"/>
                  </a:lnTo>
                  <a:lnTo>
                    <a:pt x="8052" y="7408"/>
                  </a:lnTo>
                  <a:lnTo>
                    <a:pt x="7738" y="7266"/>
                  </a:lnTo>
                  <a:lnTo>
                    <a:pt x="7471" y="7125"/>
                  </a:lnTo>
                  <a:lnTo>
                    <a:pt x="7251" y="6984"/>
                  </a:lnTo>
                  <a:lnTo>
                    <a:pt x="7094" y="6843"/>
                  </a:lnTo>
                  <a:lnTo>
                    <a:pt x="7534" y="7031"/>
                  </a:lnTo>
                  <a:lnTo>
                    <a:pt x="7957" y="7172"/>
                  </a:lnTo>
                  <a:lnTo>
                    <a:pt x="8365" y="7313"/>
                  </a:lnTo>
                  <a:lnTo>
                    <a:pt x="8758" y="7408"/>
                  </a:lnTo>
                  <a:lnTo>
                    <a:pt x="9150" y="7486"/>
                  </a:lnTo>
                  <a:lnTo>
                    <a:pt x="9511" y="7549"/>
                  </a:lnTo>
                  <a:lnTo>
                    <a:pt x="9872" y="7596"/>
                  </a:lnTo>
                  <a:lnTo>
                    <a:pt x="10202" y="7612"/>
                  </a:lnTo>
                  <a:lnTo>
                    <a:pt x="10515" y="7627"/>
                  </a:lnTo>
                  <a:lnTo>
                    <a:pt x="10798" y="7612"/>
                  </a:lnTo>
                  <a:lnTo>
                    <a:pt x="11065" y="7580"/>
                  </a:lnTo>
                  <a:lnTo>
                    <a:pt x="11300" y="7533"/>
                  </a:lnTo>
                  <a:lnTo>
                    <a:pt x="11504" y="7470"/>
                  </a:lnTo>
                  <a:lnTo>
                    <a:pt x="11677" y="7392"/>
                  </a:lnTo>
                  <a:lnTo>
                    <a:pt x="11818" y="7298"/>
                  </a:lnTo>
                  <a:lnTo>
                    <a:pt x="11928" y="7204"/>
                  </a:lnTo>
                  <a:lnTo>
                    <a:pt x="12006" y="7094"/>
                  </a:lnTo>
                  <a:lnTo>
                    <a:pt x="12038" y="7031"/>
                  </a:lnTo>
                  <a:lnTo>
                    <a:pt x="12053" y="6968"/>
                  </a:lnTo>
                  <a:lnTo>
                    <a:pt x="12053" y="6905"/>
                  </a:lnTo>
                  <a:lnTo>
                    <a:pt x="12038" y="6827"/>
                  </a:lnTo>
                  <a:lnTo>
                    <a:pt x="12022" y="6764"/>
                  </a:lnTo>
                  <a:lnTo>
                    <a:pt x="12006" y="6686"/>
                  </a:lnTo>
                  <a:lnTo>
                    <a:pt x="11912" y="6544"/>
                  </a:lnTo>
                  <a:lnTo>
                    <a:pt x="11787" y="6387"/>
                  </a:lnTo>
                  <a:lnTo>
                    <a:pt x="11598" y="6231"/>
                  </a:lnTo>
                  <a:lnTo>
                    <a:pt x="11379" y="6058"/>
                  </a:lnTo>
                  <a:lnTo>
                    <a:pt x="11096" y="5901"/>
                  </a:lnTo>
                  <a:lnTo>
                    <a:pt x="10767" y="5728"/>
                  </a:lnTo>
                  <a:lnTo>
                    <a:pt x="10390" y="5556"/>
                  </a:lnTo>
                  <a:lnTo>
                    <a:pt x="9951" y="5367"/>
                  </a:lnTo>
                  <a:lnTo>
                    <a:pt x="9464" y="5195"/>
                  </a:lnTo>
                  <a:lnTo>
                    <a:pt x="8915" y="5022"/>
                  </a:lnTo>
                  <a:lnTo>
                    <a:pt x="8287" y="4849"/>
                  </a:lnTo>
                  <a:lnTo>
                    <a:pt x="8280" y="4848"/>
                  </a:lnTo>
                  <a:lnTo>
                    <a:pt x="8280" y="4848"/>
                  </a:lnTo>
                  <a:lnTo>
                    <a:pt x="8397" y="4865"/>
                  </a:lnTo>
                  <a:lnTo>
                    <a:pt x="8758" y="4912"/>
                  </a:lnTo>
                  <a:lnTo>
                    <a:pt x="9134" y="4944"/>
                  </a:lnTo>
                  <a:lnTo>
                    <a:pt x="9542" y="4959"/>
                  </a:lnTo>
                  <a:lnTo>
                    <a:pt x="9951" y="4959"/>
                  </a:lnTo>
                  <a:lnTo>
                    <a:pt x="10359" y="4944"/>
                  </a:lnTo>
                  <a:lnTo>
                    <a:pt x="10751" y="4897"/>
                  </a:lnTo>
                  <a:lnTo>
                    <a:pt x="11128" y="4834"/>
                  </a:lnTo>
                  <a:lnTo>
                    <a:pt x="11457" y="4740"/>
                  </a:lnTo>
                  <a:lnTo>
                    <a:pt x="11614" y="4693"/>
                  </a:lnTo>
                  <a:lnTo>
                    <a:pt x="11755" y="4630"/>
                  </a:lnTo>
                  <a:lnTo>
                    <a:pt x="11881" y="4567"/>
                  </a:lnTo>
                  <a:lnTo>
                    <a:pt x="11975" y="4489"/>
                  </a:lnTo>
                  <a:lnTo>
                    <a:pt x="12069" y="4410"/>
                  </a:lnTo>
                  <a:lnTo>
                    <a:pt x="12148" y="4332"/>
                  </a:lnTo>
                  <a:lnTo>
                    <a:pt x="12195" y="4237"/>
                  </a:lnTo>
                  <a:lnTo>
                    <a:pt x="12226" y="4128"/>
                  </a:lnTo>
                  <a:lnTo>
                    <a:pt x="12242" y="4018"/>
                  </a:lnTo>
                  <a:lnTo>
                    <a:pt x="12226" y="3908"/>
                  </a:lnTo>
                  <a:lnTo>
                    <a:pt x="12195" y="3814"/>
                  </a:lnTo>
                  <a:lnTo>
                    <a:pt x="12148" y="3735"/>
                  </a:lnTo>
                  <a:lnTo>
                    <a:pt x="12069" y="3657"/>
                  </a:lnTo>
                  <a:lnTo>
                    <a:pt x="11975" y="3594"/>
                  </a:lnTo>
                  <a:lnTo>
                    <a:pt x="11865" y="3531"/>
                  </a:lnTo>
                  <a:lnTo>
                    <a:pt x="11740" y="3468"/>
                  </a:lnTo>
                  <a:lnTo>
                    <a:pt x="11441" y="3374"/>
                  </a:lnTo>
                  <a:lnTo>
                    <a:pt x="11080" y="3296"/>
                  </a:lnTo>
                  <a:lnTo>
                    <a:pt x="10704" y="3217"/>
                  </a:lnTo>
                  <a:lnTo>
                    <a:pt x="10280" y="3170"/>
                  </a:lnTo>
                  <a:lnTo>
                    <a:pt x="9841" y="3123"/>
                  </a:lnTo>
                  <a:lnTo>
                    <a:pt x="8978" y="3060"/>
                  </a:lnTo>
                  <a:lnTo>
                    <a:pt x="8177" y="3029"/>
                  </a:lnTo>
                  <a:lnTo>
                    <a:pt x="7518" y="2982"/>
                  </a:lnTo>
                  <a:lnTo>
                    <a:pt x="7283" y="2966"/>
                  </a:lnTo>
                  <a:lnTo>
                    <a:pt x="7126" y="2935"/>
                  </a:lnTo>
                  <a:lnTo>
                    <a:pt x="7298" y="2605"/>
                  </a:lnTo>
                  <a:lnTo>
                    <a:pt x="7565" y="2134"/>
                  </a:lnTo>
                  <a:lnTo>
                    <a:pt x="7863" y="1570"/>
                  </a:lnTo>
                  <a:lnTo>
                    <a:pt x="8004" y="1287"/>
                  </a:lnTo>
                  <a:lnTo>
                    <a:pt x="8130" y="1005"/>
                  </a:lnTo>
                  <a:lnTo>
                    <a:pt x="8224" y="738"/>
                  </a:lnTo>
                  <a:lnTo>
                    <a:pt x="8287" y="502"/>
                  </a:lnTo>
                  <a:lnTo>
                    <a:pt x="8287" y="393"/>
                  </a:lnTo>
                  <a:lnTo>
                    <a:pt x="8287" y="298"/>
                  </a:lnTo>
                  <a:lnTo>
                    <a:pt x="8287" y="204"/>
                  </a:lnTo>
                  <a:lnTo>
                    <a:pt x="8256" y="141"/>
                  </a:lnTo>
                  <a:lnTo>
                    <a:pt x="8209" y="79"/>
                  </a:lnTo>
                  <a:lnTo>
                    <a:pt x="8161" y="32"/>
                  </a:lnTo>
                  <a:lnTo>
                    <a:pt x="8083" y="0"/>
                  </a:lnTo>
                  <a:close/>
                </a:path>
              </a:pathLst>
            </a:custGeom>
            <a:solidFill>
              <a:srgbClr val="F7B2A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2" name="Google Shape;2107;p40">
              <a:extLst>
                <a:ext uri="{FF2B5EF4-FFF2-40B4-BE49-F238E27FC236}">
                  <a16:creationId xmlns:a16="http://schemas.microsoft.com/office/drawing/2014/main" id="{FDC5FBAB-3AF0-AE5C-AB62-2C923B06B69D}"/>
                </a:ext>
              </a:extLst>
            </p:cNvPr>
            <p:cNvSpPr/>
            <p:nvPr/>
          </p:nvSpPr>
          <p:spPr>
            <a:xfrm>
              <a:off x="3462076" y="3451803"/>
              <a:ext cx="402272" cy="379595"/>
            </a:xfrm>
            <a:custGeom>
              <a:avLst/>
              <a:gdLst/>
              <a:ahLst/>
              <a:cxnLst/>
              <a:rect l="l" t="t" r="r" b="b"/>
              <a:pathLst>
                <a:path w="12242" h="11551" fill="none" extrusionOk="0">
                  <a:moveTo>
                    <a:pt x="440" y="4300"/>
                  </a:moveTo>
                  <a:lnTo>
                    <a:pt x="440" y="4300"/>
                  </a:lnTo>
                  <a:lnTo>
                    <a:pt x="299" y="4708"/>
                  </a:lnTo>
                  <a:lnTo>
                    <a:pt x="173" y="5116"/>
                  </a:lnTo>
                  <a:lnTo>
                    <a:pt x="95" y="5493"/>
                  </a:lnTo>
                  <a:lnTo>
                    <a:pt x="32" y="5854"/>
                  </a:lnTo>
                  <a:lnTo>
                    <a:pt x="1" y="6199"/>
                  </a:lnTo>
                  <a:lnTo>
                    <a:pt x="1" y="6513"/>
                  </a:lnTo>
                  <a:lnTo>
                    <a:pt x="16" y="6811"/>
                  </a:lnTo>
                  <a:lnTo>
                    <a:pt x="48" y="7109"/>
                  </a:lnTo>
                  <a:lnTo>
                    <a:pt x="111" y="7376"/>
                  </a:lnTo>
                  <a:lnTo>
                    <a:pt x="189" y="7627"/>
                  </a:lnTo>
                  <a:lnTo>
                    <a:pt x="299" y="7863"/>
                  </a:lnTo>
                  <a:lnTo>
                    <a:pt x="409" y="8082"/>
                  </a:lnTo>
                  <a:lnTo>
                    <a:pt x="550" y="8286"/>
                  </a:lnTo>
                  <a:lnTo>
                    <a:pt x="707" y="8490"/>
                  </a:lnTo>
                  <a:lnTo>
                    <a:pt x="864" y="8663"/>
                  </a:lnTo>
                  <a:lnTo>
                    <a:pt x="1037" y="8836"/>
                  </a:lnTo>
                  <a:lnTo>
                    <a:pt x="1225" y="8993"/>
                  </a:lnTo>
                  <a:lnTo>
                    <a:pt x="1429" y="9134"/>
                  </a:lnTo>
                  <a:lnTo>
                    <a:pt x="1633" y="9275"/>
                  </a:lnTo>
                  <a:lnTo>
                    <a:pt x="1853" y="9401"/>
                  </a:lnTo>
                  <a:lnTo>
                    <a:pt x="2072" y="9526"/>
                  </a:lnTo>
                  <a:lnTo>
                    <a:pt x="2292" y="9636"/>
                  </a:lnTo>
                  <a:lnTo>
                    <a:pt x="2747" y="9824"/>
                  </a:lnTo>
                  <a:lnTo>
                    <a:pt x="3218" y="10013"/>
                  </a:lnTo>
                  <a:lnTo>
                    <a:pt x="3673" y="10170"/>
                  </a:lnTo>
                  <a:lnTo>
                    <a:pt x="4536" y="10436"/>
                  </a:lnTo>
                  <a:lnTo>
                    <a:pt x="4536" y="10436"/>
                  </a:lnTo>
                  <a:lnTo>
                    <a:pt x="5745" y="10844"/>
                  </a:lnTo>
                  <a:lnTo>
                    <a:pt x="6780" y="11143"/>
                  </a:lnTo>
                  <a:lnTo>
                    <a:pt x="7236" y="11252"/>
                  </a:lnTo>
                  <a:lnTo>
                    <a:pt x="7644" y="11347"/>
                  </a:lnTo>
                  <a:lnTo>
                    <a:pt x="8004" y="11425"/>
                  </a:lnTo>
                  <a:lnTo>
                    <a:pt x="8334" y="11488"/>
                  </a:lnTo>
                  <a:lnTo>
                    <a:pt x="8632" y="11535"/>
                  </a:lnTo>
                  <a:lnTo>
                    <a:pt x="8883" y="11551"/>
                  </a:lnTo>
                  <a:lnTo>
                    <a:pt x="9103" y="11551"/>
                  </a:lnTo>
                  <a:lnTo>
                    <a:pt x="9276" y="11551"/>
                  </a:lnTo>
                  <a:lnTo>
                    <a:pt x="9417" y="11519"/>
                  </a:lnTo>
                  <a:lnTo>
                    <a:pt x="9527" y="11472"/>
                  </a:lnTo>
                  <a:lnTo>
                    <a:pt x="9590" y="11425"/>
                  </a:lnTo>
                  <a:lnTo>
                    <a:pt x="9621" y="11362"/>
                  </a:lnTo>
                  <a:lnTo>
                    <a:pt x="9637" y="11284"/>
                  </a:lnTo>
                  <a:lnTo>
                    <a:pt x="9605" y="11190"/>
                  </a:lnTo>
                  <a:lnTo>
                    <a:pt x="9542" y="11080"/>
                  </a:lnTo>
                  <a:lnTo>
                    <a:pt x="9448" y="10970"/>
                  </a:lnTo>
                  <a:lnTo>
                    <a:pt x="9323" y="10844"/>
                  </a:lnTo>
                  <a:lnTo>
                    <a:pt x="9166" y="10719"/>
                  </a:lnTo>
                  <a:lnTo>
                    <a:pt x="8993" y="10578"/>
                  </a:lnTo>
                  <a:lnTo>
                    <a:pt x="8789" y="10436"/>
                  </a:lnTo>
                  <a:lnTo>
                    <a:pt x="8287" y="10138"/>
                  </a:lnTo>
                  <a:lnTo>
                    <a:pt x="7691" y="9809"/>
                  </a:lnTo>
                  <a:lnTo>
                    <a:pt x="6984" y="9479"/>
                  </a:lnTo>
                  <a:lnTo>
                    <a:pt x="6200" y="9134"/>
                  </a:lnTo>
                  <a:lnTo>
                    <a:pt x="6200" y="9134"/>
                  </a:lnTo>
                  <a:lnTo>
                    <a:pt x="6718" y="9275"/>
                  </a:lnTo>
                  <a:lnTo>
                    <a:pt x="7408" y="9448"/>
                  </a:lnTo>
                  <a:lnTo>
                    <a:pt x="8193" y="9636"/>
                  </a:lnTo>
                  <a:lnTo>
                    <a:pt x="8601" y="9715"/>
                  </a:lnTo>
                  <a:lnTo>
                    <a:pt x="9009" y="9793"/>
                  </a:lnTo>
                  <a:lnTo>
                    <a:pt x="9401" y="9840"/>
                  </a:lnTo>
                  <a:lnTo>
                    <a:pt x="9794" y="9871"/>
                  </a:lnTo>
                  <a:lnTo>
                    <a:pt x="10155" y="9887"/>
                  </a:lnTo>
                  <a:lnTo>
                    <a:pt x="10468" y="9871"/>
                  </a:lnTo>
                  <a:lnTo>
                    <a:pt x="10610" y="9856"/>
                  </a:lnTo>
                  <a:lnTo>
                    <a:pt x="10751" y="9824"/>
                  </a:lnTo>
                  <a:lnTo>
                    <a:pt x="10861" y="9777"/>
                  </a:lnTo>
                  <a:lnTo>
                    <a:pt x="10971" y="9730"/>
                  </a:lnTo>
                  <a:lnTo>
                    <a:pt x="11065" y="9667"/>
                  </a:lnTo>
                  <a:lnTo>
                    <a:pt x="11128" y="9605"/>
                  </a:lnTo>
                  <a:lnTo>
                    <a:pt x="11190" y="9526"/>
                  </a:lnTo>
                  <a:lnTo>
                    <a:pt x="11222" y="9432"/>
                  </a:lnTo>
                  <a:lnTo>
                    <a:pt x="11222" y="9432"/>
                  </a:lnTo>
                  <a:lnTo>
                    <a:pt x="11237" y="9354"/>
                  </a:lnTo>
                  <a:lnTo>
                    <a:pt x="11222" y="9275"/>
                  </a:lnTo>
                  <a:lnTo>
                    <a:pt x="11175" y="9181"/>
                  </a:lnTo>
                  <a:lnTo>
                    <a:pt x="11128" y="9102"/>
                  </a:lnTo>
                  <a:lnTo>
                    <a:pt x="11049" y="9008"/>
                  </a:lnTo>
                  <a:lnTo>
                    <a:pt x="10955" y="8930"/>
                  </a:lnTo>
                  <a:lnTo>
                    <a:pt x="10751" y="8757"/>
                  </a:lnTo>
                  <a:lnTo>
                    <a:pt x="10468" y="8585"/>
                  </a:lnTo>
                  <a:lnTo>
                    <a:pt x="10170" y="8412"/>
                  </a:lnTo>
                  <a:lnTo>
                    <a:pt x="9825" y="8239"/>
                  </a:lnTo>
                  <a:lnTo>
                    <a:pt x="9480" y="8067"/>
                  </a:lnTo>
                  <a:lnTo>
                    <a:pt x="8742" y="7737"/>
                  </a:lnTo>
                  <a:lnTo>
                    <a:pt x="8052" y="7408"/>
                  </a:lnTo>
                  <a:lnTo>
                    <a:pt x="7738" y="7266"/>
                  </a:lnTo>
                  <a:lnTo>
                    <a:pt x="7471" y="7125"/>
                  </a:lnTo>
                  <a:lnTo>
                    <a:pt x="7251" y="6984"/>
                  </a:lnTo>
                  <a:lnTo>
                    <a:pt x="7094" y="6843"/>
                  </a:lnTo>
                  <a:lnTo>
                    <a:pt x="7094" y="6843"/>
                  </a:lnTo>
                  <a:lnTo>
                    <a:pt x="7534" y="7031"/>
                  </a:lnTo>
                  <a:lnTo>
                    <a:pt x="7957" y="7172"/>
                  </a:lnTo>
                  <a:lnTo>
                    <a:pt x="8365" y="7313"/>
                  </a:lnTo>
                  <a:lnTo>
                    <a:pt x="8758" y="7408"/>
                  </a:lnTo>
                  <a:lnTo>
                    <a:pt x="9150" y="7486"/>
                  </a:lnTo>
                  <a:lnTo>
                    <a:pt x="9511" y="7549"/>
                  </a:lnTo>
                  <a:lnTo>
                    <a:pt x="9872" y="7596"/>
                  </a:lnTo>
                  <a:lnTo>
                    <a:pt x="10202" y="7612"/>
                  </a:lnTo>
                  <a:lnTo>
                    <a:pt x="10515" y="7627"/>
                  </a:lnTo>
                  <a:lnTo>
                    <a:pt x="10798" y="7612"/>
                  </a:lnTo>
                  <a:lnTo>
                    <a:pt x="11065" y="7580"/>
                  </a:lnTo>
                  <a:lnTo>
                    <a:pt x="11300" y="7533"/>
                  </a:lnTo>
                  <a:lnTo>
                    <a:pt x="11504" y="7470"/>
                  </a:lnTo>
                  <a:lnTo>
                    <a:pt x="11677" y="7392"/>
                  </a:lnTo>
                  <a:lnTo>
                    <a:pt x="11818" y="7298"/>
                  </a:lnTo>
                  <a:lnTo>
                    <a:pt x="11928" y="7204"/>
                  </a:lnTo>
                  <a:lnTo>
                    <a:pt x="12006" y="7094"/>
                  </a:lnTo>
                  <a:lnTo>
                    <a:pt x="12038" y="7031"/>
                  </a:lnTo>
                  <a:lnTo>
                    <a:pt x="12053" y="6968"/>
                  </a:lnTo>
                  <a:lnTo>
                    <a:pt x="12053" y="6905"/>
                  </a:lnTo>
                  <a:lnTo>
                    <a:pt x="12038" y="6827"/>
                  </a:lnTo>
                  <a:lnTo>
                    <a:pt x="12022" y="6764"/>
                  </a:lnTo>
                  <a:lnTo>
                    <a:pt x="12006" y="6686"/>
                  </a:lnTo>
                  <a:lnTo>
                    <a:pt x="11912" y="6544"/>
                  </a:lnTo>
                  <a:lnTo>
                    <a:pt x="11787" y="6387"/>
                  </a:lnTo>
                  <a:lnTo>
                    <a:pt x="11598" y="6231"/>
                  </a:lnTo>
                  <a:lnTo>
                    <a:pt x="11379" y="6058"/>
                  </a:lnTo>
                  <a:lnTo>
                    <a:pt x="11096" y="5901"/>
                  </a:lnTo>
                  <a:lnTo>
                    <a:pt x="10767" y="5728"/>
                  </a:lnTo>
                  <a:lnTo>
                    <a:pt x="10390" y="5556"/>
                  </a:lnTo>
                  <a:lnTo>
                    <a:pt x="9951" y="5367"/>
                  </a:lnTo>
                  <a:lnTo>
                    <a:pt x="9464" y="5195"/>
                  </a:lnTo>
                  <a:lnTo>
                    <a:pt x="8915" y="5022"/>
                  </a:lnTo>
                  <a:lnTo>
                    <a:pt x="8287" y="4849"/>
                  </a:lnTo>
                  <a:lnTo>
                    <a:pt x="7612" y="4677"/>
                  </a:lnTo>
                  <a:lnTo>
                    <a:pt x="7612" y="4677"/>
                  </a:lnTo>
                  <a:lnTo>
                    <a:pt x="7816" y="4755"/>
                  </a:lnTo>
                  <a:lnTo>
                    <a:pt x="8083" y="4818"/>
                  </a:lnTo>
                  <a:lnTo>
                    <a:pt x="8397" y="4865"/>
                  </a:lnTo>
                  <a:lnTo>
                    <a:pt x="8758" y="4912"/>
                  </a:lnTo>
                  <a:lnTo>
                    <a:pt x="9134" y="4944"/>
                  </a:lnTo>
                  <a:lnTo>
                    <a:pt x="9542" y="4959"/>
                  </a:lnTo>
                  <a:lnTo>
                    <a:pt x="9951" y="4959"/>
                  </a:lnTo>
                  <a:lnTo>
                    <a:pt x="10359" y="4944"/>
                  </a:lnTo>
                  <a:lnTo>
                    <a:pt x="10751" y="4897"/>
                  </a:lnTo>
                  <a:lnTo>
                    <a:pt x="11128" y="4834"/>
                  </a:lnTo>
                  <a:lnTo>
                    <a:pt x="11457" y="4740"/>
                  </a:lnTo>
                  <a:lnTo>
                    <a:pt x="11614" y="4693"/>
                  </a:lnTo>
                  <a:lnTo>
                    <a:pt x="11755" y="4630"/>
                  </a:lnTo>
                  <a:lnTo>
                    <a:pt x="11881" y="4567"/>
                  </a:lnTo>
                  <a:lnTo>
                    <a:pt x="11975" y="4489"/>
                  </a:lnTo>
                  <a:lnTo>
                    <a:pt x="12069" y="4410"/>
                  </a:lnTo>
                  <a:lnTo>
                    <a:pt x="12148" y="4332"/>
                  </a:lnTo>
                  <a:lnTo>
                    <a:pt x="12195" y="4237"/>
                  </a:lnTo>
                  <a:lnTo>
                    <a:pt x="12226" y="4128"/>
                  </a:lnTo>
                  <a:lnTo>
                    <a:pt x="12242" y="4018"/>
                  </a:lnTo>
                  <a:lnTo>
                    <a:pt x="12226" y="3908"/>
                  </a:lnTo>
                  <a:lnTo>
                    <a:pt x="12226" y="3908"/>
                  </a:lnTo>
                  <a:lnTo>
                    <a:pt x="12195" y="3814"/>
                  </a:lnTo>
                  <a:lnTo>
                    <a:pt x="12148" y="3735"/>
                  </a:lnTo>
                  <a:lnTo>
                    <a:pt x="12069" y="3657"/>
                  </a:lnTo>
                  <a:lnTo>
                    <a:pt x="11975" y="3594"/>
                  </a:lnTo>
                  <a:lnTo>
                    <a:pt x="11865" y="3531"/>
                  </a:lnTo>
                  <a:lnTo>
                    <a:pt x="11740" y="3468"/>
                  </a:lnTo>
                  <a:lnTo>
                    <a:pt x="11441" y="3374"/>
                  </a:lnTo>
                  <a:lnTo>
                    <a:pt x="11080" y="3296"/>
                  </a:lnTo>
                  <a:lnTo>
                    <a:pt x="10704" y="3217"/>
                  </a:lnTo>
                  <a:lnTo>
                    <a:pt x="10280" y="3170"/>
                  </a:lnTo>
                  <a:lnTo>
                    <a:pt x="9841" y="3123"/>
                  </a:lnTo>
                  <a:lnTo>
                    <a:pt x="8978" y="3060"/>
                  </a:lnTo>
                  <a:lnTo>
                    <a:pt x="8177" y="3029"/>
                  </a:lnTo>
                  <a:lnTo>
                    <a:pt x="7518" y="2982"/>
                  </a:lnTo>
                  <a:lnTo>
                    <a:pt x="7283" y="2966"/>
                  </a:lnTo>
                  <a:lnTo>
                    <a:pt x="7126" y="2935"/>
                  </a:lnTo>
                  <a:lnTo>
                    <a:pt x="7126" y="2935"/>
                  </a:lnTo>
                  <a:lnTo>
                    <a:pt x="7298" y="2605"/>
                  </a:lnTo>
                  <a:lnTo>
                    <a:pt x="7565" y="2134"/>
                  </a:lnTo>
                  <a:lnTo>
                    <a:pt x="7863" y="1570"/>
                  </a:lnTo>
                  <a:lnTo>
                    <a:pt x="8004" y="1287"/>
                  </a:lnTo>
                  <a:lnTo>
                    <a:pt x="8130" y="1005"/>
                  </a:lnTo>
                  <a:lnTo>
                    <a:pt x="8224" y="738"/>
                  </a:lnTo>
                  <a:lnTo>
                    <a:pt x="8287" y="502"/>
                  </a:lnTo>
                  <a:lnTo>
                    <a:pt x="8287" y="393"/>
                  </a:lnTo>
                  <a:lnTo>
                    <a:pt x="8287" y="298"/>
                  </a:lnTo>
                  <a:lnTo>
                    <a:pt x="8287" y="204"/>
                  </a:lnTo>
                  <a:lnTo>
                    <a:pt x="8256" y="141"/>
                  </a:lnTo>
                  <a:lnTo>
                    <a:pt x="8209" y="79"/>
                  </a:lnTo>
                  <a:lnTo>
                    <a:pt x="8161" y="32"/>
                  </a:lnTo>
                  <a:lnTo>
                    <a:pt x="8083" y="0"/>
                  </a:lnTo>
                  <a:lnTo>
                    <a:pt x="7989" y="0"/>
                  </a:lnTo>
                  <a:lnTo>
                    <a:pt x="7863" y="0"/>
                  </a:lnTo>
                  <a:lnTo>
                    <a:pt x="7738" y="32"/>
                  </a:lnTo>
                  <a:lnTo>
                    <a:pt x="7581" y="79"/>
                  </a:lnTo>
                  <a:lnTo>
                    <a:pt x="7392" y="141"/>
                  </a:lnTo>
                  <a:lnTo>
                    <a:pt x="7392" y="141"/>
                  </a:lnTo>
                  <a:lnTo>
                    <a:pt x="6969" y="314"/>
                  </a:lnTo>
                  <a:lnTo>
                    <a:pt x="6498" y="487"/>
                  </a:lnTo>
                  <a:lnTo>
                    <a:pt x="5462" y="863"/>
                  </a:lnTo>
                  <a:lnTo>
                    <a:pt x="4379" y="1256"/>
                  </a:lnTo>
                  <a:lnTo>
                    <a:pt x="3830" y="1475"/>
                  </a:lnTo>
                  <a:lnTo>
                    <a:pt x="3296" y="1695"/>
                  </a:lnTo>
                  <a:lnTo>
                    <a:pt x="2794" y="1930"/>
                  </a:lnTo>
                  <a:lnTo>
                    <a:pt x="2308" y="2166"/>
                  </a:lnTo>
                  <a:lnTo>
                    <a:pt x="1868" y="2417"/>
                  </a:lnTo>
                  <a:lnTo>
                    <a:pt x="1460" y="2668"/>
                  </a:lnTo>
                  <a:lnTo>
                    <a:pt x="1288" y="2794"/>
                  </a:lnTo>
                  <a:lnTo>
                    <a:pt x="1131" y="2935"/>
                  </a:lnTo>
                  <a:lnTo>
                    <a:pt x="974" y="3076"/>
                  </a:lnTo>
                  <a:lnTo>
                    <a:pt x="848" y="3202"/>
                  </a:lnTo>
                  <a:lnTo>
                    <a:pt x="738" y="3343"/>
                  </a:lnTo>
                  <a:lnTo>
                    <a:pt x="644" y="3500"/>
                  </a:lnTo>
                  <a:lnTo>
                    <a:pt x="566" y="3641"/>
                  </a:lnTo>
                  <a:lnTo>
                    <a:pt x="519" y="3782"/>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3" name="Google Shape;2108;p40">
              <a:extLst>
                <a:ext uri="{FF2B5EF4-FFF2-40B4-BE49-F238E27FC236}">
                  <a16:creationId xmlns:a16="http://schemas.microsoft.com/office/drawing/2014/main" id="{44D9EA4C-745B-7FB0-90B3-DFD83DB699EC}"/>
                </a:ext>
              </a:extLst>
            </p:cNvPr>
            <p:cNvSpPr/>
            <p:nvPr/>
          </p:nvSpPr>
          <p:spPr>
            <a:xfrm>
              <a:off x="4457411" y="3451803"/>
              <a:ext cx="402272" cy="379595"/>
            </a:xfrm>
            <a:custGeom>
              <a:avLst/>
              <a:gdLst/>
              <a:ahLst/>
              <a:cxnLst/>
              <a:rect l="l" t="t" r="r" b="b"/>
              <a:pathLst>
                <a:path w="12242" h="11551" extrusionOk="0">
                  <a:moveTo>
                    <a:pt x="4159" y="0"/>
                  </a:moveTo>
                  <a:lnTo>
                    <a:pt x="4081" y="32"/>
                  </a:lnTo>
                  <a:lnTo>
                    <a:pt x="4034" y="79"/>
                  </a:lnTo>
                  <a:lnTo>
                    <a:pt x="3987" y="141"/>
                  </a:lnTo>
                  <a:lnTo>
                    <a:pt x="3955" y="204"/>
                  </a:lnTo>
                  <a:lnTo>
                    <a:pt x="3940" y="298"/>
                  </a:lnTo>
                  <a:lnTo>
                    <a:pt x="3940" y="393"/>
                  </a:lnTo>
                  <a:lnTo>
                    <a:pt x="3955" y="502"/>
                  </a:lnTo>
                  <a:lnTo>
                    <a:pt x="4018" y="738"/>
                  </a:lnTo>
                  <a:lnTo>
                    <a:pt x="4112" y="1005"/>
                  </a:lnTo>
                  <a:lnTo>
                    <a:pt x="4238" y="1287"/>
                  </a:lnTo>
                  <a:lnTo>
                    <a:pt x="4379" y="1570"/>
                  </a:lnTo>
                  <a:lnTo>
                    <a:pt x="4677" y="2134"/>
                  </a:lnTo>
                  <a:lnTo>
                    <a:pt x="4944" y="2605"/>
                  </a:lnTo>
                  <a:lnTo>
                    <a:pt x="5117" y="2935"/>
                  </a:lnTo>
                  <a:lnTo>
                    <a:pt x="4960" y="2966"/>
                  </a:lnTo>
                  <a:lnTo>
                    <a:pt x="4724" y="2982"/>
                  </a:lnTo>
                  <a:lnTo>
                    <a:pt x="4065" y="3029"/>
                  </a:lnTo>
                  <a:lnTo>
                    <a:pt x="3265" y="3060"/>
                  </a:lnTo>
                  <a:lnTo>
                    <a:pt x="2386" y="3123"/>
                  </a:lnTo>
                  <a:lnTo>
                    <a:pt x="1962" y="3170"/>
                  </a:lnTo>
                  <a:lnTo>
                    <a:pt x="1538" y="3217"/>
                  </a:lnTo>
                  <a:lnTo>
                    <a:pt x="1146" y="3296"/>
                  </a:lnTo>
                  <a:lnTo>
                    <a:pt x="801" y="3374"/>
                  </a:lnTo>
                  <a:lnTo>
                    <a:pt x="503" y="3468"/>
                  </a:lnTo>
                  <a:lnTo>
                    <a:pt x="377" y="3531"/>
                  </a:lnTo>
                  <a:lnTo>
                    <a:pt x="267" y="3594"/>
                  </a:lnTo>
                  <a:lnTo>
                    <a:pt x="173" y="3657"/>
                  </a:lnTo>
                  <a:lnTo>
                    <a:pt x="95" y="3735"/>
                  </a:lnTo>
                  <a:lnTo>
                    <a:pt x="48" y="3814"/>
                  </a:lnTo>
                  <a:lnTo>
                    <a:pt x="16" y="3908"/>
                  </a:lnTo>
                  <a:lnTo>
                    <a:pt x="0" y="4018"/>
                  </a:lnTo>
                  <a:lnTo>
                    <a:pt x="16" y="4128"/>
                  </a:lnTo>
                  <a:lnTo>
                    <a:pt x="48" y="4237"/>
                  </a:lnTo>
                  <a:lnTo>
                    <a:pt x="95" y="4332"/>
                  </a:lnTo>
                  <a:lnTo>
                    <a:pt x="173" y="4410"/>
                  </a:lnTo>
                  <a:lnTo>
                    <a:pt x="252" y="4489"/>
                  </a:lnTo>
                  <a:lnTo>
                    <a:pt x="361" y="4567"/>
                  </a:lnTo>
                  <a:lnTo>
                    <a:pt x="487" y="4630"/>
                  </a:lnTo>
                  <a:lnTo>
                    <a:pt x="628" y="4693"/>
                  </a:lnTo>
                  <a:lnTo>
                    <a:pt x="785" y="4740"/>
                  </a:lnTo>
                  <a:lnTo>
                    <a:pt x="1115" y="4834"/>
                  </a:lnTo>
                  <a:lnTo>
                    <a:pt x="1476" y="4897"/>
                  </a:lnTo>
                  <a:lnTo>
                    <a:pt x="1884" y="4944"/>
                  </a:lnTo>
                  <a:lnTo>
                    <a:pt x="2292" y="4959"/>
                  </a:lnTo>
                  <a:lnTo>
                    <a:pt x="2700" y="4959"/>
                  </a:lnTo>
                  <a:lnTo>
                    <a:pt x="3092" y="4944"/>
                  </a:lnTo>
                  <a:lnTo>
                    <a:pt x="3484" y="4912"/>
                  </a:lnTo>
                  <a:lnTo>
                    <a:pt x="3845" y="4865"/>
                  </a:lnTo>
                  <a:lnTo>
                    <a:pt x="3928" y="4853"/>
                  </a:lnTo>
                  <a:lnTo>
                    <a:pt x="3928" y="4853"/>
                  </a:lnTo>
                  <a:lnTo>
                    <a:pt x="3328" y="5022"/>
                  </a:lnTo>
                  <a:lnTo>
                    <a:pt x="2778" y="5195"/>
                  </a:lnTo>
                  <a:lnTo>
                    <a:pt x="2292" y="5367"/>
                  </a:lnTo>
                  <a:lnTo>
                    <a:pt x="1852" y="5556"/>
                  </a:lnTo>
                  <a:lnTo>
                    <a:pt x="1460" y="5728"/>
                  </a:lnTo>
                  <a:lnTo>
                    <a:pt x="1130" y="5901"/>
                  </a:lnTo>
                  <a:lnTo>
                    <a:pt x="864" y="6058"/>
                  </a:lnTo>
                  <a:lnTo>
                    <a:pt x="628" y="6231"/>
                  </a:lnTo>
                  <a:lnTo>
                    <a:pt x="456" y="6387"/>
                  </a:lnTo>
                  <a:lnTo>
                    <a:pt x="330" y="6544"/>
                  </a:lnTo>
                  <a:lnTo>
                    <a:pt x="236" y="6686"/>
                  </a:lnTo>
                  <a:lnTo>
                    <a:pt x="220" y="6764"/>
                  </a:lnTo>
                  <a:lnTo>
                    <a:pt x="205" y="6827"/>
                  </a:lnTo>
                  <a:lnTo>
                    <a:pt x="189" y="6905"/>
                  </a:lnTo>
                  <a:lnTo>
                    <a:pt x="189" y="6968"/>
                  </a:lnTo>
                  <a:lnTo>
                    <a:pt x="205" y="7031"/>
                  </a:lnTo>
                  <a:lnTo>
                    <a:pt x="236" y="7094"/>
                  </a:lnTo>
                  <a:lnTo>
                    <a:pt x="299" y="7204"/>
                  </a:lnTo>
                  <a:lnTo>
                    <a:pt x="409" y="7298"/>
                  </a:lnTo>
                  <a:lnTo>
                    <a:pt x="565" y="7392"/>
                  </a:lnTo>
                  <a:lnTo>
                    <a:pt x="738" y="7470"/>
                  </a:lnTo>
                  <a:lnTo>
                    <a:pt x="942" y="7533"/>
                  </a:lnTo>
                  <a:lnTo>
                    <a:pt x="1178" y="7580"/>
                  </a:lnTo>
                  <a:lnTo>
                    <a:pt x="1444" y="7612"/>
                  </a:lnTo>
                  <a:lnTo>
                    <a:pt x="1727" y="7627"/>
                  </a:lnTo>
                  <a:lnTo>
                    <a:pt x="2041" y="7612"/>
                  </a:lnTo>
                  <a:lnTo>
                    <a:pt x="2370" y="7596"/>
                  </a:lnTo>
                  <a:lnTo>
                    <a:pt x="2715" y="7549"/>
                  </a:lnTo>
                  <a:lnTo>
                    <a:pt x="3092" y="7486"/>
                  </a:lnTo>
                  <a:lnTo>
                    <a:pt x="3469" y="7408"/>
                  </a:lnTo>
                  <a:lnTo>
                    <a:pt x="3877" y="7313"/>
                  </a:lnTo>
                  <a:lnTo>
                    <a:pt x="4285" y="7172"/>
                  </a:lnTo>
                  <a:lnTo>
                    <a:pt x="4709" y="7031"/>
                  </a:lnTo>
                  <a:lnTo>
                    <a:pt x="5148" y="6843"/>
                  </a:lnTo>
                  <a:lnTo>
                    <a:pt x="5148" y="6843"/>
                  </a:lnTo>
                  <a:lnTo>
                    <a:pt x="4991" y="6984"/>
                  </a:lnTo>
                  <a:lnTo>
                    <a:pt x="4771" y="7125"/>
                  </a:lnTo>
                  <a:lnTo>
                    <a:pt x="4505" y="7266"/>
                  </a:lnTo>
                  <a:lnTo>
                    <a:pt x="4191" y="7408"/>
                  </a:lnTo>
                  <a:lnTo>
                    <a:pt x="3500" y="7737"/>
                  </a:lnTo>
                  <a:lnTo>
                    <a:pt x="2763" y="8067"/>
                  </a:lnTo>
                  <a:lnTo>
                    <a:pt x="2402" y="8239"/>
                  </a:lnTo>
                  <a:lnTo>
                    <a:pt x="2072" y="8412"/>
                  </a:lnTo>
                  <a:lnTo>
                    <a:pt x="1758" y="8585"/>
                  </a:lnTo>
                  <a:lnTo>
                    <a:pt x="1491" y="8757"/>
                  </a:lnTo>
                  <a:lnTo>
                    <a:pt x="1272" y="8930"/>
                  </a:lnTo>
                  <a:lnTo>
                    <a:pt x="1193" y="9008"/>
                  </a:lnTo>
                  <a:lnTo>
                    <a:pt x="1115" y="9102"/>
                  </a:lnTo>
                  <a:lnTo>
                    <a:pt x="1068" y="9181"/>
                  </a:lnTo>
                  <a:lnTo>
                    <a:pt x="1021" y="9275"/>
                  </a:lnTo>
                  <a:lnTo>
                    <a:pt x="1005" y="9354"/>
                  </a:lnTo>
                  <a:lnTo>
                    <a:pt x="1005" y="9432"/>
                  </a:lnTo>
                  <a:lnTo>
                    <a:pt x="1052" y="9526"/>
                  </a:lnTo>
                  <a:lnTo>
                    <a:pt x="1099" y="9605"/>
                  </a:lnTo>
                  <a:lnTo>
                    <a:pt x="1178" y="9667"/>
                  </a:lnTo>
                  <a:lnTo>
                    <a:pt x="1272" y="9730"/>
                  </a:lnTo>
                  <a:lnTo>
                    <a:pt x="1382" y="9777"/>
                  </a:lnTo>
                  <a:lnTo>
                    <a:pt x="1491" y="9824"/>
                  </a:lnTo>
                  <a:lnTo>
                    <a:pt x="1633" y="9856"/>
                  </a:lnTo>
                  <a:lnTo>
                    <a:pt x="1774" y="9871"/>
                  </a:lnTo>
                  <a:lnTo>
                    <a:pt x="2088" y="9887"/>
                  </a:lnTo>
                  <a:lnTo>
                    <a:pt x="2449" y="9871"/>
                  </a:lnTo>
                  <a:lnTo>
                    <a:pt x="2825" y="9840"/>
                  </a:lnTo>
                  <a:lnTo>
                    <a:pt x="3233" y="9793"/>
                  </a:lnTo>
                  <a:lnTo>
                    <a:pt x="3641" y="9715"/>
                  </a:lnTo>
                  <a:lnTo>
                    <a:pt x="4049" y="9636"/>
                  </a:lnTo>
                  <a:lnTo>
                    <a:pt x="4834" y="9448"/>
                  </a:lnTo>
                  <a:lnTo>
                    <a:pt x="5525" y="9275"/>
                  </a:lnTo>
                  <a:lnTo>
                    <a:pt x="6027" y="9134"/>
                  </a:lnTo>
                  <a:lnTo>
                    <a:pt x="5242" y="9479"/>
                  </a:lnTo>
                  <a:lnTo>
                    <a:pt x="4552" y="9809"/>
                  </a:lnTo>
                  <a:lnTo>
                    <a:pt x="3955" y="10138"/>
                  </a:lnTo>
                  <a:lnTo>
                    <a:pt x="3453" y="10436"/>
                  </a:lnTo>
                  <a:lnTo>
                    <a:pt x="3249" y="10578"/>
                  </a:lnTo>
                  <a:lnTo>
                    <a:pt x="3061" y="10719"/>
                  </a:lnTo>
                  <a:lnTo>
                    <a:pt x="2920" y="10844"/>
                  </a:lnTo>
                  <a:lnTo>
                    <a:pt x="2794" y="10970"/>
                  </a:lnTo>
                  <a:lnTo>
                    <a:pt x="2700" y="11080"/>
                  </a:lnTo>
                  <a:lnTo>
                    <a:pt x="2637" y="11190"/>
                  </a:lnTo>
                  <a:lnTo>
                    <a:pt x="2606" y="11284"/>
                  </a:lnTo>
                  <a:lnTo>
                    <a:pt x="2606" y="11362"/>
                  </a:lnTo>
                  <a:lnTo>
                    <a:pt x="2653" y="11425"/>
                  </a:lnTo>
                  <a:lnTo>
                    <a:pt x="2715" y="11472"/>
                  </a:lnTo>
                  <a:lnTo>
                    <a:pt x="2825" y="11519"/>
                  </a:lnTo>
                  <a:lnTo>
                    <a:pt x="2967" y="11551"/>
                  </a:lnTo>
                  <a:lnTo>
                    <a:pt x="3359" y="11551"/>
                  </a:lnTo>
                  <a:lnTo>
                    <a:pt x="3610" y="11535"/>
                  </a:lnTo>
                  <a:lnTo>
                    <a:pt x="3893" y="11488"/>
                  </a:lnTo>
                  <a:lnTo>
                    <a:pt x="4222" y="11425"/>
                  </a:lnTo>
                  <a:lnTo>
                    <a:pt x="4599" y="11347"/>
                  </a:lnTo>
                  <a:lnTo>
                    <a:pt x="5007" y="11252"/>
                  </a:lnTo>
                  <a:lnTo>
                    <a:pt x="5462" y="11143"/>
                  </a:lnTo>
                  <a:lnTo>
                    <a:pt x="6498" y="10844"/>
                  </a:lnTo>
                  <a:lnTo>
                    <a:pt x="7706" y="10436"/>
                  </a:lnTo>
                  <a:lnTo>
                    <a:pt x="8569" y="10170"/>
                  </a:lnTo>
                  <a:lnTo>
                    <a:pt x="9024" y="10013"/>
                  </a:lnTo>
                  <a:lnTo>
                    <a:pt x="9479" y="9824"/>
                  </a:lnTo>
                  <a:lnTo>
                    <a:pt x="9950" y="9636"/>
                  </a:lnTo>
                  <a:lnTo>
                    <a:pt x="10170" y="9526"/>
                  </a:lnTo>
                  <a:lnTo>
                    <a:pt x="10390" y="9401"/>
                  </a:lnTo>
                  <a:lnTo>
                    <a:pt x="10609" y="9275"/>
                  </a:lnTo>
                  <a:lnTo>
                    <a:pt x="10813" y="9134"/>
                  </a:lnTo>
                  <a:lnTo>
                    <a:pt x="11017" y="8993"/>
                  </a:lnTo>
                  <a:lnTo>
                    <a:pt x="11206" y="8836"/>
                  </a:lnTo>
                  <a:lnTo>
                    <a:pt x="11378" y="8663"/>
                  </a:lnTo>
                  <a:lnTo>
                    <a:pt x="11535" y="8490"/>
                  </a:lnTo>
                  <a:lnTo>
                    <a:pt x="11692" y="8286"/>
                  </a:lnTo>
                  <a:lnTo>
                    <a:pt x="11818" y="8082"/>
                  </a:lnTo>
                  <a:lnTo>
                    <a:pt x="11943" y="7863"/>
                  </a:lnTo>
                  <a:lnTo>
                    <a:pt x="12053" y="7627"/>
                  </a:lnTo>
                  <a:lnTo>
                    <a:pt x="12132" y="7376"/>
                  </a:lnTo>
                  <a:lnTo>
                    <a:pt x="12194" y="7109"/>
                  </a:lnTo>
                  <a:lnTo>
                    <a:pt x="12226" y="6811"/>
                  </a:lnTo>
                  <a:lnTo>
                    <a:pt x="12242" y="6513"/>
                  </a:lnTo>
                  <a:lnTo>
                    <a:pt x="12242" y="6199"/>
                  </a:lnTo>
                  <a:lnTo>
                    <a:pt x="12210" y="5854"/>
                  </a:lnTo>
                  <a:lnTo>
                    <a:pt x="12147" y="5493"/>
                  </a:lnTo>
                  <a:lnTo>
                    <a:pt x="12069" y="5116"/>
                  </a:lnTo>
                  <a:lnTo>
                    <a:pt x="11943" y="4708"/>
                  </a:lnTo>
                  <a:lnTo>
                    <a:pt x="11802" y="4300"/>
                  </a:lnTo>
                  <a:lnTo>
                    <a:pt x="11724" y="3782"/>
                  </a:lnTo>
                  <a:lnTo>
                    <a:pt x="11661" y="3641"/>
                  </a:lnTo>
                  <a:lnTo>
                    <a:pt x="11598" y="3500"/>
                  </a:lnTo>
                  <a:lnTo>
                    <a:pt x="11504" y="3343"/>
                  </a:lnTo>
                  <a:lnTo>
                    <a:pt x="11394" y="3202"/>
                  </a:lnTo>
                  <a:lnTo>
                    <a:pt x="11269" y="3076"/>
                  </a:lnTo>
                  <a:lnTo>
                    <a:pt x="11112" y="2935"/>
                  </a:lnTo>
                  <a:lnTo>
                    <a:pt x="10955" y="2794"/>
                  </a:lnTo>
                  <a:lnTo>
                    <a:pt x="10766" y="2668"/>
                  </a:lnTo>
                  <a:lnTo>
                    <a:pt x="10374" y="2417"/>
                  </a:lnTo>
                  <a:lnTo>
                    <a:pt x="9935" y="2166"/>
                  </a:lnTo>
                  <a:lnTo>
                    <a:pt x="9448" y="1930"/>
                  </a:lnTo>
                  <a:lnTo>
                    <a:pt x="8930" y="1695"/>
                  </a:lnTo>
                  <a:lnTo>
                    <a:pt x="8397" y="1475"/>
                  </a:lnTo>
                  <a:lnTo>
                    <a:pt x="7863" y="1256"/>
                  </a:lnTo>
                  <a:lnTo>
                    <a:pt x="6764" y="863"/>
                  </a:lnTo>
                  <a:lnTo>
                    <a:pt x="5744" y="487"/>
                  </a:lnTo>
                  <a:lnTo>
                    <a:pt x="5274" y="314"/>
                  </a:lnTo>
                  <a:lnTo>
                    <a:pt x="4850" y="141"/>
                  </a:lnTo>
                  <a:lnTo>
                    <a:pt x="4661" y="79"/>
                  </a:lnTo>
                  <a:lnTo>
                    <a:pt x="4505" y="32"/>
                  </a:lnTo>
                  <a:lnTo>
                    <a:pt x="4379" y="0"/>
                  </a:lnTo>
                  <a:close/>
                </a:path>
              </a:pathLst>
            </a:custGeom>
            <a:solidFill>
              <a:srgbClr val="F7B2A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4" name="Google Shape;2109;p40">
              <a:extLst>
                <a:ext uri="{FF2B5EF4-FFF2-40B4-BE49-F238E27FC236}">
                  <a16:creationId xmlns:a16="http://schemas.microsoft.com/office/drawing/2014/main" id="{72246BDE-7B1F-F43C-DB7B-981C9F7C8DD7}"/>
                </a:ext>
              </a:extLst>
            </p:cNvPr>
            <p:cNvSpPr/>
            <p:nvPr/>
          </p:nvSpPr>
          <p:spPr>
            <a:xfrm>
              <a:off x="4457411" y="3451803"/>
              <a:ext cx="402272" cy="379595"/>
            </a:xfrm>
            <a:custGeom>
              <a:avLst/>
              <a:gdLst/>
              <a:ahLst/>
              <a:cxnLst/>
              <a:rect l="l" t="t" r="r" b="b"/>
              <a:pathLst>
                <a:path w="12242" h="11551" fill="none" extrusionOk="0">
                  <a:moveTo>
                    <a:pt x="11802" y="4300"/>
                  </a:moveTo>
                  <a:lnTo>
                    <a:pt x="11802" y="4300"/>
                  </a:lnTo>
                  <a:lnTo>
                    <a:pt x="11943" y="4708"/>
                  </a:lnTo>
                  <a:lnTo>
                    <a:pt x="12069" y="5116"/>
                  </a:lnTo>
                  <a:lnTo>
                    <a:pt x="12147" y="5493"/>
                  </a:lnTo>
                  <a:lnTo>
                    <a:pt x="12210" y="5854"/>
                  </a:lnTo>
                  <a:lnTo>
                    <a:pt x="12242" y="6199"/>
                  </a:lnTo>
                  <a:lnTo>
                    <a:pt x="12242" y="6513"/>
                  </a:lnTo>
                  <a:lnTo>
                    <a:pt x="12226" y="6811"/>
                  </a:lnTo>
                  <a:lnTo>
                    <a:pt x="12194" y="7109"/>
                  </a:lnTo>
                  <a:lnTo>
                    <a:pt x="12132" y="7376"/>
                  </a:lnTo>
                  <a:lnTo>
                    <a:pt x="12053" y="7627"/>
                  </a:lnTo>
                  <a:lnTo>
                    <a:pt x="11943" y="7863"/>
                  </a:lnTo>
                  <a:lnTo>
                    <a:pt x="11818" y="8082"/>
                  </a:lnTo>
                  <a:lnTo>
                    <a:pt x="11692" y="8286"/>
                  </a:lnTo>
                  <a:lnTo>
                    <a:pt x="11535" y="8490"/>
                  </a:lnTo>
                  <a:lnTo>
                    <a:pt x="11378" y="8663"/>
                  </a:lnTo>
                  <a:lnTo>
                    <a:pt x="11206" y="8836"/>
                  </a:lnTo>
                  <a:lnTo>
                    <a:pt x="11017" y="8993"/>
                  </a:lnTo>
                  <a:lnTo>
                    <a:pt x="10813" y="9134"/>
                  </a:lnTo>
                  <a:lnTo>
                    <a:pt x="10609" y="9275"/>
                  </a:lnTo>
                  <a:lnTo>
                    <a:pt x="10390" y="9401"/>
                  </a:lnTo>
                  <a:lnTo>
                    <a:pt x="10170" y="9526"/>
                  </a:lnTo>
                  <a:lnTo>
                    <a:pt x="9950" y="9636"/>
                  </a:lnTo>
                  <a:lnTo>
                    <a:pt x="9479" y="9824"/>
                  </a:lnTo>
                  <a:lnTo>
                    <a:pt x="9024" y="10013"/>
                  </a:lnTo>
                  <a:lnTo>
                    <a:pt x="8569" y="10170"/>
                  </a:lnTo>
                  <a:lnTo>
                    <a:pt x="7706" y="10436"/>
                  </a:lnTo>
                  <a:lnTo>
                    <a:pt x="7706" y="10436"/>
                  </a:lnTo>
                  <a:lnTo>
                    <a:pt x="6498" y="10844"/>
                  </a:lnTo>
                  <a:lnTo>
                    <a:pt x="5462" y="11143"/>
                  </a:lnTo>
                  <a:lnTo>
                    <a:pt x="5007" y="11252"/>
                  </a:lnTo>
                  <a:lnTo>
                    <a:pt x="4599" y="11347"/>
                  </a:lnTo>
                  <a:lnTo>
                    <a:pt x="4222" y="11425"/>
                  </a:lnTo>
                  <a:lnTo>
                    <a:pt x="3893" y="11488"/>
                  </a:lnTo>
                  <a:lnTo>
                    <a:pt x="3610" y="11535"/>
                  </a:lnTo>
                  <a:lnTo>
                    <a:pt x="3359" y="11551"/>
                  </a:lnTo>
                  <a:lnTo>
                    <a:pt x="3139" y="11551"/>
                  </a:lnTo>
                  <a:lnTo>
                    <a:pt x="2967" y="11551"/>
                  </a:lnTo>
                  <a:lnTo>
                    <a:pt x="2825" y="11519"/>
                  </a:lnTo>
                  <a:lnTo>
                    <a:pt x="2715" y="11472"/>
                  </a:lnTo>
                  <a:lnTo>
                    <a:pt x="2653" y="11425"/>
                  </a:lnTo>
                  <a:lnTo>
                    <a:pt x="2606" y="11362"/>
                  </a:lnTo>
                  <a:lnTo>
                    <a:pt x="2606" y="11284"/>
                  </a:lnTo>
                  <a:lnTo>
                    <a:pt x="2637" y="11190"/>
                  </a:lnTo>
                  <a:lnTo>
                    <a:pt x="2700" y="11080"/>
                  </a:lnTo>
                  <a:lnTo>
                    <a:pt x="2794" y="10970"/>
                  </a:lnTo>
                  <a:lnTo>
                    <a:pt x="2920" y="10844"/>
                  </a:lnTo>
                  <a:lnTo>
                    <a:pt x="3061" y="10719"/>
                  </a:lnTo>
                  <a:lnTo>
                    <a:pt x="3249" y="10578"/>
                  </a:lnTo>
                  <a:lnTo>
                    <a:pt x="3453" y="10436"/>
                  </a:lnTo>
                  <a:lnTo>
                    <a:pt x="3955" y="10138"/>
                  </a:lnTo>
                  <a:lnTo>
                    <a:pt x="4552" y="9809"/>
                  </a:lnTo>
                  <a:lnTo>
                    <a:pt x="5242" y="9479"/>
                  </a:lnTo>
                  <a:lnTo>
                    <a:pt x="6027" y="9134"/>
                  </a:lnTo>
                  <a:lnTo>
                    <a:pt x="6027" y="9134"/>
                  </a:lnTo>
                  <a:lnTo>
                    <a:pt x="5525" y="9275"/>
                  </a:lnTo>
                  <a:lnTo>
                    <a:pt x="4834" y="9448"/>
                  </a:lnTo>
                  <a:lnTo>
                    <a:pt x="4049" y="9636"/>
                  </a:lnTo>
                  <a:lnTo>
                    <a:pt x="3641" y="9715"/>
                  </a:lnTo>
                  <a:lnTo>
                    <a:pt x="3233" y="9793"/>
                  </a:lnTo>
                  <a:lnTo>
                    <a:pt x="2825" y="9840"/>
                  </a:lnTo>
                  <a:lnTo>
                    <a:pt x="2449" y="9871"/>
                  </a:lnTo>
                  <a:lnTo>
                    <a:pt x="2088" y="9887"/>
                  </a:lnTo>
                  <a:lnTo>
                    <a:pt x="1774" y="9871"/>
                  </a:lnTo>
                  <a:lnTo>
                    <a:pt x="1633" y="9856"/>
                  </a:lnTo>
                  <a:lnTo>
                    <a:pt x="1491" y="9824"/>
                  </a:lnTo>
                  <a:lnTo>
                    <a:pt x="1382" y="9777"/>
                  </a:lnTo>
                  <a:lnTo>
                    <a:pt x="1272" y="9730"/>
                  </a:lnTo>
                  <a:lnTo>
                    <a:pt x="1178" y="9667"/>
                  </a:lnTo>
                  <a:lnTo>
                    <a:pt x="1099" y="9605"/>
                  </a:lnTo>
                  <a:lnTo>
                    <a:pt x="1052" y="9526"/>
                  </a:lnTo>
                  <a:lnTo>
                    <a:pt x="1005" y="9432"/>
                  </a:lnTo>
                  <a:lnTo>
                    <a:pt x="1005" y="9432"/>
                  </a:lnTo>
                  <a:lnTo>
                    <a:pt x="1005" y="9354"/>
                  </a:lnTo>
                  <a:lnTo>
                    <a:pt x="1021" y="9275"/>
                  </a:lnTo>
                  <a:lnTo>
                    <a:pt x="1068" y="9181"/>
                  </a:lnTo>
                  <a:lnTo>
                    <a:pt x="1115" y="9102"/>
                  </a:lnTo>
                  <a:lnTo>
                    <a:pt x="1193" y="9008"/>
                  </a:lnTo>
                  <a:lnTo>
                    <a:pt x="1272" y="8930"/>
                  </a:lnTo>
                  <a:lnTo>
                    <a:pt x="1491" y="8757"/>
                  </a:lnTo>
                  <a:lnTo>
                    <a:pt x="1758" y="8585"/>
                  </a:lnTo>
                  <a:lnTo>
                    <a:pt x="2072" y="8412"/>
                  </a:lnTo>
                  <a:lnTo>
                    <a:pt x="2402" y="8239"/>
                  </a:lnTo>
                  <a:lnTo>
                    <a:pt x="2763" y="8067"/>
                  </a:lnTo>
                  <a:lnTo>
                    <a:pt x="3500" y="7737"/>
                  </a:lnTo>
                  <a:lnTo>
                    <a:pt x="4191" y="7408"/>
                  </a:lnTo>
                  <a:lnTo>
                    <a:pt x="4505" y="7266"/>
                  </a:lnTo>
                  <a:lnTo>
                    <a:pt x="4771" y="7125"/>
                  </a:lnTo>
                  <a:lnTo>
                    <a:pt x="4991" y="6984"/>
                  </a:lnTo>
                  <a:lnTo>
                    <a:pt x="5148" y="6843"/>
                  </a:lnTo>
                  <a:lnTo>
                    <a:pt x="5148" y="6843"/>
                  </a:lnTo>
                  <a:lnTo>
                    <a:pt x="4709" y="7031"/>
                  </a:lnTo>
                  <a:lnTo>
                    <a:pt x="4285" y="7172"/>
                  </a:lnTo>
                  <a:lnTo>
                    <a:pt x="3877" y="7313"/>
                  </a:lnTo>
                  <a:lnTo>
                    <a:pt x="3469" y="7408"/>
                  </a:lnTo>
                  <a:lnTo>
                    <a:pt x="3092" y="7486"/>
                  </a:lnTo>
                  <a:lnTo>
                    <a:pt x="2715" y="7549"/>
                  </a:lnTo>
                  <a:lnTo>
                    <a:pt x="2370" y="7596"/>
                  </a:lnTo>
                  <a:lnTo>
                    <a:pt x="2041" y="7612"/>
                  </a:lnTo>
                  <a:lnTo>
                    <a:pt x="1727" y="7627"/>
                  </a:lnTo>
                  <a:lnTo>
                    <a:pt x="1444" y="7612"/>
                  </a:lnTo>
                  <a:lnTo>
                    <a:pt x="1178" y="7580"/>
                  </a:lnTo>
                  <a:lnTo>
                    <a:pt x="942" y="7533"/>
                  </a:lnTo>
                  <a:lnTo>
                    <a:pt x="738" y="7470"/>
                  </a:lnTo>
                  <a:lnTo>
                    <a:pt x="565" y="7392"/>
                  </a:lnTo>
                  <a:lnTo>
                    <a:pt x="409" y="7298"/>
                  </a:lnTo>
                  <a:lnTo>
                    <a:pt x="299" y="7204"/>
                  </a:lnTo>
                  <a:lnTo>
                    <a:pt x="236" y="7094"/>
                  </a:lnTo>
                  <a:lnTo>
                    <a:pt x="205" y="7031"/>
                  </a:lnTo>
                  <a:lnTo>
                    <a:pt x="189" y="6968"/>
                  </a:lnTo>
                  <a:lnTo>
                    <a:pt x="189" y="6905"/>
                  </a:lnTo>
                  <a:lnTo>
                    <a:pt x="205" y="6827"/>
                  </a:lnTo>
                  <a:lnTo>
                    <a:pt x="220" y="6764"/>
                  </a:lnTo>
                  <a:lnTo>
                    <a:pt x="236" y="6686"/>
                  </a:lnTo>
                  <a:lnTo>
                    <a:pt x="330" y="6544"/>
                  </a:lnTo>
                  <a:lnTo>
                    <a:pt x="456" y="6387"/>
                  </a:lnTo>
                  <a:lnTo>
                    <a:pt x="628" y="6231"/>
                  </a:lnTo>
                  <a:lnTo>
                    <a:pt x="864" y="6058"/>
                  </a:lnTo>
                  <a:lnTo>
                    <a:pt x="1130" y="5901"/>
                  </a:lnTo>
                  <a:lnTo>
                    <a:pt x="1460" y="5728"/>
                  </a:lnTo>
                  <a:lnTo>
                    <a:pt x="1852" y="5556"/>
                  </a:lnTo>
                  <a:lnTo>
                    <a:pt x="2292" y="5367"/>
                  </a:lnTo>
                  <a:lnTo>
                    <a:pt x="2778" y="5195"/>
                  </a:lnTo>
                  <a:lnTo>
                    <a:pt x="3328" y="5022"/>
                  </a:lnTo>
                  <a:lnTo>
                    <a:pt x="3940" y="4849"/>
                  </a:lnTo>
                  <a:lnTo>
                    <a:pt x="4630" y="4677"/>
                  </a:lnTo>
                  <a:lnTo>
                    <a:pt x="4630" y="4677"/>
                  </a:lnTo>
                  <a:lnTo>
                    <a:pt x="4426" y="4755"/>
                  </a:lnTo>
                  <a:lnTo>
                    <a:pt x="4159" y="4818"/>
                  </a:lnTo>
                  <a:lnTo>
                    <a:pt x="3845" y="4865"/>
                  </a:lnTo>
                  <a:lnTo>
                    <a:pt x="3484" y="4912"/>
                  </a:lnTo>
                  <a:lnTo>
                    <a:pt x="3092" y="4944"/>
                  </a:lnTo>
                  <a:lnTo>
                    <a:pt x="2700" y="4959"/>
                  </a:lnTo>
                  <a:lnTo>
                    <a:pt x="2292" y="4959"/>
                  </a:lnTo>
                  <a:lnTo>
                    <a:pt x="1884" y="4944"/>
                  </a:lnTo>
                  <a:lnTo>
                    <a:pt x="1476" y="4897"/>
                  </a:lnTo>
                  <a:lnTo>
                    <a:pt x="1115" y="4834"/>
                  </a:lnTo>
                  <a:lnTo>
                    <a:pt x="785" y="4740"/>
                  </a:lnTo>
                  <a:lnTo>
                    <a:pt x="628" y="4693"/>
                  </a:lnTo>
                  <a:lnTo>
                    <a:pt x="487" y="4630"/>
                  </a:lnTo>
                  <a:lnTo>
                    <a:pt x="361" y="4567"/>
                  </a:lnTo>
                  <a:lnTo>
                    <a:pt x="252" y="4489"/>
                  </a:lnTo>
                  <a:lnTo>
                    <a:pt x="173" y="4410"/>
                  </a:lnTo>
                  <a:lnTo>
                    <a:pt x="95" y="4332"/>
                  </a:lnTo>
                  <a:lnTo>
                    <a:pt x="48" y="4237"/>
                  </a:lnTo>
                  <a:lnTo>
                    <a:pt x="16" y="4128"/>
                  </a:lnTo>
                  <a:lnTo>
                    <a:pt x="0" y="4018"/>
                  </a:lnTo>
                  <a:lnTo>
                    <a:pt x="16" y="3908"/>
                  </a:lnTo>
                  <a:lnTo>
                    <a:pt x="16" y="3908"/>
                  </a:lnTo>
                  <a:lnTo>
                    <a:pt x="48" y="3814"/>
                  </a:lnTo>
                  <a:lnTo>
                    <a:pt x="95" y="3735"/>
                  </a:lnTo>
                  <a:lnTo>
                    <a:pt x="173" y="3657"/>
                  </a:lnTo>
                  <a:lnTo>
                    <a:pt x="267" y="3594"/>
                  </a:lnTo>
                  <a:lnTo>
                    <a:pt x="377" y="3531"/>
                  </a:lnTo>
                  <a:lnTo>
                    <a:pt x="503" y="3468"/>
                  </a:lnTo>
                  <a:lnTo>
                    <a:pt x="801" y="3374"/>
                  </a:lnTo>
                  <a:lnTo>
                    <a:pt x="1146" y="3296"/>
                  </a:lnTo>
                  <a:lnTo>
                    <a:pt x="1538" y="3217"/>
                  </a:lnTo>
                  <a:lnTo>
                    <a:pt x="1962" y="3170"/>
                  </a:lnTo>
                  <a:lnTo>
                    <a:pt x="2386" y="3123"/>
                  </a:lnTo>
                  <a:lnTo>
                    <a:pt x="3265" y="3060"/>
                  </a:lnTo>
                  <a:lnTo>
                    <a:pt x="4065" y="3029"/>
                  </a:lnTo>
                  <a:lnTo>
                    <a:pt x="4724" y="2982"/>
                  </a:lnTo>
                  <a:lnTo>
                    <a:pt x="4960" y="2966"/>
                  </a:lnTo>
                  <a:lnTo>
                    <a:pt x="5117" y="2935"/>
                  </a:lnTo>
                  <a:lnTo>
                    <a:pt x="5117" y="2935"/>
                  </a:lnTo>
                  <a:lnTo>
                    <a:pt x="4944" y="2605"/>
                  </a:lnTo>
                  <a:lnTo>
                    <a:pt x="4677" y="2134"/>
                  </a:lnTo>
                  <a:lnTo>
                    <a:pt x="4379" y="1570"/>
                  </a:lnTo>
                  <a:lnTo>
                    <a:pt x="4238" y="1287"/>
                  </a:lnTo>
                  <a:lnTo>
                    <a:pt x="4112" y="1005"/>
                  </a:lnTo>
                  <a:lnTo>
                    <a:pt x="4018" y="738"/>
                  </a:lnTo>
                  <a:lnTo>
                    <a:pt x="3955" y="502"/>
                  </a:lnTo>
                  <a:lnTo>
                    <a:pt x="3940" y="393"/>
                  </a:lnTo>
                  <a:lnTo>
                    <a:pt x="3940" y="298"/>
                  </a:lnTo>
                  <a:lnTo>
                    <a:pt x="3955" y="204"/>
                  </a:lnTo>
                  <a:lnTo>
                    <a:pt x="3987" y="141"/>
                  </a:lnTo>
                  <a:lnTo>
                    <a:pt x="4034" y="79"/>
                  </a:lnTo>
                  <a:lnTo>
                    <a:pt x="4081" y="32"/>
                  </a:lnTo>
                  <a:lnTo>
                    <a:pt x="4159" y="0"/>
                  </a:lnTo>
                  <a:lnTo>
                    <a:pt x="4253" y="0"/>
                  </a:lnTo>
                  <a:lnTo>
                    <a:pt x="4379" y="0"/>
                  </a:lnTo>
                  <a:lnTo>
                    <a:pt x="4505" y="32"/>
                  </a:lnTo>
                  <a:lnTo>
                    <a:pt x="4661" y="79"/>
                  </a:lnTo>
                  <a:lnTo>
                    <a:pt x="4850" y="141"/>
                  </a:lnTo>
                  <a:lnTo>
                    <a:pt x="4850" y="141"/>
                  </a:lnTo>
                  <a:lnTo>
                    <a:pt x="5274" y="314"/>
                  </a:lnTo>
                  <a:lnTo>
                    <a:pt x="5744" y="487"/>
                  </a:lnTo>
                  <a:lnTo>
                    <a:pt x="6764" y="863"/>
                  </a:lnTo>
                  <a:lnTo>
                    <a:pt x="7863" y="1256"/>
                  </a:lnTo>
                  <a:lnTo>
                    <a:pt x="8397" y="1475"/>
                  </a:lnTo>
                  <a:lnTo>
                    <a:pt x="8930" y="1695"/>
                  </a:lnTo>
                  <a:lnTo>
                    <a:pt x="9448" y="1930"/>
                  </a:lnTo>
                  <a:lnTo>
                    <a:pt x="9935" y="2166"/>
                  </a:lnTo>
                  <a:lnTo>
                    <a:pt x="10374" y="2417"/>
                  </a:lnTo>
                  <a:lnTo>
                    <a:pt x="10766" y="2668"/>
                  </a:lnTo>
                  <a:lnTo>
                    <a:pt x="10955" y="2794"/>
                  </a:lnTo>
                  <a:lnTo>
                    <a:pt x="11112" y="2935"/>
                  </a:lnTo>
                  <a:lnTo>
                    <a:pt x="11269" y="3076"/>
                  </a:lnTo>
                  <a:lnTo>
                    <a:pt x="11394" y="3202"/>
                  </a:lnTo>
                  <a:lnTo>
                    <a:pt x="11504" y="3343"/>
                  </a:lnTo>
                  <a:lnTo>
                    <a:pt x="11598" y="3500"/>
                  </a:lnTo>
                  <a:lnTo>
                    <a:pt x="11661" y="3641"/>
                  </a:lnTo>
                  <a:lnTo>
                    <a:pt x="11724" y="3782"/>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5" name="Google Shape;2110;p40">
              <a:extLst>
                <a:ext uri="{FF2B5EF4-FFF2-40B4-BE49-F238E27FC236}">
                  <a16:creationId xmlns:a16="http://schemas.microsoft.com/office/drawing/2014/main" id="{7D1489ED-36F6-D1D5-67DD-DAEA0BD59BD6}"/>
                </a:ext>
              </a:extLst>
            </p:cNvPr>
            <p:cNvSpPr/>
            <p:nvPr/>
          </p:nvSpPr>
          <p:spPr>
            <a:xfrm>
              <a:off x="3569861" y="1859768"/>
              <a:ext cx="1176848" cy="1099579"/>
            </a:xfrm>
            <a:custGeom>
              <a:avLst/>
              <a:gdLst/>
              <a:ahLst/>
              <a:cxnLst/>
              <a:rect l="l" t="t" r="r" b="b"/>
              <a:pathLst>
                <a:path w="35814" h="33460" extrusionOk="0">
                  <a:moveTo>
                    <a:pt x="1397" y="1"/>
                  </a:moveTo>
                  <a:lnTo>
                    <a:pt x="1193" y="1005"/>
                  </a:lnTo>
                  <a:lnTo>
                    <a:pt x="989" y="2057"/>
                  </a:lnTo>
                  <a:lnTo>
                    <a:pt x="801" y="3140"/>
                  </a:lnTo>
                  <a:lnTo>
                    <a:pt x="628" y="4238"/>
                  </a:lnTo>
                  <a:lnTo>
                    <a:pt x="472" y="5384"/>
                  </a:lnTo>
                  <a:lnTo>
                    <a:pt x="330" y="6545"/>
                  </a:lnTo>
                  <a:lnTo>
                    <a:pt x="220" y="7722"/>
                  </a:lnTo>
                  <a:lnTo>
                    <a:pt x="126" y="8915"/>
                  </a:lnTo>
                  <a:lnTo>
                    <a:pt x="48" y="10108"/>
                  </a:lnTo>
                  <a:lnTo>
                    <a:pt x="16" y="11316"/>
                  </a:lnTo>
                  <a:lnTo>
                    <a:pt x="1" y="12540"/>
                  </a:lnTo>
                  <a:lnTo>
                    <a:pt x="16" y="13749"/>
                  </a:lnTo>
                  <a:lnTo>
                    <a:pt x="63" y="14957"/>
                  </a:lnTo>
                  <a:lnTo>
                    <a:pt x="142" y="16150"/>
                  </a:lnTo>
                  <a:lnTo>
                    <a:pt x="189" y="16746"/>
                  </a:lnTo>
                  <a:lnTo>
                    <a:pt x="252" y="17327"/>
                  </a:lnTo>
                  <a:lnTo>
                    <a:pt x="330" y="17923"/>
                  </a:lnTo>
                  <a:lnTo>
                    <a:pt x="409" y="18504"/>
                  </a:lnTo>
                  <a:lnTo>
                    <a:pt x="503" y="19084"/>
                  </a:lnTo>
                  <a:lnTo>
                    <a:pt x="613" y="19649"/>
                  </a:lnTo>
                  <a:lnTo>
                    <a:pt x="723" y="20214"/>
                  </a:lnTo>
                  <a:lnTo>
                    <a:pt x="848" y="20779"/>
                  </a:lnTo>
                  <a:lnTo>
                    <a:pt x="974" y="21329"/>
                  </a:lnTo>
                  <a:lnTo>
                    <a:pt x="1131" y="21862"/>
                  </a:lnTo>
                  <a:lnTo>
                    <a:pt x="1288" y="22411"/>
                  </a:lnTo>
                  <a:lnTo>
                    <a:pt x="1445" y="22929"/>
                  </a:lnTo>
                  <a:lnTo>
                    <a:pt x="1633" y="23447"/>
                  </a:lnTo>
                  <a:lnTo>
                    <a:pt x="1821" y="23965"/>
                  </a:lnTo>
                  <a:lnTo>
                    <a:pt x="2025" y="24452"/>
                  </a:lnTo>
                  <a:lnTo>
                    <a:pt x="2245" y="24954"/>
                  </a:lnTo>
                  <a:lnTo>
                    <a:pt x="2465" y="25425"/>
                  </a:lnTo>
                  <a:lnTo>
                    <a:pt x="2716" y="25895"/>
                  </a:lnTo>
                  <a:lnTo>
                    <a:pt x="2967" y="26351"/>
                  </a:lnTo>
                  <a:lnTo>
                    <a:pt x="3234" y="26790"/>
                  </a:lnTo>
                  <a:lnTo>
                    <a:pt x="3516" y="27214"/>
                  </a:lnTo>
                  <a:lnTo>
                    <a:pt x="3814" y="27637"/>
                  </a:lnTo>
                  <a:lnTo>
                    <a:pt x="4128" y="28030"/>
                  </a:lnTo>
                  <a:lnTo>
                    <a:pt x="4458" y="28422"/>
                  </a:lnTo>
                  <a:lnTo>
                    <a:pt x="4803" y="28799"/>
                  </a:lnTo>
                  <a:lnTo>
                    <a:pt x="5148" y="29144"/>
                  </a:lnTo>
                  <a:lnTo>
                    <a:pt x="5525" y="29489"/>
                  </a:lnTo>
                  <a:lnTo>
                    <a:pt x="5902" y="29819"/>
                  </a:lnTo>
                  <a:lnTo>
                    <a:pt x="6310" y="30133"/>
                  </a:lnTo>
                  <a:lnTo>
                    <a:pt x="6718" y="30415"/>
                  </a:lnTo>
                  <a:lnTo>
                    <a:pt x="7157" y="30698"/>
                  </a:lnTo>
                  <a:lnTo>
                    <a:pt x="7612" y="30949"/>
                  </a:lnTo>
                  <a:lnTo>
                    <a:pt x="8067" y="31184"/>
                  </a:lnTo>
                  <a:lnTo>
                    <a:pt x="8554" y="31404"/>
                  </a:lnTo>
                  <a:lnTo>
                    <a:pt x="9056" y="31592"/>
                  </a:lnTo>
                  <a:lnTo>
                    <a:pt x="9574" y="31781"/>
                  </a:lnTo>
                  <a:lnTo>
                    <a:pt x="10751" y="32141"/>
                  </a:lnTo>
                  <a:lnTo>
                    <a:pt x="11912" y="32455"/>
                  </a:lnTo>
                  <a:lnTo>
                    <a:pt x="13026" y="32722"/>
                  </a:lnTo>
                  <a:lnTo>
                    <a:pt x="14109" y="32958"/>
                  </a:lnTo>
                  <a:lnTo>
                    <a:pt x="15161" y="33130"/>
                  </a:lnTo>
                  <a:lnTo>
                    <a:pt x="16181" y="33287"/>
                  </a:lnTo>
                  <a:lnTo>
                    <a:pt x="17170" y="33381"/>
                  </a:lnTo>
                  <a:lnTo>
                    <a:pt x="18143" y="33444"/>
                  </a:lnTo>
                  <a:lnTo>
                    <a:pt x="18598" y="33460"/>
                  </a:lnTo>
                  <a:lnTo>
                    <a:pt x="19508" y="33460"/>
                  </a:lnTo>
                  <a:lnTo>
                    <a:pt x="19963" y="33444"/>
                  </a:lnTo>
                  <a:lnTo>
                    <a:pt x="20402" y="33428"/>
                  </a:lnTo>
                  <a:lnTo>
                    <a:pt x="20826" y="33397"/>
                  </a:lnTo>
                  <a:lnTo>
                    <a:pt x="21250" y="33366"/>
                  </a:lnTo>
                  <a:lnTo>
                    <a:pt x="21658" y="33303"/>
                  </a:lnTo>
                  <a:lnTo>
                    <a:pt x="22066" y="33256"/>
                  </a:lnTo>
                  <a:lnTo>
                    <a:pt x="22474" y="33193"/>
                  </a:lnTo>
                  <a:lnTo>
                    <a:pt x="22866" y="33114"/>
                  </a:lnTo>
                  <a:lnTo>
                    <a:pt x="23243" y="33020"/>
                  </a:lnTo>
                  <a:lnTo>
                    <a:pt x="23635" y="32942"/>
                  </a:lnTo>
                  <a:lnTo>
                    <a:pt x="23996" y="32832"/>
                  </a:lnTo>
                  <a:lnTo>
                    <a:pt x="24357" y="32722"/>
                  </a:lnTo>
                  <a:lnTo>
                    <a:pt x="24718" y="32612"/>
                  </a:lnTo>
                  <a:lnTo>
                    <a:pt x="25079" y="32487"/>
                  </a:lnTo>
                  <a:lnTo>
                    <a:pt x="25424" y="32346"/>
                  </a:lnTo>
                  <a:lnTo>
                    <a:pt x="25754" y="32204"/>
                  </a:lnTo>
                  <a:lnTo>
                    <a:pt x="26084" y="32063"/>
                  </a:lnTo>
                  <a:lnTo>
                    <a:pt x="26413" y="31906"/>
                  </a:lnTo>
                  <a:lnTo>
                    <a:pt x="26727" y="31749"/>
                  </a:lnTo>
                  <a:lnTo>
                    <a:pt x="27041" y="31577"/>
                  </a:lnTo>
                  <a:lnTo>
                    <a:pt x="27339" y="31404"/>
                  </a:lnTo>
                  <a:lnTo>
                    <a:pt x="27935" y="31027"/>
                  </a:lnTo>
                  <a:lnTo>
                    <a:pt x="28500" y="30619"/>
                  </a:lnTo>
                  <a:lnTo>
                    <a:pt x="29034" y="30180"/>
                  </a:lnTo>
                  <a:lnTo>
                    <a:pt x="29552" y="29725"/>
                  </a:lnTo>
                  <a:lnTo>
                    <a:pt x="30038" y="29254"/>
                  </a:lnTo>
                  <a:lnTo>
                    <a:pt x="30509" y="28752"/>
                  </a:lnTo>
                  <a:lnTo>
                    <a:pt x="30949" y="28218"/>
                  </a:lnTo>
                  <a:lnTo>
                    <a:pt x="31372" y="27669"/>
                  </a:lnTo>
                  <a:lnTo>
                    <a:pt x="31780" y="27104"/>
                  </a:lnTo>
                  <a:lnTo>
                    <a:pt x="32157" y="26507"/>
                  </a:lnTo>
                  <a:lnTo>
                    <a:pt x="32518" y="25895"/>
                  </a:lnTo>
                  <a:lnTo>
                    <a:pt x="32848" y="25268"/>
                  </a:lnTo>
                  <a:lnTo>
                    <a:pt x="33161" y="24624"/>
                  </a:lnTo>
                  <a:lnTo>
                    <a:pt x="33460" y="23965"/>
                  </a:lnTo>
                  <a:lnTo>
                    <a:pt x="33726" y="23290"/>
                  </a:lnTo>
                  <a:lnTo>
                    <a:pt x="33977" y="22600"/>
                  </a:lnTo>
                  <a:lnTo>
                    <a:pt x="34229" y="21894"/>
                  </a:lnTo>
                  <a:lnTo>
                    <a:pt x="34433" y="21172"/>
                  </a:lnTo>
                  <a:lnTo>
                    <a:pt x="34637" y="20434"/>
                  </a:lnTo>
                  <a:lnTo>
                    <a:pt x="34825" y="19696"/>
                  </a:lnTo>
                  <a:lnTo>
                    <a:pt x="34982" y="18943"/>
                  </a:lnTo>
                  <a:lnTo>
                    <a:pt x="35139" y="18174"/>
                  </a:lnTo>
                  <a:lnTo>
                    <a:pt x="35264" y="17405"/>
                  </a:lnTo>
                  <a:lnTo>
                    <a:pt x="35390" y="16636"/>
                  </a:lnTo>
                  <a:lnTo>
                    <a:pt x="35484" y="15852"/>
                  </a:lnTo>
                  <a:lnTo>
                    <a:pt x="35578" y="15051"/>
                  </a:lnTo>
                  <a:lnTo>
                    <a:pt x="35657" y="14251"/>
                  </a:lnTo>
                  <a:lnTo>
                    <a:pt x="35704" y="13450"/>
                  </a:lnTo>
                  <a:lnTo>
                    <a:pt x="35751" y="12650"/>
                  </a:lnTo>
                  <a:lnTo>
                    <a:pt x="35782" y="11850"/>
                  </a:lnTo>
                  <a:lnTo>
                    <a:pt x="35798" y="11049"/>
                  </a:lnTo>
                  <a:lnTo>
                    <a:pt x="35814" y="10233"/>
                  </a:lnTo>
                  <a:lnTo>
                    <a:pt x="35798" y="9433"/>
                  </a:lnTo>
                  <a:lnTo>
                    <a:pt x="35782" y="8617"/>
                  </a:lnTo>
                  <a:lnTo>
                    <a:pt x="35751" y="7816"/>
                  </a:lnTo>
                  <a:lnTo>
                    <a:pt x="35719" y="7016"/>
                  </a:lnTo>
                  <a:lnTo>
                    <a:pt x="35672" y="6231"/>
                  </a:lnTo>
                  <a:lnTo>
                    <a:pt x="35610" y="5431"/>
                  </a:lnTo>
                  <a:lnTo>
                    <a:pt x="35547" y="4646"/>
                  </a:lnTo>
                  <a:lnTo>
                    <a:pt x="35468" y="3877"/>
                  </a:lnTo>
                  <a:lnTo>
                    <a:pt x="35280" y="2339"/>
                  </a:lnTo>
                  <a:lnTo>
                    <a:pt x="35076" y="848"/>
                  </a:lnTo>
                  <a:lnTo>
                    <a:pt x="1397" y="1"/>
                  </a:lnTo>
                  <a:close/>
                </a:path>
              </a:pathLst>
            </a:custGeom>
            <a:solidFill>
              <a:srgbClr val="F8B3A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6" name="Google Shape;2111;p40">
              <a:extLst>
                <a:ext uri="{FF2B5EF4-FFF2-40B4-BE49-F238E27FC236}">
                  <a16:creationId xmlns:a16="http://schemas.microsoft.com/office/drawing/2014/main" id="{E3723866-0D76-D9DB-00D0-DC118E2C928D}"/>
                </a:ext>
              </a:extLst>
            </p:cNvPr>
            <p:cNvSpPr/>
            <p:nvPr/>
          </p:nvSpPr>
          <p:spPr>
            <a:xfrm>
              <a:off x="3569861" y="1859768"/>
              <a:ext cx="1176848" cy="1099579"/>
            </a:xfrm>
            <a:custGeom>
              <a:avLst/>
              <a:gdLst/>
              <a:ahLst/>
              <a:cxnLst/>
              <a:rect l="l" t="t" r="r" b="b"/>
              <a:pathLst>
                <a:path w="35814" h="33460" fill="none" extrusionOk="0">
                  <a:moveTo>
                    <a:pt x="1397" y="1"/>
                  </a:moveTo>
                  <a:lnTo>
                    <a:pt x="1397" y="1"/>
                  </a:lnTo>
                  <a:lnTo>
                    <a:pt x="1193" y="1005"/>
                  </a:lnTo>
                  <a:lnTo>
                    <a:pt x="989" y="2057"/>
                  </a:lnTo>
                  <a:lnTo>
                    <a:pt x="801" y="3140"/>
                  </a:lnTo>
                  <a:lnTo>
                    <a:pt x="628" y="4238"/>
                  </a:lnTo>
                  <a:lnTo>
                    <a:pt x="472" y="5384"/>
                  </a:lnTo>
                  <a:lnTo>
                    <a:pt x="330" y="6545"/>
                  </a:lnTo>
                  <a:lnTo>
                    <a:pt x="220" y="7722"/>
                  </a:lnTo>
                  <a:lnTo>
                    <a:pt x="126" y="8915"/>
                  </a:lnTo>
                  <a:lnTo>
                    <a:pt x="48" y="10108"/>
                  </a:lnTo>
                  <a:lnTo>
                    <a:pt x="16" y="11316"/>
                  </a:lnTo>
                  <a:lnTo>
                    <a:pt x="1" y="12540"/>
                  </a:lnTo>
                  <a:lnTo>
                    <a:pt x="16" y="13749"/>
                  </a:lnTo>
                  <a:lnTo>
                    <a:pt x="63" y="14957"/>
                  </a:lnTo>
                  <a:lnTo>
                    <a:pt x="142" y="16150"/>
                  </a:lnTo>
                  <a:lnTo>
                    <a:pt x="189" y="16746"/>
                  </a:lnTo>
                  <a:lnTo>
                    <a:pt x="252" y="17327"/>
                  </a:lnTo>
                  <a:lnTo>
                    <a:pt x="330" y="17923"/>
                  </a:lnTo>
                  <a:lnTo>
                    <a:pt x="409" y="18504"/>
                  </a:lnTo>
                  <a:lnTo>
                    <a:pt x="503" y="19084"/>
                  </a:lnTo>
                  <a:lnTo>
                    <a:pt x="613" y="19649"/>
                  </a:lnTo>
                  <a:lnTo>
                    <a:pt x="723" y="20214"/>
                  </a:lnTo>
                  <a:lnTo>
                    <a:pt x="848" y="20779"/>
                  </a:lnTo>
                  <a:lnTo>
                    <a:pt x="974" y="21329"/>
                  </a:lnTo>
                  <a:lnTo>
                    <a:pt x="1131" y="21862"/>
                  </a:lnTo>
                  <a:lnTo>
                    <a:pt x="1288" y="22411"/>
                  </a:lnTo>
                  <a:lnTo>
                    <a:pt x="1445" y="22929"/>
                  </a:lnTo>
                  <a:lnTo>
                    <a:pt x="1633" y="23447"/>
                  </a:lnTo>
                  <a:lnTo>
                    <a:pt x="1821" y="23965"/>
                  </a:lnTo>
                  <a:lnTo>
                    <a:pt x="2025" y="24452"/>
                  </a:lnTo>
                  <a:lnTo>
                    <a:pt x="2245" y="24954"/>
                  </a:lnTo>
                  <a:lnTo>
                    <a:pt x="2465" y="25425"/>
                  </a:lnTo>
                  <a:lnTo>
                    <a:pt x="2716" y="25895"/>
                  </a:lnTo>
                  <a:lnTo>
                    <a:pt x="2967" y="26351"/>
                  </a:lnTo>
                  <a:lnTo>
                    <a:pt x="3234" y="26790"/>
                  </a:lnTo>
                  <a:lnTo>
                    <a:pt x="3516" y="27214"/>
                  </a:lnTo>
                  <a:lnTo>
                    <a:pt x="3814" y="27637"/>
                  </a:lnTo>
                  <a:lnTo>
                    <a:pt x="4128" y="28030"/>
                  </a:lnTo>
                  <a:lnTo>
                    <a:pt x="4458" y="28422"/>
                  </a:lnTo>
                  <a:lnTo>
                    <a:pt x="4803" y="28799"/>
                  </a:lnTo>
                  <a:lnTo>
                    <a:pt x="5148" y="29144"/>
                  </a:lnTo>
                  <a:lnTo>
                    <a:pt x="5525" y="29489"/>
                  </a:lnTo>
                  <a:lnTo>
                    <a:pt x="5902" y="29819"/>
                  </a:lnTo>
                  <a:lnTo>
                    <a:pt x="6310" y="30133"/>
                  </a:lnTo>
                  <a:lnTo>
                    <a:pt x="6718" y="30415"/>
                  </a:lnTo>
                  <a:lnTo>
                    <a:pt x="7157" y="30698"/>
                  </a:lnTo>
                  <a:lnTo>
                    <a:pt x="7612" y="30949"/>
                  </a:lnTo>
                  <a:lnTo>
                    <a:pt x="8067" y="31184"/>
                  </a:lnTo>
                  <a:lnTo>
                    <a:pt x="8554" y="31404"/>
                  </a:lnTo>
                  <a:lnTo>
                    <a:pt x="9056" y="31592"/>
                  </a:lnTo>
                  <a:lnTo>
                    <a:pt x="9574" y="31781"/>
                  </a:lnTo>
                  <a:lnTo>
                    <a:pt x="9574" y="31781"/>
                  </a:lnTo>
                  <a:lnTo>
                    <a:pt x="10751" y="32141"/>
                  </a:lnTo>
                  <a:lnTo>
                    <a:pt x="11912" y="32455"/>
                  </a:lnTo>
                  <a:lnTo>
                    <a:pt x="13026" y="32722"/>
                  </a:lnTo>
                  <a:lnTo>
                    <a:pt x="14109" y="32958"/>
                  </a:lnTo>
                  <a:lnTo>
                    <a:pt x="15161" y="33130"/>
                  </a:lnTo>
                  <a:lnTo>
                    <a:pt x="16181" y="33287"/>
                  </a:lnTo>
                  <a:lnTo>
                    <a:pt x="17170" y="33381"/>
                  </a:lnTo>
                  <a:lnTo>
                    <a:pt x="18143" y="33444"/>
                  </a:lnTo>
                  <a:lnTo>
                    <a:pt x="18598" y="33460"/>
                  </a:lnTo>
                  <a:lnTo>
                    <a:pt x="19068" y="33460"/>
                  </a:lnTo>
                  <a:lnTo>
                    <a:pt x="19508" y="33460"/>
                  </a:lnTo>
                  <a:lnTo>
                    <a:pt x="19963" y="33444"/>
                  </a:lnTo>
                  <a:lnTo>
                    <a:pt x="20402" y="33428"/>
                  </a:lnTo>
                  <a:lnTo>
                    <a:pt x="20826" y="33397"/>
                  </a:lnTo>
                  <a:lnTo>
                    <a:pt x="21250" y="33366"/>
                  </a:lnTo>
                  <a:lnTo>
                    <a:pt x="21658" y="33303"/>
                  </a:lnTo>
                  <a:lnTo>
                    <a:pt x="22066" y="33256"/>
                  </a:lnTo>
                  <a:lnTo>
                    <a:pt x="22474" y="33193"/>
                  </a:lnTo>
                  <a:lnTo>
                    <a:pt x="22866" y="33114"/>
                  </a:lnTo>
                  <a:lnTo>
                    <a:pt x="23243" y="33020"/>
                  </a:lnTo>
                  <a:lnTo>
                    <a:pt x="23635" y="32942"/>
                  </a:lnTo>
                  <a:lnTo>
                    <a:pt x="23996" y="32832"/>
                  </a:lnTo>
                  <a:lnTo>
                    <a:pt x="24357" y="32722"/>
                  </a:lnTo>
                  <a:lnTo>
                    <a:pt x="24718" y="32612"/>
                  </a:lnTo>
                  <a:lnTo>
                    <a:pt x="25079" y="32487"/>
                  </a:lnTo>
                  <a:lnTo>
                    <a:pt x="25424" y="32346"/>
                  </a:lnTo>
                  <a:lnTo>
                    <a:pt x="25754" y="32204"/>
                  </a:lnTo>
                  <a:lnTo>
                    <a:pt x="26084" y="32063"/>
                  </a:lnTo>
                  <a:lnTo>
                    <a:pt x="26413" y="31906"/>
                  </a:lnTo>
                  <a:lnTo>
                    <a:pt x="26727" y="31749"/>
                  </a:lnTo>
                  <a:lnTo>
                    <a:pt x="27041" y="31577"/>
                  </a:lnTo>
                  <a:lnTo>
                    <a:pt x="27339" y="31404"/>
                  </a:lnTo>
                  <a:lnTo>
                    <a:pt x="27935" y="31027"/>
                  </a:lnTo>
                  <a:lnTo>
                    <a:pt x="28500" y="30619"/>
                  </a:lnTo>
                  <a:lnTo>
                    <a:pt x="29034" y="30180"/>
                  </a:lnTo>
                  <a:lnTo>
                    <a:pt x="29552" y="29725"/>
                  </a:lnTo>
                  <a:lnTo>
                    <a:pt x="30038" y="29254"/>
                  </a:lnTo>
                  <a:lnTo>
                    <a:pt x="30509" y="28752"/>
                  </a:lnTo>
                  <a:lnTo>
                    <a:pt x="30949" y="28218"/>
                  </a:lnTo>
                  <a:lnTo>
                    <a:pt x="31372" y="27669"/>
                  </a:lnTo>
                  <a:lnTo>
                    <a:pt x="31780" y="27104"/>
                  </a:lnTo>
                  <a:lnTo>
                    <a:pt x="32157" y="26507"/>
                  </a:lnTo>
                  <a:lnTo>
                    <a:pt x="32518" y="25895"/>
                  </a:lnTo>
                  <a:lnTo>
                    <a:pt x="32848" y="25268"/>
                  </a:lnTo>
                  <a:lnTo>
                    <a:pt x="33161" y="24624"/>
                  </a:lnTo>
                  <a:lnTo>
                    <a:pt x="33460" y="23965"/>
                  </a:lnTo>
                  <a:lnTo>
                    <a:pt x="33726" y="23290"/>
                  </a:lnTo>
                  <a:lnTo>
                    <a:pt x="33977" y="22600"/>
                  </a:lnTo>
                  <a:lnTo>
                    <a:pt x="34229" y="21894"/>
                  </a:lnTo>
                  <a:lnTo>
                    <a:pt x="34433" y="21172"/>
                  </a:lnTo>
                  <a:lnTo>
                    <a:pt x="34637" y="20434"/>
                  </a:lnTo>
                  <a:lnTo>
                    <a:pt x="34825" y="19696"/>
                  </a:lnTo>
                  <a:lnTo>
                    <a:pt x="34982" y="18943"/>
                  </a:lnTo>
                  <a:lnTo>
                    <a:pt x="35139" y="18174"/>
                  </a:lnTo>
                  <a:lnTo>
                    <a:pt x="35264" y="17405"/>
                  </a:lnTo>
                  <a:lnTo>
                    <a:pt x="35390" y="16636"/>
                  </a:lnTo>
                  <a:lnTo>
                    <a:pt x="35484" y="15852"/>
                  </a:lnTo>
                  <a:lnTo>
                    <a:pt x="35578" y="15051"/>
                  </a:lnTo>
                  <a:lnTo>
                    <a:pt x="35657" y="14251"/>
                  </a:lnTo>
                  <a:lnTo>
                    <a:pt x="35704" y="13450"/>
                  </a:lnTo>
                  <a:lnTo>
                    <a:pt x="35751" y="12650"/>
                  </a:lnTo>
                  <a:lnTo>
                    <a:pt x="35782" y="11850"/>
                  </a:lnTo>
                  <a:lnTo>
                    <a:pt x="35798" y="11049"/>
                  </a:lnTo>
                  <a:lnTo>
                    <a:pt x="35814" y="10233"/>
                  </a:lnTo>
                  <a:lnTo>
                    <a:pt x="35798" y="9433"/>
                  </a:lnTo>
                  <a:lnTo>
                    <a:pt x="35782" y="8617"/>
                  </a:lnTo>
                  <a:lnTo>
                    <a:pt x="35751" y="7816"/>
                  </a:lnTo>
                  <a:lnTo>
                    <a:pt x="35719" y="7016"/>
                  </a:lnTo>
                  <a:lnTo>
                    <a:pt x="35672" y="6231"/>
                  </a:lnTo>
                  <a:lnTo>
                    <a:pt x="35610" y="5431"/>
                  </a:lnTo>
                  <a:lnTo>
                    <a:pt x="35547" y="4646"/>
                  </a:lnTo>
                  <a:lnTo>
                    <a:pt x="35468" y="3877"/>
                  </a:lnTo>
                  <a:lnTo>
                    <a:pt x="35280" y="2339"/>
                  </a:lnTo>
                  <a:lnTo>
                    <a:pt x="35076" y="848"/>
                  </a:lnTo>
                  <a:lnTo>
                    <a:pt x="1397" y="1"/>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7" name="Google Shape;2112;p40">
              <a:extLst>
                <a:ext uri="{FF2B5EF4-FFF2-40B4-BE49-F238E27FC236}">
                  <a16:creationId xmlns:a16="http://schemas.microsoft.com/office/drawing/2014/main" id="{39223FDF-731A-3311-3204-54BC718D3C52}"/>
                </a:ext>
              </a:extLst>
            </p:cNvPr>
            <p:cNvSpPr/>
            <p:nvPr/>
          </p:nvSpPr>
          <p:spPr>
            <a:xfrm>
              <a:off x="4030904" y="2762273"/>
              <a:ext cx="267678" cy="436348"/>
            </a:xfrm>
            <a:custGeom>
              <a:avLst/>
              <a:gdLst/>
              <a:ahLst/>
              <a:cxnLst/>
              <a:rect l="l" t="t" r="r" b="b"/>
              <a:pathLst>
                <a:path w="8146" h="13278" extrusionOk="0">
                  <a:moveTo>
                    <a:pt x="408" y="6196"/>
                  </a:moveTo>
                  <a:lnTo>
                    <a:pt x="409" y="6200"/>
                  </a:lnTo>
                  <a:lnTo>
                    <a:pt x="472" y="6655"/>
                  </a:lnTo>
                  <a:lnTo>
                    <a:pt x="408" y="6196"/>
                  </a:lnTo>
                  <a:close/>
                  <a:moveTo>
                    <a:pt x="3532" y="1"/>
                  </a:moveTo>
                  <a:lnTo>
                    <a:pt x="3344" y="32"/>
                  </a:lnTo>
                  <a:lnTo>
                    <a:pt x="3155" y="48"/>
                  </a:lnTo>
                  <a:lnTo>
                    <a:pt x="2967" y="95"/>
                  </a:lnTo>
                  <a:lnTo>
                    <a:pt x="2794" y="142"/>
                  </a:lnTo>
                  <a:lnTo>
                    <a:pt x="2449" y="268"/>
                  </a:lnTo>
                  <a:lnTo>
                    <a:pt x="2119" y="425"/>
                  </a:lnTo>
                  <a:lnTo>
                    <a:pt x="1790" y="597"/>
                  </a:lnTo>
                  <a:lnTo>
                    <a:pt x="1476" y="801"/>
                  </a:lnTo>
                  <a:lnTo>
                    <a:pt x="1194" y="1037"/>
                  </a:lnTo>
                  <a:lnTo>
                    <a:pt x="1068" y="1162"/>
                  </a:lnTo>
                  <a:lnTo>
                    <a:pt x="942" y="1288"/>
                  </a:lnTo>
                  <a:lnTo>
                    <a:pt x="817" y="1429"/>
                  </a:lnTo>
                  <a:lnTo>
                    <a:pt x="707" y="1586"/>
                  </a:lnTo>
                  <a:lnTo>
                    <a:pt x="597" y="1743"/>
                  </a:lnTo>
                  <a:lnTo>
                    <a:pt x="519" y="1900"/>
                  </a:lnTo>
                  <a:lnTo>
                    <a:pt x="346" y="2245"/>
                  </a:lnTo>
                  <a:lnTo>
                    <a:pt x="205" y="2606"/>
                  </a:lnTo>
                  <a:lnTo>
                    <a:pt x="111" y="2967"/>
                  </a:lnTo>
                  <a:lnTo>
                    <a:pt x="32" y="3328"/>
                  </a:lnTo>
                  <a:lnTo>
                    <a:pt x="1" y="3704"/>
                  </a:lnTo>
                  <a:lnTo>
                    <a:pt x="17" y="4081"/>
                  </a:lnTo>
                  <a:lnTo>
                    <a:pt x="48" y="4458"/>
                  </a:lnTo>
                  <a:lnTo>
                    <a:pt x="126" y="4850"/>
                  </a:lnTo>
                  <a:lnTo>
                    <a:pt x="236" y="5290"/>
                  </a:lnTo>
                  <a:lnTo>
                    <a:pt x="315" y="5745"/>
                  </a:lnTo>
                  <a:lnTo>
                    <a:pt x="395" y="6133"/>
                  </a:lnTo>
                  <a:lnTo>
                    <a:pt x="395" y="6133"/>
                  </a:lnTo>
                  <a:lnTo>
                    <a:pt x="425" y="6576"/>
                  </a:lnTo>
                  <a:lnTo>
                    <a:pt x="456" y="7063"/>
                  </a:lnTo>
                  <a:lnTo>
                    <a:pt x="472" y="7534"/>
                  </a:lnTo>
                  <a:lnTo>
                    <a:pt x="503" y="8491"/>
                  </a:lnTo>
                  <a:lnTo>
                    <a:pt x="503" y="9448"/>
                  </a:lnTo>
                  <a:lnTo>
                    <a:pt x="503" y="9637"/>
                  </a:lnTo>
                  <a:lnTo>
                    <a:pt x="519" y="9809"/>
                  </a:lnTo>
                  <a:lnTo>
                    <a:pt x="581" y="10186"/>
                  </a:lnTo>
                  <a:lnTo>
                    <a:pt x="676" y="10547"/>
                  </a:lnTo>
                  <a:lnTo>
                    <a:pt x="801" y="10908"/>
                  </a:lnTo>
                  <a:lnTo>
                    <a:pt x="958" y="11253"/>
                  </a:lnTo>
                  <a:lnTo>
                    <a:pt x="1146" y="11567"/>
                  </a:lnTo>
                  <a:lnTo>
                    <a:pt x="1366" y="11881"/>
                  </a:lnTo>
                  <a:lnTo>
                    <a:pt x="1492" y="12022"/>
                  </a:lnTo>
                  <a:lnTo>
                    <a:pt x="1617" y="12148"/>
                  </a:lnTo>
                  <a:lnTo>
                    <a:pt x="1743" y="12273"/>
                  </a:lnTo>
                  <a:lnTo>
                    <a:pt x="1884" y="12399"/>
                  </a:lnTo>
                  <a:lnTo>
                    <a:pt x="2182" y="12618"/>
                  </a:lnTo>
                  <a:lnTo>
                    <a:pt x="2512" y="12807"/>
                  </a:lnTo>
                  <a:lnTo>
                    <a:pt x="2857" y="12979"/>
                  </a:lnTo>
                  <a:lnTo>
                    <a:pt x="3218" y="13105"/>
                  </a:lnTo>
                  <a:lnTo>
                    <a:pt x="3406" y="13168"/>
                  </a:lnTo>
                  <a:lnTo>
                    <a:pt x="3595" y="13215"/>
                  </a:lnTo>
                  <a:lnTo>
                    <a:pt x="3783" y="13246"/>
                  </a:lnTo>
                  <a:lnTo>
                    <a:pt x="3956" y="13262"/>
                  </a:lnTo>
                  <a:lnTo>
                    <a:pt x="4144" y="13278"/>
                  </a:lnTo>
                  <a:lnTo>
                    <a:pt x="4332" y="13278"/>
                  </a:lnTo>
                  <a:lnTo>
                    <a:pt x="4693" y="13246"/>
                  </a:lnTo>
                  <a:lnTo>
                    <a:pt x="5070" y="13183"/>
                  </a:lnTo>
                  <a:lnTo>
                    <a:pt x="5431" y="13089"/>
                  </a:lnTo>
                  <a:lnTo>
                    <a:pt x="5792" y="12979"/>
                  </a:lnTo>
                  <a:lnTo>
                    <a:pt x="5964" y="12901"/>
                  </a:lnTo>
                  <a:lnTo>
                    <a:pt x="6137" y="12822"/>
                  </a:lnTo>
                  <a:lnTo>
                    <a:pt x="6294" y="12728"/>
                  </a:lnTo>
                  <a:lnTo>
                    <a:pt x="6451" y="12634"/>
                  </a:lnTo>
                  <a:lnTo>
                    <a:pt x="6608" y="12524"/>
                  </a:lnTo>
                  <a:lnTo>
                    <a:pt x="6765" y="12414"/>
                  </a:lnTo>
                  <a:lnTo>
                    <a:pt x="6906" y="12289"/>
                  </a:lnTo>
                  <a:lnTo>
                    <a:pt x="7032" y="12148"/>
                  </a:lnTo>
                  <a:lnTo>
                    <a:pt x="7283" y="11865"/>
                  </a:lnTo>
                  <a:lnTo>
                    <a:pt x="7502" y="11551"/>
                  </a:lnTo>
                  <a:lnTo>
                    <a:pt x="7691" y="11237"/>
                  </a:lnTo>
                  <a:lnTo>
                    <a:pt x="7848" y="10908"/>
                  </a:lnTo>
                  <a:lnTo>
                    <a:pt x="7973" y="10563"/>
                  </a:lnTo>
                  <a:lnTo>
                    <a:pt x="8036" y="10374"/>
                  </a:lnTo>
                  <a:lnTo>
                    <a:pt x="8067" y="10202"/>
                  </a:lnTo>
                  <a:lnTo>
                    <a:pt x="8114" y="10013"/>
                  </a:lnTo>
                  <a:lnTo>
                    <a:pt x="8130" y="9825"/>
                  </a:lnTo>
                  <a:lnTo>
                    <a:pt x="8146" y="9637"/>
                  </a:lnTo>
                  <a:lnTo>
                    <a:pt x="8146" y="9448"/>
                  </a:lnTo>
                  <a:lnTo>
                    <a:pt x="8146" y="8601"/>
                  </a:lnTo>
                  <a:lnTo>
                    <a:pt x="8130" y="7769"/>
                  </a:lnTo>
                  <a:lnTo>
                    <a:pt x="8083" y="6937"/>
                  </a:lnTo>
                  <a:lnTo>
                    <a:pt x="8036" y="6106"/>
                  </a:lnTo>
                  <a:lnTo>
                    <a:pt x="7942" y="5274"/>
                  </a:lnTo>
                  <a:lnTo>
                    <a:pt x="7832" y="4458"/>
                  </a:lnTo>
                  <a:lnTo>
                    <a:pt x="7691" y="3626"/>
                  </a:lnTo>
                  <a:lnTo>
                    <a:pt x="7597" y="3218"/>
                  </a:lnTo>
                  <a:lnTo>
                    <a:pt x="7502" y="2810"/>
                  </a:lnTo>
                  <a:lnTo>
                    <a:pt x="7455" y="2637"/>
                  </a:lnTo>
                  <a:lnTo>
                    <a:pt x="7393" y="2465"/>
                  </a:lnTo>
                  <a:lnTo>
                    <a:pt x="7330" y="2308"/>
                  </a:lnTo>
                  <a:lnTo>
                    <a:pt x="7251" y="2135"/>
                  </a:lnTo>
                  <a:lnTo>
                    <a:pt x="7063" y="1806"/>
                  </a:lnTo>
                  <a:lnTo>
                    <a:pt x="6843" y="1507"/>
                  </a:lnTo>
                  <a:lnTo>
                    <a:pt x="6592" y="1209"/>
                  </a:lnTo>
                  <a:lnTo>
                    <a:pt x="6325" y="958"/>
                  </a:lnTo>
                  <a:lnTo>
                    <a:pt x="6043" y="723"/>
                  </a:lnTo>
                  <a:lnTo>
                    <a:pt x="5745" y="519"/>
                  </a:lnTo>
                  <a:lnTo>
                    <a:pt x="5588" y="440"/>
                  </a:lnTo>
                  <a:lnTo>
                    <a:pt x="5415" y="362"/>
                  </a:lnTo>
                  <a:lnTo>
                    <a:pt x="5070" y="221"/>
                  </a:lnTo>
                  <a:lnTo>
                    <a:pt x="4693" y="111"/>
                  </a:lnTo>
                  <a:lnTo>
                    <a:pt x="4317" y="48"/>
                  </a:lnTo>
                  <a:lnTo>
                    <a:pt x="4113" y="16"/>
                  </a:lnTo>
                  <a:lnTo>
                    <a:pt x="3924" y="1"/>
                  </a:lnTo>
                  <a:close/>
                </a:path>
              </a:pathLst>
            </a:custGeom>
            <a:solidFill>
              <a:srgbClr val="F8B3A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8" name="Google Shape;2113;p40">
              <a:extLst>
                <a:ext uri="{FF2B5EF4-FFF2-40B4-BE49-F238E27FC236}">
                  <a16:creationId xmlns:a16="http://schemas.microsoft.com/office/drawing/2014/main" id="{E412145F-8586-31F1-5B65-894F81559C24}"/>
                </a:ext>
              </a:extLst>
            </p:cNvPr>
            <p:cNvSpPr/>
            <p:nvPr/>
          </p:nvSpPr>
          <p:spPr>
            <a:xfrm>
              <a:off x="4623458" y="2323409"/>
              <a:ext cx="226438" cy="247586"/>
            </a:xfrm>
            <a:custGeom>
              <a:avLst/>
              <a:gdLst/>
              <a:ahLst/>
              <a:cxnLst/>
              <a:rect l="l" t="t" r="r" b="b"/>
              <a:pathLst>
                <a:path w="6891" h="7534" extrusionOk="0">
                  <a:moveTo>
                    <a:pt x="3328" y="1"/>
                  </a:moveTo>
                  <a:lnTo>
                    <a:pt x="3061" y="16"/>
                  </a:lnTo>
                  <a:lnTo>
                    <a:pt x="2794" y="48"/>
                  </a:lnTo>
                  <a:lnTo>
                    <a:pt x="2512" y="95"/>
                  </a:lnTo>
                  <a:lnTo>
                    <a:pt x="2214" y="157"/>
                  </a:lnTo>
                  <a:lnTo>
                    <a:pt x="1915" y="236"/>
                  </a:lnTo>
                  <a:lnTo>
                    <a:pt x="1617" y="346"/>
                  </a:lnTo>
                  <a:lnTo>
                    <a:pt x="1303" y="471"/>
                  </a:lnTo>
                  <a:lnTo>
                    <a:pt x="990" y="613"/>
                  </a:lnTo>
                  <a:lnTo>
                    <a:pt x="1" y="7471"/>
                  </a:lnTo>
                  <a:lnTo>
                    <a:pt x="472" y="7518"/>
                  </a:lnTo>
                  <a:lnTo>
                    <a:pt x="927" y="7533"/>
                  </a:lnTo>
                  <a:lnTo>
                    <a:pt x="1759" y="7533"/>
                  </a:lnTo>
                  <a:lnTo>
                    <a:pt x="2151" y="7502"/>
                  </a:lnTo>
                  <a:lnTo>
                    <a:pt x="2543" y="7455"/>
                  </a:lnTo>
                  <a:lnTo>
                    <a:pt x="2904" y="7408"/>
                  </a:lnTo>
                  <a:lnTo>
                    <a:pt x="3234" y="7329"/>
                  </a:lnTo>
                  <a:lnTo>
                    <a:pt x="3563" y="7251"/>
                  </a:lnTo>
                  <a:lnTo>
                    <a:pt x="3877" y="7157"/>
                  </a:lnTo>
                  <a:lnTo>
                    <a:pt x="4175" y="7047"/>
                  </a:lnTo>
                  <a:lnTo>
                    <a:pt x="4458" y="6921"/>
                  </a:lnTo>
                  <a:lnTo>
                    <a:pt x="4709" y="6796"/>
                  </a:lnTo>
                  <a:lnTo>
                    <a:pt x="4960" y="6655"/>
                  </a:lnTo>
                  <a:lnTo>
                    <a:pt x="5195" y="6513"/>
                  </a:lnTo>
                  <a:lnTo>
                    <a:pt x="5399" y="6356"/>
                  </a:lnTo>
                  <a:lnTo>
                    <a:pt x="5603" y="6199"/>
                  </a:lnTo>
                  <a:lnTo>
                    <a:pt x="5792" y="6027"/>
                  </a:lnTo>
                  <a:lnTo>
                    <a:pt x="5949" y="5839"/>
                  </a:lnTo>
                  <a:lnTo>
                    <a:pt x="6106" y="5666"/>
                  </a:lnTo>
                  <a:lnTo>
                    <a:pt x="6247" y="5478"/>
                  </a:lnTo>
                  <a:lnTo>
                    <a:pt x="6372" y="5274"/>
                  </a:lnTo>
                  <a:lnTo>
                    <a:pt x="6482" y="5070"/>
                  </a:lnTo>
                  <a:lnTo>
                    <a:pt x="6576" y="4881"/>
                  </a:lnTo>
                  <a:lnTo>
                    <a:pt x="6671" y="4662"/>
                  </a:lnTo>
                  <a:lnTo>
                    <a:pt x="6733" y="4458"/>
                  </a:lnTo>
                  <a:lnTo>
                    <a:pt x="6796" y="4253"/>
                  </a:lnTo>
                  <a:lnTo>
                    <a:pt x="6828" y="4034"/>
                  </a:lnTo>
                  <a:lnTo>
                    <a:pt x="6859" y="3830"/>
                  </a:lnTo>
                  <a:lnTo>
                    <a:pt x="6875" y="3610"/>
                  </a:lnTo>
                  <a:lnTo>
                    <a:pt x="6890" y="3390"/>
                  </a:lnTo>
                  <a:lnTo>
                    <a:pt x="6875" y="3186"/>
                  </a:lnTo>
                  <a:lnTo>
                    <a:pt x="6859" y="2982"/>
                  </a:lnTo>
                  <a:lnTo>
                    <a:pt x="6812" y="2763"/>
                  </a:lnTo>
                  <a:lnTo>
                    <a:pt x="6780" y="2559"/>
                  </a:lnTo>
                  <a:lnTo>
                    <a:pt x="6718" y="2355"/>
                  </a:lnTo>
                  <a:lnTo>
                    <a:pt x="6639" y="2166"/>
                  </a:lnTo>
                  <a:lnTo>
                    <a:pt x="6561" y="1978"/>
                  </a:lnTo>
                  <a:lnTo>
                    <a:pt x="6467" y="1790"/>
                  </a:lnTo>
                  <a:lnTo>
                    <a:pt x="6372" y="1601"/>
                  </a:lnTo>
                  <a:lnTo>
                    <a:pt x="6247" y="1429"/>
                  </a:lnTo>
                  <a:lnTo>
                    <a:pt x="6121" y="1256"/>
                  </a:lnTo>
                  <a:lnTo>
                    <a:pt x="5996" y="1099"/>
                  </a:lnTo>
                  <a:lnTo>
                    <a:pt x="5839" y="958"/>
                  </a:lnTo>
                  <a:lnTo>
                    <a:pt x="5682" y="801"/>
                  </a:lnTo>
                  <a:lnTo>
                    <a:pt x="5525" y="675"/>
                  </a:lnTo>
                  <a:lnTo>
                    <a:pt x="5337" y="550"/>
                  </a:lnTo>
                  <a:lnTo>
                    <a:pt x="5164" y="440"/>
                  </a:lnTo>
                  <a:lnTo>
                    <a:pt x="4960" y="346"/>
                  </a:lnTo>
                  <a:lnTo>
                    <a:pt x="4756" y="252"/>
                  </a:lnTo>
                  <a:lnTo>
                    <a:pt x="4536" y="173"/>
                  </a:lnTo>
                  <a:lnTo>
                    <a:pt x="4317" y="110"/>
                  </a:lnTo>
                  <a:lnTo>
                    <a:pt x="4081" y="63"/>
                  </a:lnTo>
                  <a:lnTo>
                    <a:pt x="3846" y="32"/>
                  </a:lnTo>
                  <a:lnTo>
                    <a:pt x="3595" y="16"/>
                  </a:lnTo>
                  <a:lnTo>
                    <a:pt x="3328" y="1"/>
                  </a:lnTo>
                  <a:close/>
                </a:path>
              </a:pathLst>
            </a:custGeom>
            <a:solidFill>
              <a:srgbClr val="F8B3A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9" name="Google Shape;2114;p40">
              <a:extLst>
                <a:ext uri="{FF2B5EF4-FFF2-40B4-BE49-F238E27FC236}">
                  <a16:creationId xmlns:a16="http://schemas.microsoft.com/office/drawing/2014/main" id="{2C001950-E20E-62B1-A541-848B3D83407C}"/>
                </a:ext>
              </a:extLst>
            </p:cNvPr>
            <p:cNvSpPr/>
            <p:nvPr/>
          </p:nvSpPr>
          <p:spPr>
            <a:xfrm>
              <a:off x="4623458" y="2323409"/>
              <a:ext cx="226438" cy="247586"/>
            </a:xfrm>
            <a:custGeom>
              <a:avLst/>
              <a:gdLst/>
              <a:ahLst/>
              <a:cxnLst/>
              <a:rect l="l" t="t" r="r" b="b"/>
              <a:pathLst>
                <a:path w="6891" h="7534" fill="none" extrusionOk="0">
                  <a:moveTo>
                    <a:pt x="990" y="613"/>
                  </a:moveTo>
                  <a:lnTo>
                    <a:pt x="990" y="613"/>
                  </a:lnTo>
                  <a:lnTo>
                    <a:pt x="1303" y="471"/>
                  </a:lnTo>
                  <a:lnTo>
                    <a:pt x="1617" y="346"/>
                  </a:lnTo>
                  <a:lnTo>
                    <a:pt x="1915" y="236"/>
                  </a:lnTo>
                  <a:lnTo>
                    <a:pt x="2214" y="157"/>
                  </a:lnTo>
                  <a:lnTo>
                    <a:pt x="2512" y="95"/>
                  </a:lnTo>
                  <a:lnTo>
                    <a:pt x="2794" y="48"/>
                  </a:lnTo>
                  <a:lnTo>
                    <a:pt x="3061" y="16"/>
                  </a:lnTo>
                  <a:lnTo>
                    <a:pt x="3328" y="1"/>
                  </a:lnTo>
                  <a:lnTo>
                    <a:pt x="3595" y="16"/>
                  </a:lnTo>
                  <a:lnTo>
                    <a:pt x="3846" y="32"/>
                  </a:lnTo>
                  <a:lnTo>
                    <a:pt x="4081" y="63"/>
                  </a:lnTo>
                  <a:lnTo>
                    <a:pt x="4317" y="110"/>
                  </a:lnTo>
                  <a:lnTo>
                    <a:pt x="4536" y="173"/>
                  </a:lnTo>
                  <a:lnTo>
                    <a:pt x="4756" y="252"/>
                  </a:lnTo>
                  <a:lnTo>
                    <a:pt x="4960" y="346"/>
                  </a:lnTo>
                  <a:lnTo>
                    <a:pt x="5164" y="440"/>
                  </a:lnTo>
                  <a:lnTo>
                    <a:pt x="5337" y="550"/>
                  </a:lnTo>
                  <a:lnTo>
                    <a:pt x="5525" y="675"/>
                  </a:lnTo>
                  <a:lnTo>
                    <a:pt x="5682" y="801"/>
                  </a:lnTo>
                  <a:lnTo>
                    <a:pt x="5839" y="958"/>
                  </a:lnTo>
                  <a:lnTo>
                    <a:pt x="5996" y="1099"/>
                  </a:lnTo>
                  <a:lnTo>
                    <a:pt x="6121" y="1256"/>
                  </a:lnTo>
                  <a:lnTo>
                    <a:pt x="6247" y="1429"/>
                  </a:lnTo>
                  <a:lnTo>
                    <a:pt x="6372" y="1601"/>
                  </a:lnTo>
                  <a:lnTo>
                    <a:pt x="6467" y="1790"/>
                  </a:lnTo>
                  <a:lnTo>
                    <a:pt x="6561" y="1978"/>
                  </a:lnTo>
                  <a:lnTo>
                    <a:pt x="6639" y="2166"/>
                  </a:lnTo>
                  <a:lnTo>
                    <a:pt x="6718" y="2355"/>
                  </a:lnTo>
                  <a:lnTo>
                    <a:pt x="6780" y="2559"/>
                  </a:lnTo>
                  <a:lnTo>
                    <a:pt x="6812" y="2763"/>
                  </a:lnTo>
                  <a:lnTo>
                    <a:pt x="6859" y="2982"/>
                  </a:lnTo>
                  <a:lnTo>
                    <a:pt x="6875" y="3186"/>
                  </a:lnTo>
                  <a:lnTo>
                    <a:pt x="6890" y="3390"/>
                  </a:lnTo>
                  <a:lnTo>
                    <a:pt x="6875" y="3610"/>
                  </a:lnTo>
                  <a:lnTo>
                    <a:pt x="6859" y="3830"/>
                  </a:lnTo>
                  <a:lnTo>
                    <a:pt x="6828" y="4034"/>
                  </a:lnTo>
                  <a:lnTo>
                    <a:pt x="6796" y="4253"/>
                  </a:lnTo>
                  <a:lnTo>
                    <a:pt x="6733" y="4458"/>
                  </a:lnTo>
                  <a:lnTo>
                    <a:pt x="6671" y="4662"/>
                  </a:lnTo>
                  <a:lnTo>
                    <a:pt x="6576" y="4881"/>
                  </a:lnTo>
                  <a:lnTo>
                    <a:pt x="6482" y="5070"/>
                  </a:lnTo>
                  <a:lnTo>
                    <a:pt x="6372" y="5274"/>
                  </a:lnTo>
                  <a:lnTo>
                    <a:pt x="6247" y="5478"/>
                  </a:lnTo>
                  <a:lnTo>
                    <a:pt x="6106" y="5666"/>
                  </a:lnTo>
                  <a:lnTo>
                    <a:pt x="5949" y="5839"/>
                  </a:lnTo>
                  <a:lnTo>
                    <a:pt x="5792" y="6027"/>
                  </a:lnTo>
                  <a:lnTo>
                    <a:pt x="5603" y="6199"/>
                  </a:lnTo>
                  <a:lnTo>
                    <a:pt x="5399" y="6356"/>
                  </a:lnTo>
                  <a:lnTo>
                    <a:pt x="5195" y="6513"/>
                  </a:lnTo>
                  <a:lnTo>
                    <a:pt x="4960" y="6655"/>
                  </a:lnTo>
                  <a:lnTo>
                    <a:pt x="4709" y="6796"/>
                  </a:lnTo>
                  <a:lnTo>
                    <a:pt x="4458" y="6921"/>
                  </a:lnTo>
                  <a:lnTo>
                    <a:pt x="4175" y="7047"/>
                  </a:lnTo>
                  <a:lnTo>
                    <a:pt x="3877" y="7157"/>
                  </a:lnTo>
                  <a:lnTo>
                    <a:pt x="3563" y="7251"/>
                  </a:lnTo>
                  <a:lnTo>
                    <a:pt x="3234" y="7329"/>
                  </a:lnTo>
                  <a:lnTo>
                    <a:pt x="2904" y="7408"/>
                  </a:lnTo>
                  <a:lnTo>
                    <a:pt x="2543" y="7455"/>
                  </a:lnTo>
                  <a:lnTo>
                    <a:pt x="2151" y="7502"/>
                  </a:lnTo>
                  <a:lnTo>
                    <a:pt x="1759" y="7533"/>
                  </a:lnTo>
                  <a:lnTo>
                    <a:pt x="1350" y="7533"/>
                  </a:lnTo>
                  <a:lnTo>
                    <a:pt x="927" y="7533"/>
                  </a:lnTo>
                  <a:lnTo>
                    <a:pt x="472" y="7518"/>
                  </a:lnTo>
                  <a:lnTo>
                    <a:pt x="1" y="7471"/>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0" name="Google Shape;2115;p40">
              <a:extLst>
                <a:ext uri="{FF2B5EF4-FFF2-40B4-BE49-F238E27FC236}">
                  <a16:creationId xmlns:a16="http://schemas.microsoft.com/office/drawing/2014/main" id="{6634CB0A-58FF-318A-85C5-D46112A509D7}"/>
                </a:ext>
              </a:extLst>
            </p:cNvPr>
            <p:cNvSpPr/>
            <p:nvPr/>
          </p:nvSpPr>
          <p:spPr>
            <a:xfrm>
              <a:off x="3964919" y="3031999"/>
              <a:ext cx="416172" cy="176406"/>
            </a:xfrm>
            <a:custGeom>
              <a:avLst/>
              <a:gdLst/>
              <a:ahLst/>
              <a:cxnLst/>
              <a:rect l="l" t="t" r="r" b="b"/>
              <a:pathLst>
                <a:path w="12665" h="5368" extrusionOk="0">
                  <a:moveTo>
                    <a:pt x="8481" y="2437"/>
                  </a:moveTo>
                  <a:lnTo>
                    <a:pt x="8412" y="2464"/>
                  </a:lnTo>
                  <a:lnTo>
                    <a:pt x="8412" y="2464"/>
                  </a:lnTo>
                  <a:lnTo>
                    <a:pt x="8459" y="2449"/>
                  </a:lnTo>
                  <a:lnTo>
                    <a:pt x="8481" y="2437"/>
                  </a:lnTo>
                  <a:close/>
                  <a:moveTo>
                    <a:pt x="1193" y="1"/>
                  </a:moveTo>
                  <a:lnTo>
                    <a:pt x="1067" y="32"/>
                  </a:lnTo>
                  <a:lnTo>
                    <a:pt x="942" y="63"/>
                  </a:lnTo>
                  <a:lnTo>
                    <a:pt x="816" y="110"/>
                  </a:lnTo>
                  <a:lnTo>
                    <a:pt x="706" y="157"/>
                  </a:lnTo>
                  <a:lnTo>
                    <a:pt x="596" y="220"/>
                  </a:lnTo>
                  <a:lnTo>
                    <a:pt x="502" y="299"/>
                  </a:lnTo>
                  <a:lnTo>
                    <a:pt x="408" y="377"/>
                  </a:lnTo>
                  <a:lnTo>
                    <a:pt x="314" y="471"/>
                  </a:lnTo>
                  <a:lnTo>
                    <a:pt x="235" y="566"/>
                  </a:lnTo>
                  <a:lnTo>
                    <a:pt x="173" y="660"/>
                  </a:lnTo>
                  <a:lnTo>
                    <a:pt x="110" y="770"/>
                  </a:lnTo>
                  <a:lnTo>
                    <a:pt x="63" y="895"/>
                  </a:lnTo>
                  <a:lnTo>
                    <a:pt x="31" y="1005"/>
                  </a:lnTo>
                  <a:lnTo>
                    <a:pt x="0" y="1130"/>
                  </a:lnTo>
                  <a:lnTo>
                    <a:pt x="0" y="1256"/>
                  </a:lnTo>
                  <a:lnTo>
                    <a:pt x="0" y="1382"/>
                  </a:lnTo>
                  <a:lnTo>
                    <a:pt x="16" y="1507"/>
                  </a:lnTo>
                  <a:lnTo>
                    <a:pt x="47" y="1633"/>
                  </a:lnTo>
                  <a:lnTo>
                    <a:pt x="173" y="1962"/>
                  </a:lnTo>
                  <a:lnTo>
                    <a:pt x="330" y="2292"/>
                  </a:lnTo>
                  <a:lnTo>
                    <a:pt x="502" y="2606"/>
                  </a:lnTo>
                  <a:lnTo>
                    <a:pt x="706" y="2888"/>
                  </a:lnTo>
                  <a:lnTo>
                    <a:pt x="926" y="3171"/>
                  </a:lnTo>
                  <a:lnTo>
                    <a:pt x="1161" y="3422"/>
                  </a:lnTo>
                  <a:lnTo>
                    <a:pt x="1428" y="3673"/>
                  </a:lnTo>
                  <a:lnTo>
                    <a:pt x="1695" y="3893"/>
                  </a:lnTo>
                  <a:lnTo>
                    <a:pt x="1977" y="4097"/>
                  </a:lnTo>
                  <a:lnTo>
                    <a:pt x="2276" y="4285"/>
                  </a:lnTo>
                  <a:lnTo>
                    <a:pt x="2589" y="4473"/>
                  </a:lnTo>
                  <a:lnTo>
                    <a:pt x="2903" y="4630"/>
                  </a:lnTo>
                  <a:lnTo>
                    <a:pt x="3233" y="4771"/>
                  </a:lnTo>
                  <a:lnTo>
                    <a:pt x="3578" y="4897"/>
                  </a:lnTo>
                  <a:lnTo>
                    <a:pt x="3908" y="5007"/>
                  </a:lnTo>
                  <a:lnTo>
                    <a:pt x="4253" y="5101"/>
                  </a:lnTo>
                  <a:lnTo>
                    <a:pt x="4630" y="5195"/>
                  </a:lnTo>
                  <a:lnTo>
                    <a:pt x="4991" y="5258"/>
                  </a:lnTo>
                  <a:lnTo>
                    <a:pt x="5367" y="5305"/>
                  </a:lnTo>
                  <a:lnTo>
                    <a:pt x="5744" y="5352"/>
                  </a:lnTo>
                  <a:lnTo>
                    <a:pt x="6121" y="5368"/>
                  </a:lnTo>
                  <a:lnTo>
                    <a:pt x="6513" y="5368"/>
                  </a:lnTo>
                  <a:lnTo>
                    <a:pt x="6890" y="5352"/>
                  </a:lnTo>
                  <a:lnTo>
                    <a:pt x="7266" y="5336"/>
                  </a:lnTo>
                  <a:lnTo>
                    <a:pt x="7643" y="5289"/>
                  </a:lnTo>
                  <a:lnTo>
                    <a:pt x="8020" y="5227"/>
                  </a:lnTo>
                  <a:lnTo>
                    <a:pt x="8396" y="5132"/>
                  </a:lnTo>
                  <a:lnTo>
                    <a:pt x="8757" y="5038"/>
                  </a:lnTo>
                  <a:lnTo>
                    <a:pt x="9118" y="4913"/>
                  </a:lnTo>
                  <a:lnTo>
                    <a:pt x="9463" y="4771"/>
                  </a:lnTo>
                  <a:lnTo>
                    <a:pt x="9809" y="4614"/>
                  </a:lnTo>
                  <a:lnTo>
                    <a:pt x="10154" y="4442"/>
                  </a:lnTo>
                  <a:lnTo>
                    <a:pt x="10515" y="4222"/>
                  </a:lnTo>
                  <a:lnTo>
                    <a:pt x="10876" y="3955"/>
                  </a:lnTo>
                  <a:lnTo>
                    <a:pt x="11221" y="3673"/>
                  </a:lnTo>
                  <a:lnTo>
                    <a:pt x="11535" y="3375"/>
                  </a:lnTo>
                  <a:lnTo>
                    <a:pt x="11817" y="3045"/>
                  </a:lnTo>
                  <a:lnTo>
                    <a:pt x="12084" y="2684"/>
                  </a:lnTo>
                  <a:lnTo>
                    <a:pt x="12320" y="2323"/>
                  </a:lnTo>
                  <a:lnTo>
                    <a:pt x="12429" y="2135"/>
                  </a:lnTo>
                  <a:lnTo>
                    <a:pt x="12524" y="1931"/>
                  </a:lnTo>
                  <a:lnTo>
                    <a:pt x="12571" y="1821"/>
                  </a:lnTo>
                  <a:lnTo>
                    <a:pt x="12602" y="1695"/>
                  </a:lnTo>
                  <a:lnTo>
                    <a:pt x="12633" y="1570"/>
                  </a:lnTo>
                  <a:lnTo>
                    <a:pt x="12665" y="1460"/>
                  </a:lnTo>
                  <a:lnTo>
                    <a:pt x="12665" y="1335"/>
                  </a:lnTo>
                  <a:lnTo>
                    <a:pt x="12665" y="1209"/>
                  </a:lnTo>
                  <a:lnTo>
                    <a:pt x="12665" y="1083"/>
                  </a:lnTo>
                  <a:lnTo>
                    <a:pt x="12633" y="958"/>
                  </a:lnTo>
                  <a:lnTo>
                    <a:pt x="12602" y="848"/>
                  </a:lnTo>
                  <a:lnTo>
                    <a:pt x="12571" y="738"/>
                  </a:lnTo>
                  <a:lnTo>
                    <a:pt x="12508" y="628"/>
                  </a:lnTo>
                  <a:lnTo>
                    <a:pt x="12445" y="518"/>
                  </a:lnTo>
                  <a:lnTo>
                    <a:pt x="12367" y="424"/>
                  </a:lnTo>
                  <a:lnTo>
                    <a:pt x="12272" y="330"/>
                  </a:lnTo>
                  <a:lnTo>
                    <a:pt x="12178" y="252"/>
                  </a:lnTo>
                  <a:lnTo>
                    <a:pt x="12068" y="189"/>
                  </a:lnTo>
                  <a:lnTo>
                    <a:pt x="11959" y="142"/>
                  </a:lnTo>
                  <a:lnTo>
                    <a:pt x="11833" y="95"/>
                  </a:lnTo>
                  <a:lnTo>
                    <a:pt x="11723" y="63"/>
                  </a:lnTo>
                  <a:lnTo>
                    <a:pt x="11598" y="48"/>
                  </a:lnTo>
                  <a:lnTo>
                    <a:pt x="11472" y="32"/>
                  </a:lnTo>
                  <a:lnTo>
                    <a:pt x="11347" y="32"/>
                  </a:lnTo>
                  <a:lnTo>
                    <a:pt x="11221" y="48"/>
                  </a:lnTo>
                  <a:lnTo>
                    <a:pt x="11095" y="63"/>
                  </a:lnTo>
                  <a:lnTo>
                    <a:pt x="10970" y="95"/>
                  </a:lnTo>
                  <a:lnTo>
                    <a:pt x="10860" y="142"/>
                  </a:lnTo>
                  <a:lnTo>
                    <a:pt x="10735" y="189"/>
                  </a:lnTo>
                  <a:lnTo>
                    <a:pt x="10640" y="252"/>
                  </a:lnTo>
                  <a:lnTo>
                    <a:pt x="10546" y="330"/>
                  </a:lnTo>
                  <a:lnTo>
                    <a:pt x="10452" y="424"/>
                  </a:lnTo>
                  <a:lnTo>
                    <a:pt x="10374" y="534"/>
                  </a:lnTo>
                  <a:lnTo>
                    <a:pt x="10311" y="644"/>
                  </a:lnTo>
                  <a:lnTo>
                    <a:pt x="10185" y="911"/>
                  </a:lnTo>
                  <a:lnTo>
                    <a:pt x="10028" y="1178"/>
                  </a:lnTo>
                  <a:lnTo>
                    <a:pt x="9879" y="1394"/>
                  </a:lnTo>
                  <a:lnTo>
                    <a:pt x="9793" y="1491"/>
                  </a:lnTo>
                  <a:lnTo>
                    <a:pt x="9605" y="1695"/>
                  </a:lnTo>
                  <a:lnTo>
                    <a:pt x="9401" y="1884"/>
                  </a:lnTo>
                  <a:lnTo>
                    <a:pt x="9322" y="1947"/>
                  </a:lnTo>
                  <a:lnTo>
                    <a:pt x="9401" y="1899"/>
                  </a:lnTo>
                  <a:lnTo>
                    <a:pt x="9134" y="2072"/>
                  </a:lnTo>
                  <a:lnTo>
                    <a:pt x="8883" y="2229"/>
                  </a:lnTo>
                  <a:lnTo>
                    <a:pt x="8632" y="2355"/>
                  </a:lnTo>
                  <a:lnTo>
                    <a:pt x="8481" y="2437"/>
                  </a:lnTo>
                  <a:lnTo>
                    <a:pt x="8481" y="2437"/>
                  </a:lnTo>
                  <a:lnTo>
                    <a:pt x="8490" y="2433"/>
                  </a:lnTo>
                  <a:lnTo>
                    <a:pt x="8569" y="2402"/>
                  </a:lnTo>
                  <a:lnTo>
                    <a:pt x="8569" y="2402"/>
                  </a:lnTo>
                  <a:lnTo>
                    <a:pt x="8506" y="2433"/>
                  </a:lnTo>
                  <a:lnTo>
                    <a:pt x="8286" y="2512"/>
                  </a:lnTo>
                  <a:lnTo>
                    <a:pt x="8020" y="2590"/>
                  </a:lnTo>
                  <a:lnTo>
                    <a:pt x="7737" y="2668"/>
                  </a:lnTo>
                  <a:lnTo>
                    <a:pt x="7439" y="2731"/>
                  </a:lnTo>
                  <a:lnTo>
                    <a:pt x="7156" y="2778"/>
                  </a:lnTo>
                  <a:lnTo>
                    <a:pt x="7141" y="2778"/>
                  </a:lnTo>
                  <a:lnTo>
                    <a:pt x="6842" y="2810"/>
                  </a:lnTo>
                  <a:lnTo>
                    <a:pt x="6529" y="2825"/>
                  </a:lnTo>
                  <a:lnTo>
                    <a:pt x="6199" y="2825"/>
                  </a:lnTo>
                  <a:lnTo>
                    <a:pt x="5917" y="2810"/>
                  </a:lnTo>
                  <a:lnTo>
                    <a:pt x="5634" y="2778"/>
                  </a:lnTo>
                  <a:lnTo>
                    <a:pt x="5634" y="2778"/>
                  </a:lnTo>
                  <a:lnTo>
                    <a:pt x="5681" y="2794"/>
                  </a:lnTo>
                  <a:lnTo>
                    <a:pt x="5681" y="2794"/>
                  </a:lnTo>
                  <a:lnTo>
                    <a:pt x="5618" y="2778"/>
                  </a:lnTo>
                  <a:lnTo>
                    <a:pt x="5305" y="2731"/>
                  </a:lnTo>
                  <a:lnTo>
                    <a:pt x="5022" y="2668"/>
                  </a:lnTo>
                  <a:lnTo>
                    <a:pt x="4740" y="2590"/>
                  </a:lnTo>
                  <a:lnTo>
                    <a:pt x="4457" y="2512"/>
                  </a:lnTo>
                  <a:lnTo>
                    <a:pt x="4190" y="2402"/>
                  </a:lnTo>
                  <a:lnTo>
                    <a:pt x="4118" y="2387"/>
                  </a:lnTo>
                  <a:lnTo>
                    <a:pt x="4118" y="2387"/>
                  </a:lnTo>
                  <a:lnTo>
                    <a:pt x="3939" y="2292"/>
                  </a:lnTo>
                  <a:lnTo>
                    <a:pt x="3688" y="2166"/>
                  </a:lnTo>
                  <a:lnTo>
                    <a:pt x="3453" y="2025"/>
                  </a:lnTo>
                  <a:lnTo>
                    <a:pt x="3217" y="1852"/>
                  </a:lnTo>
                  <a:lnTo>
                    <a:pt x="3198" y="1846"/>
                  </a:lnTo>
                  <a:lnTo>
                    <a:pt x="3186" y="1837"/>
                  </a:lnTo>
                  <a:lnTo>
                    <a:pt x="2966" y="1633"/>
                  </a:lnTo>
                  <a:lnTo>
                    <a:pt x="2778" y="1429"/>
                  </a:lnTo>
                  <a:lnTo>
                    <a:pt x="2637" y="1209"/>
                  </a:lnTo>
                  <a:lnTo>
                    <a:pt x="2553" y="1062"/>
                  </a:lnTo>
                  <a:lnTo>
                    <a:pt x="2553" y="1062"/>
                  </a:lnTo>
                  <a:lnTo>
                    <a:pt x="2511" y="958"/>
                  </a:lnTo>
                  <a:lnTo>
                    <a:pt x="2464" y="832"/>
                  </a:lnTo>
                  <a:lnTo>
                    <a:pt x="2401" y="722"/>
                  </a:lnTo>
                  <a:lnTo>
                    <a:pt x="2338" y="613"/>
                  </a:lnTo>
                  <a:lnTo>
                    <a:pt x="2276" y="518"/>
                  </a:lnTo>
                  <a:lnTo>
                    <a:pt x="2181" y="424"/>
                  </a:lnTo>
                  <a:lnTo>
                    <a:pt x="2103" y="330"/>
                  </a:lnTo>
                  <a:lnTo>
                    <a:pt x="2009" y="252"/>
                  </a:lnTo>
                  <a:lnTo>
                    <a:pt x="1899" y="189"/>
                  </a:lnTo>
                  <a:lnTo>
                    <a:pt x="1789" y="126"/>
                  </a:lnTo>
                  <a:lnTo>
                    <a:pt x="1679" y="79"/>
                  </a:lnTo>
                  <a:lnTo>
                    <a:pt x="1569" y="48"/>
                  </a:lnTo>
                  <a:lnTo>
                    <a:pt x="1444" y="16"/>
                  </a:lnTo>
                  <a:lnTo>
                    <a:pt x="1318" y="1"/>
                  </a:lnTo>
                  <a:close/>
                </a:path>
              </a:pathLst>
            </a:custGeom>
            <a:solidFill>
              <a:srgbClr val="3E749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1" name="Google Shape;2116;p40">
              <a:extLst>
                <a:ext uri="{FF2B5EF4-FFF2-40B4-BE49-F238E27FC236}">
                  <a16:creationId xmlns:a16="http://schemas.microsoft.com/office/drawing/2014/main" id="{FBBA3A32-F458-B9F9-B626-3B86A3250773}"/>
                </a:ext>
              </a:extLst>
            </p:cNvPr>
            <p:cNvSpPr/>
            <p:nvPr/>
          </p:nvSpPr>
          <p:spPr>
            <a:xfrm>
              <a:off x="3814316" y="2374969"/>
              <a:ext cx="232090" cy="119192"/>
            </a:xfrm>
            <a:custGeom>
              <a:avLst/>
              <a:gdLst/>
              <a:ahLst/>
              <a:cxnLst/>
              <a:rect l="l" t="t" r="r" b="b"/>
              <a:pathLst>
                <a:path w="7063" h="3627" extrusionOk="0">
                  <a:moveTo>
                    <a:pt x="409" y="1"/>
                  </a:moveTo>
                  <a:lnTo>
                    <a:pt x="314" y="17"/>
                  </a:lnTo>
                  <a:lnTo>
                    <a:pt x="236" y="64"/>
                  </a:lnTo>
                  <a:lnTo>
                    <a:pt x="157" y="111"/>
                  </a:lnTo>
                  <a:lnTo>
                    <a:pt x="95" y="189"/>
                  </a:lnTo>
                  <a:lnTo>
                    <a:pt x="32" y="268"/>
                  </a:lnTo>
                  <a:lnTo>
                    <a:pt x="1" y="378"/>
                  </a:lnTo>
                  <a:lnTo>
                    <a:pt x="1" y="487"/>
                  </a:lnTo>
                  <a:lnTo>
                    <a:pt x="1" y="770"/>
                  </a:lnTo>
                  <a:lnTo>
                    <a:pt x="32" y="1037"/>
                  </a:lnTo>
                  <a:lnTo>
                    <a:pt x="79" y="1288"/>
                  </a:lnTo>
                  <a:lnTo>
                    <a:pt x="157" y="1539"/>
                  </a:lnTo>
                  <a:lnTo>
                    <a:pt x="252" y="1774"/>
                  </a:lnTo>
                  <a:lnTo>
                    <a:pt x="361" y="2010"/>
                  </a:lnTo>
                  <a:lnTo>
                    <a:pt x="487" y="2229"/>
                  </a:lnTo>
                  <a:lnTo>
                    <a:pt x="644" y="2433"/>
                  </a:lnTo>
                  <a:lnTo>
                    <a:pt x="801" y="2622"/>
                  </a:lnTo>
                  <a:lnTo>
                    <a:pt x="989" y="2794"/>
                  </a:lnTo>
                  <a:lnTo>
                    <a:pt x="1178" y="2951"/>
                  </a:lnTo>
                  <a:lnTo>
                    <a:pt x="1397" y="3093"/>
                  </a:lnTo>
                  <a:lnTo>
                    <a:pt x="1617" y="3234"/>
                  </a:lnTo>
                  <a:lnTo>
                    <a:pt x="1852" y="3344"/>
                  </a:lnTo>
                  <a:lnTo>
                    <a:pt x="2119" y="3438"/>
                  </a:lnTo>
                  <a:lnTo>
                    <a:pt x="2386" y="3501"/>
                  </a:lnTo>
                  <a:lnTo>
                    <a:pt x="2621" y="3563"/>
                  </a:lnTo>
                  <a:lnTo>
                    <a:pt x="2872" y="3595"/>
                  </a:lnTo>
                  <a:lnTo>
                    <a:pt x="3124" y="3626"/>
                  </a:lnTo>
                  <a:lnTo>
                    <a:pt x="3626" y="3626"/>
                  </a:lnTo>
                  <a:lnTo>
                    <a:pt x="3877" y="3610"/>
                  </a:lnTo>
                  <a:lnTo>
                    <a:pt x="4128" y="3579"/>
                  </a:lnTo>
                  <a:lnTo>
                    <a:pt x="4379" y="3532"/>
                  </a:lnTo>
                  <a:lnTo>
                    <a:pt x="4630" y="3469"/>
                  </a:lnTo>
                  <a:lnTo>
                    <a:pt x="4866" y="3406"/>
                  </a:lnTo>
                  <a:lnTo>
                    <a:pt x="5101" y="3312"/>
                  </a:lnTo>
                  <a:lnTo>
                    <a:pt x="5336" y="3218"/>
                  </a:lnTo>
                  <a:lnTo>
                    <a:pt x="5556" y="3108"/>
                  </a:lnTo>
                  <a:lnTo>
                    <a:pt x="5776" y="2983"/>
                  </a:lnTo>
                  <a:lnTo>
                    <a:pt x="5980" y="2826"/>
                  </a:lnTo>
                  <a:lnTo>
                    <a:pt x="6168" y="2669"/>
                  </a:lnTo>
                  <a:lnTo>
                    <a:pt x="6372" y="2480"/>
                  </a:lnTo>
                  <a:lnTo>
                    <a:pt x="6545" y="2276"/>
                  </a:lnTo>
                  <a:lnTo>
                    <a:pt x="6702" y="2057"/>
                  </a:lnTo>
                  <a:lnTo>
                    <a:pt x="6827" y="1821"/>
                  </a:lnTo>
                  <a:lnTo>
                    <a:pt x="6921" y="1570"/>
                  </a:lnTo>
                  <a:lnTo>
                    <a:pt x="7000" y="1319"/>
                  </a:lnTo>
                  <a:lnTo>
                    <a:pt x="7047" y="1052"/>
                  </a:lnTo>
                  <a:lnTo>
                    <a:pt x="7063" y="770"/>
                  </a:lnTo>
                  <a:lnTo>
                    <a:pt x="7063" y="660"/>
                  </a:lnTo>
                  <a:lnTo>
                    <a:pt x="7031" y="566"/>
                  </a:lnTo>
                  <a:lnTo>
                    <a:pt x="6984" y="472"/>
                  </a:lnTo>
                  <a:lnTo>
                    <a:pt x="6906" y="409"/>
                  </a:lnTo>
                  <a:lnTo>
                    <a:pt x="6843" y="346"/>
                  </a:lnTo>
                  <a:lnTo>
                    <a:pt x="6749" y="315"/>
                  </a:lnTo>
                  <a:lnTo>
                    <a:pt x="6655" y="283"/>
                  </a:lnTo>
                  <a:lnTo>
                    <a:pt x="6466" y="283"/>
                  </a:lnTo>
                  <a:lnTo>
                    <a:pt x="6372" y="315"/>
                  </a:lnTo>
                  <a:lnTo>
                    <a:pt x="6294" y="346"/>
                  </a:lnTo>
                  <a:lnTo>
                    <a:pt x="6215" y="409"/>
                  </a:lnTo>
                  <a:lnTo>
                    <a:pt x="6152" y="472"/>
                  </a:lnTo>
                  <a:lnTo>
                    <a:pt x="6090" y="566"/>
                  </a:lnTo>
                  <a:lnTo>
                    <a:pt x="6058" y="660"/>
                  </a:lnTo>
                  <a:lnTo>
                    <a:pt x="6043" y="770"/>
                  </a:lnTo>
                  <a:lnTo>
                    <a:pt x="6043" y="927"/>
                  </a:lnTo>
                  <a:lnTo>
                    <a:pt x="6011" y="1068"/>
                  </a:lnTo>
                  <a:lnTo>
                    <a:pt x="5980" y="1209"/>
                  </a:lnTo>
                  <a:lnTo>
                    <a:pt x="5933" y="1351"/>
                  </a:lnTo>
                  <a:lnTo>
                    <a:pt x="5854" y="1476"/>
                  </a:lnTo>
                  <a:lnTo>
                    <a:pt x="5776" y="1602"/>
                  </a:lnTo>
                  <a:lnTo>
                    <a:pt x="5682" y="1727"/>
                  </a:lnTo>
                  <a:lnTo>
                    <a:pt x="5572" y="1837"/>
                  </a:lnTo>
                  <a:lnTo>
                    <a:pt x="5446" y="1963"/>
                  </a:lnTo>
                  <a:lnTo>
                    <a:pt x="5321" y="2057"/>
                  </a:lnTo>
                  <a:lnTo>
                    <a:pt x="5164" y="2151"/>
                  </a:lnTo>
                  <a:lnTo>
                    <a:pt x="5022" y="2245"/>
                  </a:lnTo>
                  <a:lnTo>
                    <a:pt x="4850" y="2308"/>
                  </a:lnTo>
                  <a:lnTo>
                    <a:pt x="4693" y="2386"/>
                  </a:lnTo>
                  <a:lnTo>
                    <a:pt x="4520" y="2449"/>
                  </a:lnTo>
                  <a:lnTo>
                    <a:pt x="4332" y="2496"/>
                  </a:lnTo>
                  <a:lnTo>
                    <a:pt x="4144" y="2543"/>
                  </a:lnTo>
                  <a:lnTo>
                    <a:pt x="3971" y="2575"/>
                  </a:lnTo>
                  <a:lnTo>
                    <a:pt x="3798" y="2590"/>
                  </a:lnTo>
                  <a:lnTo>
                    <a:pt x="3610" y="2606"/>
                  </a:lnTo>
                  <a:lnTo>
                    <a:pt x="3218" y="2606"/>
                  </a:lnTo>
                  <a:lnTo>
                    <a:pt x="3029" y="2590"/>
                  </a:lnTo>
                  <a:lnTo>
                    <a:pt x="2872" y="2575"/>
                  </a:lnTo>
                  <a:lnTo>
                    <a:pt x="2684" y="2528"/>
                  </a:lnTo>
                  <a:lnTo>
                    <a:pt x="2496" y="2480"/>
                  </a:lnTo>
                  <a:lnTo>
                    <a:pt x="2307" y="2418"/>
                  </a:lnTo>
                  <a:lnTo>
                    <a:pt x="2229" y="2402"/>
                  </a:lnTo>
                  <a:lnTo>
                    <a:pt x="2198" y="2371"/>
                  </a:lnTo>
                  <a:lnTo>
                    <a:pt x="2025" y="2292"/>
                  </a:lnTo>
                  <a:lnTo>
                    <a:pt x="1868" y="2198"/>
                  </a:lnTo>
                  <a:lnTo>
                    <a:pt x="1727" y="2120"/>
                  </a:lnTo>
                  <a:lnTo>
                    <a:pt x="1617" y="2010"/>
                  </a:lnTo>
                  <a:lnTo>
                    <a:pt x="1460" y="1853"/>
                  </a:lnTo>
                  <a:lnTo>
                    <a:pt x="1334" y="1696"/>
                  </a:lnTo>
                  <a:lnTo>
                    <a:pt x="1225" y="1523"/>
                  </a:lnTo>
                  <a:lnTo>
                    <a:pt x="1146" y="1335"/>
                  </a:lnTo>
                  <a:lnTo>
                    <a:pt x="1083" y="1131"/>
                  </a:lnTo>
                  <a:lnTo>
                    <a:pt x="1036" y="927"/>
                  </a:lnTo>
                  <a:lnTo>
                    <a:pt x="1021" y="707"/>
                  </a:lnTo>
                  <a:lnTo>
                    <a:pt x="1021" y="487"/>
                  </a:lnTo>
                  <a:lnTo>
                    <a:pt x="1005" y="378"/>
                  </a:lnTo>
                  <a:lnTo>
                    <a:pt x="974" y="268"/>
                  </a:lnTo>
                  <a:lnTo>
                    <a:pt x="926" y="189"/>
                  </a:lnTo>
                  <a:lnTo>
                    <a:pt x="864" y="111"/>
                  </a:lnTo>
                  <a:lnTo>
                    <a:pt x="785" y="64"/>
                  </a:lnTo>
                  <a:lnTo>
                    <a:pt x="691" y="17"/>
                  </a:lnTo>
                  <a:lnTo>
                    <a:pt x="597"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2" name="Google Shape;2117;p40">
              <a:extLst>
                <a:ext uri="{FF2B5EF4-FFF2-40B4-BE49-F238E27FC236}">
                  <a16:creationId xmlns:a16="http://schemas.microsoft.com/office/drawing/2014/main" id="{F8DE33BC-E03E-6E1F-DB06-C00B921D9B6C}"/>
                </a:ext>
              </a:extLst>
            </p:cNvPr>
            <p:cNvSpPr/>
            <p:nvPr/>
          </p:nvSpPr>
          <p:spPr>
            <a:xfrm>
              <a:off x="4199548" y="2374969"/>
              <a:ext cx="232616" cy="119192"/>
            </a:xfrm>
            <a:custGeom>
              <a:avLst/>
              <a:gdLst/>
              <a:ahLst/>
              <a:cxnLst/>
              <a:rect l="l" t="t" r="r" b="b"/>
              <a:pathLst>
                <a:path w="7079" h="3627" extrusionOk="0">
                  <a:moveTo>
                    <a:pt x="424" y="1"/>
                  </a:moveTo>
                  <a:lnTo>
                    <a:pt x="330" y="17"/>
                  </a:lnTo>
                  <a:lnTo>
                    <a:pt x="252" y="64"/>
                  </a:lnTo>
                  <a:lnTo>
                    <a:pt x="173" y="111"/>
                  </a:lnTo>
                  <a:lnTo>
                    <a:pt x="111" y="189"/>
                  </a:lnTo>
                  <a:lnTo>
                    <a:pt x="48" y="268"/>
                  </a:lnTo>
                  <a:lnTo>
                    <a:pt x="16" y="378"/>
                  </a:lnTo>
                  <a:lnTo>
                    <a:pt x="1" y="487"/>
                  </a:lnTo>
                  <a:lnTo>
                    <a:pt x="16" y="770"/>
                  </a:lnTo>
                  <a:lnTo>
                    <a:pt x="48" y="1037"/>
                  </a:lnTo>
                  <a:lnTo>
                    <a:pt x="95" y="1288"/>
                  </a:lnTo>
                  <a:lnTo>
                    <a:pt x="173" y="1539"/>
                  </a:lnTo>
                  <a:lnTo>
                    <a:pt x="267" y="1774"/>
                  </a:lnTo>
                  <a:lnTo>
                    <a:pt x="377" y="2010"/>
                  </a:lnTo>
                  <a:lnTo>
                    <a:pt x="503" y="2229"/>
                  </a:lnTo>
                  <a:lnTo>
                    <a:pt x="644" y="2433"/>
                  </a:lnTo>
                  <a:lnTo>
                    <a:pt x="817" y="2622"/>
                  </a:lnTo>
                  <a:lnTo>
                    <a:pt x="1005" y="2794"/>
                  </a:lnTo>
                  <a:lnTo>
                    <a:pt x="1193" y="2951"/>
                  </a:lnTo>
                  <a:lnTo>
                    <a:pt x="1413" y="3093"/>
                  </a:lnTo>
                  <a:lnTo>
                    <a:pt x="1633" y="3234"/>
                  </a:lnTo>
                  <a:lnTo>
                    <a:pt x="1868" y="3344"/>
                  </a:lnTo>
                  <a:lnTo>
                    <a:pt x="2119" y="3438"/>
                  </a:lnTo>
                  <a:lnTo>
                    <a:pt x="2386" y="3501"/>
                  </a:lnTo>
                  <a:lnTo>
                    <a:pt x="2637" y="3563"/>
                  </a:lnTo>
                  <a:lnTo>
                    <a:pt x="2888" y="3595"/>
                  </a:lnTo>
                  <a:lnTo>
                    <a:pt x="3139" y="3626"/>
                  </a:lnTo>
                  <a:lnTo>
                    <a:pt x="3642" y="3626"/>
                  </a:lnTo>
                  <a:lnTo>
                    <a:pt x="3893" y="3610"/>
                  </a:lnTo>
                  <a:lnTo>
                    <a:pt x="4144" y="3579"/>
                  </a:lnTo>
                  <a:lnTo>
                    <a:pt x="4395" y="3532"/>
                  </a:lnTo>
                  <a:lnTo>
                    <a:pt x="4630" y="3469"/>
                  </a:lnTo>
                  <a:lnTo>
                    <a:pt x="4881" y="3406"/>
                  </a:lnTo>
                  <a:lnTo>
                    <a:pt x="5117" y="3312"/>
                  </a:lnTo>
                  <a:lnTo>
                    <a:pt x="5352" y="3218"/>
                  </a:lnTo>
                  <a:lnTo>
                    <a:pt x="5572" y="3108"/>
                  </a:lnTo>
                  <a:lnTo>
                    <a:pt x="5792" y="2983"/>
                  </a:lnTo>
                  <a:lnTo>
                    <a:pt x="5996" y="2826"/>
                  </a:lnTo>
                  <a:lnTo>
                    <a:pt x="6184" y="2669"/>
                  </a:lnTo>
                  <a:lnTo>
                    <a:pt x="6388" y="2480"/>
                  </a:lnTo>
                  <a:lnTo>
                    <a:pt x="6561" y="2276"/>
                  </a:lnTo>
                  <a:lnTo>
                    <a:pt x="6718" y="2057"/>
                  </a:lnTo>
                  <a:lnTo>
                    <a:pt x="6843" y="1821"/>
                  </a:lnTo>
                  <a:lnTo>
                    <a:pt x="6937" y="1570"/>
                  </a:lnTo>
                  <a:lnTo>
                    <a:pt x="7016" y="1319"/>
                  </a:lnTo>
                  <a:lnTo>
                    <a:pt x="7063" y="1052"/>
                  </a:lnTo>
                  <a:lnTo>
                    <a:pt x="7078" y="770"/>
                  </a:lnTo>
                  <a:lnTo>
                    <a:pt x="7078" y="660"/>
                  </a:lnTo>
                  <a:lnTo>
                    <a:pt x="7047" y="566"/>
                  </a:lnTo>
                  <a:lnTo>
                    <a:pt x="6984" y="472"/>
                  </a:lnTo>
                  <a:lnTo>
                    <a:pt x="6922" y="409"/>
                  </a:lnTo>
                  <a:lnTo>
                    <a:pt x="6843" y="346"/>
                  </a:lnTo>
                  <a:lnTo>
                    <a:pt x="6765" y="315"/>
                  </a:lnTo>
                  <a:lnTo>
                    <a:pt x="6670" y="283"/>
                  </a:lnTo>
                  <a:lnTo>
                    <a:pt x="6482" y="283"/>
                  </a:lnTo>
                  <a:lnTo>
                    <a:pt x="6388" y="315"/>
                  </a:lnTo>
                  <a:lnTo>
                    <a:pt x="6310" y="346"/>
                  </a:lnTo>
                  <a:lnTo>
                    <a:pt x="6231" y="409"/>
                  </a:lnTo>
                  <a:lnTo>
                    <a:pt x="6153" y="472"/>
                  </a:lnTo>
                  <a:lnTo>
                    <a:pt x="6105" y="566"/>
                  </a:lnTo>
                  <a:lnTo>
                    <a:pt x="6074" y="660"/>
                  </a:lnTo>
                  <a:lnTo>
                    <a:pt x="6058" y="770"/>
                  </a:lnTo>
                  <a:lnTo>
                    <a:pt x="6058" y="927"/>
                  </a:lnTo>
                  <a:lnTo>
                    <a:pt x="6027" y="1068"/>
                  </a:lnTo>
                  <a:lnTo>
                    <a:pt x="5996" y="1209"/>
                  </a:lnTo>
                  <a:lnTo>
                    <a:pt x="5949" y="1351"/>
                  </a:lnTo>
                  <a:lnTo>
                    <a:pt x="5870" y="1476"/>
                  </a:lnTo>
                  <a:lnTo>
                    <a:pt x="5792" y="1602"/>
                  </a:lnTo>
                  <a:lnTo>
                    <a:pt x="5697" y="1727"/>
                  </a:lnTo>
                  <a:lnTo>
                    <a:pt x="5588" y="1837"/>
                  </a:lnTo>
                  <a:lnTo>
                    <a:pt x="5462" y="1963"/>
                  </a:lnTo>
                  <a:lnTo>
                    <a:pt x="5321" y="2057"/>
                  </a:lnTo>
                  <a:lnTo>
                    <a:pt x="5180" y="2151"/>
                  </a:lnTo>
                  <a:lnTo>
                    <a:pt x="5023" y="2245"/>
                  </a:lnTo>
                  <a:lnTo>
                    <a:pt x="4866" y="2308"/>
                  </a:lnTo>
                  <a:lnTo>
                    <a:pt x="4693" y="2386"/>
                  </a:lnTo>
                  <a:lnTo>
                    <a:pt x="4520" y="2449"/>
                  </a:lnTo>
                  <a:lnTo>
                    <a:pt x="4348" y="2496"/>
                  </a:lnTo>
                  <a:lnTo>
                    <a:pt x="4144" y="2543"/>
                  </a:lnTo>
                  <a:lnTo>
                    <a:pt x="3987" y="2575"/>
                  </a:lnTo>
                  <a:lnTo>
                    <a:pt x="3814" y="2590"/>
                  </a:lnTo>
                  <a:lnTo>
                    <a:pt x="3626" y="2606"/>
                  </a:lnTo>
                  <a:lnTo>
                    <a:pt x="3234" y="2606"/>
                  </a:lnTo>
                  <a:lnTo>
                    <a:pt x="3045" y="2590"/>
                  </a:lnTo>
                  <a:lnTo>
                    <a:pt x="2888" y="2575"/>
                  </a:lnTo>
                  <a:lnTo>
                    <a:pt x="2700" y="2528"/>
                  </a:lnTo>
                  <a:lnTo>
                    <a:pt x="2512" y="2480"/>
                  </a:lnTo>
                  <a:lnTo>
                    <a:pt x="2323" y="2418"/>
                  </a:lnTo>
                  <a:lnTo>
                    <a:pt x="2245" y="2402"/>
                  </a:lnTo>
                  <a:lnTo>
                    <a:pt x="2198" y="2371"/>
                  </a:lnTo>
                  <a:lnTo>
                    <a:pt x="2041" y="2292"/>
                  </a:lnTo>
                  <a:lnTo>
                    <a:pt x="1868" y="2198"/>
                  </a:lnTo>
                  <a:lnTo>
                    <a:pt x="1743" y="2120"/>
                  </a:lnTo>
                  <a:lnTo>
                    <a:pt x="1617" y="2010"/>
                  </a:lnTo>
                  <a:lnTo>
                    <a:pt x="1476" y="1853"/>
                  </a:lnTo>
                  <a:lnTo>
                    <a:pt x="1350" y="1696"/>
                  </a:lnTo>
                  <a:lnTo>
                    <a:pt x="1240" y="1523"/>
                  </a:lnTo>
                  <a:lnTo>
                    <a:pt x="1162" y="1335"/>
                  </a:lnTo>
                  <a:lnTo>
                    <a:pt x="1099" y="1147"/>
                  </a:lnTo>
                  <a:lnTo>
                    <a:pt x="1052" y="927"/>
                  </a:lnTo>
                  <a:lnTo>
                    <a:pt x="1036" y="723"/>
                  </a:lnTo>
                  <a:lnTo>
                    <a:pt x="1021" y="487"/>
                  </a:lnTo>
                  <a:lnTo>
                    <a:pt x="1021" y="378"/>
                  </a:lnTo>
                  <a:lnTo>
                    <a:pt x="989" y="268"/>
                  </a:lnTo>
                  <a:lnTo>
                    <a:pt x="942" y="189"/>
                  </a:lnTo>
                  <a:lnTo>
                    <a:pt x="864" y="111"/>
                  </a:lnTo>
                  <a:lnTo>
                    <a:pt x="801" y="64"/>
                  </a:lnTo>
                  <a:lnTo>
                    <a:pt x="707" y="17"/>
                  </a:lnTo>
                  <a:lnTo>
                    <a:pt x="613"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3" name="Google Shape;2118;p40">
              <a:extLst>
                <a:ext uri="{FF2B5EF4-FFF2-40B4-BE49-F238E27FC236}">
                  <a16:creationId xmlns:a16="http://schemas.microsoft.com/office/drawing/2014/main" id="{AA7A48A4-5BDE-677B-848D-1DDFC2D1BB09}"/>
                </a:ext>
              </a:extLst>
            </p:cNvPr>
            <p:cNvSpPr/>
            <p:nvPr/>
          </p:nvSpPr>
          <p:spPr>
            <a:xfrm>
              <a:off x="3968008" y="2593135"/>
              <a:ext cx="325938" cy="171772"/>
            </a:xfrm>
            <a:custGeom>
              <a:avLst/>
              <a:gdLst/>
              <a:ahLst/>
              <a:cxnLst/>
              <a:rect l="l" t="t" r="r" b="b"/>
              <a:pathLst>
                <a:path w="9919" h="5227" extrusionOk="0">
                  <a:moveTo>
                    <a:pt x="63" y="0"/>
                  </a:moveTo>
                  <a:lnTo>
                    <a:pt x="32" y="314"/>
                  </a:lnTo>
                  <a:lnTo>
                    <a:pt x="16" y="628"/>
                  </a:lnTo>
                  <a:lnTo>
                    <a:pt x="0" y="942"/>
                  </a:lnTo>
                  <a:lnTo>
                    <a:pt x="16" y="1224"/>
                  </a:lnTo>
                  <a:lnTo>
                    <a:pt x="47" y="1523"/>
                  </a:lnTo>
                  <a:lnTo>
                    <a:pt x="94" y="1789"/>
                  </a:lnTo>
                  <a:lnTo>
                    <a:pt x="157" y="2056"/>
                  </a:lnTo>
                  <a:lnTo>
                    <a:pt x="236" y="2307"/>
                  </a:lnTo>
                  <a:lnTo>
                    <a:pt x="314" y="2543"/>
                  </a:lnTo>
                  <a:lnTo>
                    <a:pt x="424" y="2778"/>
                  </a:lnTo>
                  <a:lnTo>
                    <a:pt x="534" y="2998"/>
                  </a:lnTo>
                  <a:lnTo>
                    <a:pt x="659" y="3202"/>
                  </a:lnTo>
                  <a:lnTo>
                    <a:pt x="801" y="3406"/>
                  </a:lnTo>
                  <a:lnTo>
                    <a:pt x="958" y="3594"/>
                  </a:lnTo>
                  <a:lnTo>
                    <a:pt x="1114" y="3767"/>
                  </a:lnTo>
                  <a:lnTo>
                    <a:pt x="1287" y="3939"/>
                  </a:lnTo>
                  <a:lnTo>
                    <a:pt x="1460" y="4096"/>
                  </a:lnTo>
                  <a:lnTo>
                    <a:pt x="1648" y="4238"/>
                  </a:lnTo>
                  <a:lnTo>
                    <a:pt x="1836" y="4379"/>
                  </a:lnTo>
                  <a:lnTo>
                    <a:pt x="2040" y="4504"/>
                  </a:lnTo>
                  <a:lnTo>
                    <a:pt x="2260" y="4614"/>
                  </a:lnTo>
                  <a:lnTo>
                    <a:pt x="2480" y="4724"/>
                  </a:lnTo>
                  <a:lnTo>
                    <a:pt x="2700" y="4818"/>
                  </a:lnTo>
                  <a:lnTo>
                    <a:pt x="2919" y="4912"/>
                  </a:lnTo>
                  <a:lnTo>
                    <a:pt x="3155" y="4975"/>
                  </a:lnTo>
                  <a:lnTo>
                    <a:pt x="3390" y="5054"/>
                  </a:lnTo>
                  <a:lnTo>
                    <a:pt x="3641" y="5101"/>
                  </a:lnTo>
                  <a:lnTo>
                    <a:pt x="3877" y="5148"/>
                  </a:lnTo>
                  <a:lnTo>
                    <a:pt x="4128" y="5179"/>
                  </a:lnTo>
                  <a:lnTo>
                    <a:pt x="4379" y="5211"/>
                  </a:lnTo>
                  <a:lnTo>
                    <a:pt x="4630" y="5226"/>
                  </a:lnTo>
                  <a:lnTo>
                    <a:pt x="5132" y="5226"/>
                  </a:lnTo>
                  <a:lnTo>
                    <a:pt x="5383" y="5211"/>
                  </a:lnTo>
                  <a:lnTo>
                    <a:pt x="5619" y="5195"/>
                  </a:lnTo>
                  <a:lnTo>
                    <a:pt x="5870" y="5148"/>
                  </a:lnTo>
                  <a:lnTo>
                    <a:pt x="6121" y="5116"/>
                  </a:lnTo>
                  <a:lnTo>
                    <a:pt x="6356" y="5054"/>
                  </a:lnTo>
                  <a:lnTo>
                    <a:pt x="6607" y="4991"/>
                  </a:lnTo>
                  <a:lnTo>
                    <a:pt x="6843" y="4928"/>
                  </a:lnTo>
                  <a:lnTo>
                    <a:pt x="7062" y="4834"/>
                  </a:lnTo>
                  <a:lnTo>
                    <a:pt x="7298" y="4755"/>
                  </a:lnTo>
                  <a:lnTo>
                    <a:pt x="7517" y="4646"/>
                  </a:lnTo>
                  <a:lnTo>
                    <a:pt x="7737" y="4536"/>
                  </a:lnTo>
                  <a:lnTo>
                    <a:pt x="7941" y="4410"/>
                  </a:lnTo>
                  <a:lnTo>
                    <a:pt x="8145" y="4285"/>
                  </a:lnTo>
                  <a:lnTo>
                    <a:pt x="8334" y="4143"/>
                  </a:lnTo>
                  <a:lnTo>
                    <a:pt x="8522" y="3986"/>
                  </a:lnTo>
                  <a:lnTo>
                    <a:pt x="8694" y="3830"/>
                  </a:lnTo>
                  <a:lnTo>
                    <a:pt x="8867" y="3673"/>
                  </a:lnTo>
                  <a:lnTo>
                    <a:pt x="9024" y="3484"/>
                  </a:lnTo>
                  <a:lnTo>
                    <a:pt x="9165" y="3296"/>
                  </a:lnTo>
                  <a:lnTo>
                    <a:pt x="9307" y="3108"/>
                  </a:lnTo>
                  <a:lnTo>
                    <a:pt x="9416" y="2904"/>
                  </a:lnTo>
                  <a:lnTo>
                    <a:pt x="9526" y="2684"/>
                  </a:lnTo>
                  <a:lnTo>
                    <a:pt x="9636" y="2448"/>
                  </a:lnTo>
                  <a:lnTo>
                    <a:pt x="9715" y="2229"/>
                  </a:lnTo>
                  <a:lnTo>
                    <a:pt x="9793" y="1978"/>
                  </a:lnTo>
                  <a:lnTo>
                    <a:pt x="9840" y="1727"/>
                  </a:lnTo>
                  <a:lnTo>
                    <a:pt x="9887" y="1460"/>
                  </a:lnTo>
                  <a:lnTo>
                    <a:pt x="9903" y="1193"/>
                  </a:lnTo>
                  <a:lnTo>
                    <a:pt x="9919" y="911"/>
                  </a:lnTo>
                  <a:lnTo>
                    <a:pt x="9903" y="628"/>
                  </a:lnTo>
                  <a:lnTo>
                    <a:pt x="9887" y="330"/>
                  </a:lnTo>
                  <a:lnTo>
                    <a:pt x="7486" y="330"/>
                  </a:lnTo>
                  <a:lnTo>
                    <a:pt x="6309" y="314"/>
                  </a:lnTo>
                  <a:lnTo>
                    <a:pt x="5132" y="298"/>
                  </a:lnTo>
                  <a:lnTo>
                    <a:pt x="3939" y="267"/>
                  </a:lnTo>
                  <a:lnTo>
                    <a:pt x="2700" y="204"/>
                  </a:lnTo>
                  <a:lnTo>
                    <a:pt x="1413" y="126"/>
                  </a:lnTo>
                  <a:lnTo>
                    <a:pt x="63"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4" name="Google Shape;2119;p40">
              <a:extLst>
                <a:ext uri="{FF2B5EF4-FFF2-40B4-BE49-F238E27FC236}">
                  <a16:creationId xmlns:a16="http://schemas.microsoft.com/office/drawing/2014/main" id="{3C9835E0-2644-253E-2241-F86D58B1283A}"/>
                </a:ext>
              </a:extLst>
            </p:cNvPr>
            <p:cNvSpPr/>
            <p:nvPr/>
          </p:nvSpPr>
          <p:spPr>
            <a:xfrm>
              <a:off x="3968008" y="2593135"/>
              <a:ext cx="325938" cy="171772"/>
            </a:xfrm>
            <a:custGeom>
              <a:avLst/>
              <a:gdLst/>
              <a:ahLst/>
              <a:cxnLst/>
              <a:rect l="l" t="t" r="r" b="b"/>
              <a:pathLst>
                <a:path w="9919" h="5227" fill="none" extrusionOk="0">
                  <a:moveTo>
                    <a:pt x="63" y="0"/>
                  </a:moveTo>
                  <a:lnTo>
                    <a:pt x="63" y="0"/>
                  </a:lnTo>
                  <a:lnTo>
                    <a:pt x="1413" y="126"/>
                  </a:lnTo>
                  <a:lnTo>
                    <a:pt x="2700" y="204"/>
                  </a:lnTo>
                  <a:lnTo>
                    <a:pt x="3939" y="267"/>
                  </a:lnTo>
                  <a:lnTo>
                    <a:pt x="5132" y="298"/>
                  </a:lnTo>
                  <a:lnTo>
                    <a:pt x="6309" y="314"/>
                  </a:lnTo>
                  <a:lnTo>
                    <a:pt x="7486" y="330"/>
                  </a:lnTo>
                  <a:lnTo>
                    <a:pt x="9887" y="330"/>
                  </a:lnTo>
                  <a:lnTo>
                    <a:pt x="9887" y="330"/>
                  </a:lnTo>
                  <a:lnTo>
                    <a:pt x="9903" y="628"/>
                  </a:lnTo>
                  <a:lnTo>
                    <a:pt x="9919" y="911"/>
                  </a:lnTo>
                  <a:lnTo>
                    <a:pt x="9903" y="1193"/>
                  </a:lnTo>
                  <a:lnTo>
                    <a:pt x="9887" y="1460"/>
                  </a:lnTo>
                  <a:lnTo>
                    <a:pt x="9840" y="1727"/>
                  </a:lnTo>
                  <a:lnTo>
                    <a:pt x="9793" y="1978"/>
                  </a:lnTo>
                  <a:lnTo>
                    <a:pt x="9715" y="2229"/>
                  </a:lnTo>
                  <a:lnTo>
                    <a:pt x="9636" y="2448"/>
                  </a:lnTo>
                  <a:lnTo>
                    <a:pt x="9526" y="2684"/>
                  </a:lnTo>
                  <a:lnTo>
                    <a:pt x="9416" y="2904"/>
                  </a:lnTo>
                  <a:lnTo>
                    <a:pt x="9307" y="3108"/>
                  </a:lnTo>
                  <a:lnTo>
                    <a:pt x="9165" y="3296"/>
                  </a:lnTo>
                  <a:lnTo>
                    <a:pt x="9024" y="3484"/>
                  </a:lnTo>
                  <a:lnTo>
                    <a:pt x="8867" y="3673"/>
                  </a:lnTo>
                  <a:lnTo>
                    <a:pt x="8694" y="3830"/>
                  </a:lnTo>
                  <a:lnTo>
                    <a:pt x="8522" y="3986"/>
                  </a:lnTo>
                  <a:lnTo>
                    <a:pt x="8334" y="4143"/>
                  </a:lnTo>
                  <a:lnTo>
                    <a:pt x="8145" y="4285"/>
                  </a:lnTo>
                  <a:lnTo>
                    <a:pt x="7941" y="4410"/>
                  </a:lnTo>
                  <a:lnTo>
                    <a:pt x="7737" y="4536"/>
                  </a:lnTo>
                  <a:lnTo>
                    <a:pt x="7517" y="4646"/>
                  </a:lnTo>
                  <a:lnTo>
                    <a:pt x="7298" y="4755"/>
                  </a:lnTo>
                  <a:lnTo>
                    <a:pt x="7062" y="4834"/>
                  </a:lnTo>
                  <a:lnTo>
                    <a:pt x="6843" y="4928"/>
                  </a:lnTo>
                  <a:lnTo>
                    <a:pt x="6607" y="4991"/>
                  </a:lnTo>
                  <a:lnTo>
                    <a:pt x="6356" y="5054"/>
                  </a:lnTo>
                  <a:lnTo>
                    <a:pt x="6121" y="5116"/>
                  </a:lnTo>
                  <a:lnTo>
                    <a:pt x="5870" y="5148"/>
                  </a:lnTo>
                  <a:lnTo>
                    <a:pt x="5619" y="5195"/>
                  </a:lnTo>
                  <a:lnTo>
                    <a:pt x="5383" y="5211"/>
                  </a:lnTo>
                  <a:lnTo>
                    <a:pt x="5132" y="5226"/>
                  </a:lnTo>
                  <a:lnTo>
                    <a:pt x="4881" y="5226"/>
                  </a:lnTo>
                  <a:lnTo>
                    <a:pt x="4630" y="5226"/>
                  </a:lnTo>
                  <a:lnTo>
                    <a:pt x="4379" y="5211"/>
                  </a:lnTo>
                  <a:lnTo>
                    <a:pt x="4128" y="5179"/>
                  </a:lnTo>
                  <a:lnTo>
                    <a:pt x="3877" y="5148"/>
                  </a:lnTo>
                  <a:lnTo>
                    <a:pt x="3641" y="5101"/>
                  </a:lnTo>
                  <a:lnTo>
                    <a:pt x="3390" y="5054"/>
                  </a:lnTo>
                  <a:lnTo>
                    <a:pt x="3155" y="4975"/>
                  </a:lnTo>
                  <a:lnTo>
                    <a:pt x="2919" y="4912"/>
                  </a:lnTo>
                  <a:lnTo>
                    <a:pt x="2700" y="4818"/>
                  </a:lnTo>
                  <a:lnTo>
                    <a:pt x="2480" y="4724"/>
                  </a:lnTo>
                  <a:lnTo>
                    <a:pt x="2260" y="4614"/>
                  </a:lnTo>
                  <a:lnTo>
                    <a:pt x="2040" y="4504"/>
                  </a:lnTo>
                  <a:lnTo>
                    <a:pt x="1836" y="4379"/>
                  </a:lnTo>
                  <a:lnTo>
                    <a:pt x="1648" y="4238"/>
                  </a:lnTo>
                  <a:lnTo>
                    <a:pt x="1460" y="4096"/>
                  </a:lnTo>
                  <a:lnTo>
                    <a:pt x="1287" y="3939"/>
                  </a:lnTo>
                  <a:lnTo>
                    <a:pt x="1114" y="3767"/>
                  </a:lnTo>
                  <a:lnTo>
                    <a:pt x="958" y="3594"/>
                  </a:lnTo>
                  <a:lnTo>
                    <a:pt x="801" y="3406"/>
                  </a:lnTo>
                  <a:lnTo>
                    <a:pt x="659" y="3202"/>
                  </a:lnTo>
                  <a:lnTo>
                    <a:pt x="534" y="2998"/>
                  </a:lnTo>
                  <a:lnTo>
                    <a:pt x="424" y="2778"/>
                  </a:lnTo>
                  <a:lnTo>
                    <a:pt x="314" y="2543"/>
                  </a:lnTo>
                  <a:lnTo>
                    <a:pt x="236" y="2307"/>
                  </a:lnTo>
                  <a:lnTo>
                    <a:pt x="157" y="2056"/>
                  </a:lnTo>
                  <a:lnTo>
                    <a:pt x="94" y="1789"/>
                  </a:lnTo>
                  <a:lnTo>
                    <a:pt x="47" y="1523"/>
                  </a:lnTo>
                  <a:lnTo>
                    <a:pt x="16" y="1224"/>
                  </a:lnTo>
                  <a:lnTo>
                    <a:pt x="0" y="942"/>
                  </a:lnTo>
                  <a:lnTo>
                    <a:pt x="16" y="628"/>
                  </a:lnTo>
                  <a:lnTo>
                    <a:pt x="32" y="314"/>
                  </a:lnTo>
                  <a:lnTo>
                    <a:pt x="63" y="0"/>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5" name="Google Shape;2120;p40">
              <a:extLst>
                <a:ext uri="{FF2B5EF4-FFF2-40B4-BE49-F238E27FC236}">
                  <a16:creationId xmlns:a16="http://schemas.microsoft.com/office/drawing/2014/main" id="{C5410751-3623-46B6-7313-63AEB2EA857E}"/>
                </a:ext>
              </a:extLst>
            </p:cNvPr>
            <p:cNvSpPr/>
            <p:nvPr/>
          </p:nvSpPr>
          <p:spPr>
            <a:xfrm>
              <a:off x="3709094" y="2541543"/>
              <a:ext cx="150630" cy="151167"/>
            </a:xfrm>
            <a:custGeom>
              <a:avLst/>
              <a:gdLst/>
              <a:ahLst/>
              <a:cxnLst/>
              <a:rect l="l" t="t" r="r" b="b"/>
              <a:pathLst>
                <a:path w="4584" h="4600" extrusionOk="0">
                  <a:moveTo>
                    <a:pt x="2292" y="1"/>
                  </a:moveTo>
                  <a:lnTo>
                    <a:pt x="2073" y="17"/>
                  </a:lnTo>
                  <a:lnTo>
                    <a:pt x="1853" y="48"/>
                  </a:lnTo>
                  <a:lnTo>
                    <a:pt x="1633" y="111"/>
                  </a:lnTo>
                  <a:lnTo>
                    <a:pt x="1429" y="189"/>
                  </a:lnTo>
                  <a:lnTo>
                    <a:pt x="1225" y="283"/>
                  </a:lnTo>
                  <a:lnTo>
                    <a:pt x="1021" y="409"/>
                  </a:lnTo>
                  <a:lnTo>
                    <a:pt x="848" y="535"/>
                  </a:lnTo>
                  <a:lnTo>
                    <a:pt x="676" y="691"/>
                  </a:lnTo>
                  <a:lnTo>
                    <a:pt x="519" y="848"/>
                  </a:lnTo>
                  <a:lnTo>
                    <a:pt x="378" y="1021"/>
                  </a:lnTo>
                  <a:lnTo>
                    <a:pt x="268" y="1209"/>
                  </a:lnTo>
                  <a:lnTo>
                    <a:pt x="158" y="1413"/>
                  </a:lnTo>
                  <a:lnTo>
                    <a:pt x="79" y="1633"/>
                  </a:lnTo>
                  <a:lnTo>
                    <a:pt x="32" y="1837"/>
                  </a:lnTo>
                  <a:lnTo>
                    <a:pt x="1" y="2072"/>
                  </a:lnTo>
                  <a:lnTo>
                    <a:pt x="1" y="2292"/>
                  </a:lnTo>
                  <a:lnTo>
                    <a:pt x="17" y="2528"/>
                  </a:lnTo>
                  <a:lnTo>
                    <a:pt x="64" y="2747"/>
                  </a:lnTo>
                  <a:lnTo>
                    <a:pt x="127" y="2967"/>
                  </a:lnTo>
                  <a:lnTo>
                    <a:pt x="205" y="3187"/>
                  </a:lnTo>
                  <a:lnTo>
                    <a:pt x="299" y="3375"/>
                  </a:lnTo>
                  <a:lnTo>
                    <a:pt x="409" y="3579"/>
                  </a:lnTo>
                  <a:lnTo>
                    <a:pt x="535" y="3752"/>
                  </a:lnTo>
                  <a:lnTo>
                    <a:pt x="692" y="3909"/>
                  </a:lnTo>
                  <a:lnTo>
                    <a:pt x="848" y="4066"/>
                  </a:lnTo>
                  <a:lnTo>
                    <a:pt x="1021" y="4191"/>
                  </a:lnTo>
                  <a:lnTo>
                    <a:pt x="1209" y="4317"/>
                  </a:lnTo>
                  <a:lnTo>
                    <a:pt x="1398" y="4411"/>
                  </a:lnTo>
                  <a:lnTo>
                    <a:pt x="1617" y="4489"/>
                  </a:lnTo>
                  <a:lnTo>
                    <a:pt x="1821" y="4552"/>
                  </a:lnTo>
                  <a:lnTo>
                    <a:pt x="2057" y="4583"/>
                  </a:lnTo>
                  <a:lnTo>
                    <a:pt x="2292" y="4599"/>
                  </a:lnTo>
                  <a:lnTo>
                    <a:pt x="2512" y="4583"/>
                  </a:lnTo>
                  <a:lnTo>
                    <a:pt x="2747" y="4552"/>
                  </a:lnTo>
                  <a:lnTo>
                    <a:pt x="2951" y="4489"/>
                  </a:lnTo>
                  <a:lnTo>
                    <a:pt x="3171" y="4411"/>
                  </a:lnTo>
                  <a:lnTo>
                    <a:pt x="3375" y="4317"/>
                  </a:lnTo>
                  <a:lnTo>
                    <a:pt x="3563" y="4191"/>
                  </a:lnTo>
                  <a:lnTo>
                    <a:pt x="3752" y="4066"/>
                  </a:lnTo>
                  <a:lnTo>
                    <a:pt x="3909" y="3909"/>
                  </a:lnTo>
                  <a:lnTo>
                    <a:pt x="4066" y="3752"/>
                  </a:lnTo>
                  <a:lnTo>
                    <a:pt x="4207" y="3563"/>
                  </a:lnTo>
                  <a:lnTo>
                    <a:pt x="4332" y="3375"/>
                  </a:lnTo>
                  <a:lnTo>
                    <a:pt x="4427" y="3187"/>
                  </a:lnTo>
                  <a:lnTo>
                    <a:pt x="4505" y="2967"/>
                  </a:lnTo>
                  <a:lnTo>
                    <a:pt x="4552" y="2747"/>
                  </a:lnTo>
                  <a:lnTo>
                    <a:pt x="4584" y="2528"/>
                  </a:lnTo>
                  <a:lnTo>
                    <a:pt x="4584" y="2292"/>
                  </a:lnTo>
                  <a:lnTo>
                    <a:pt x="4568" y="2072"/>
                  </a:lnTo>
                  <a:lnTo>
                    <a:pt x="4536" y="1837"/>
                  </a:lnTo>
                  <a:lnTo>
                    <a:pt x="4474" y="1617"/>
                  </a:lnTo>
                  <a:lnTo>
                    <a:pt x="4395" y="1413"/>
                  </a:lnTo>
                  <a:lnTo>
                    <a:pt x="4285" y="1209"/>
                  </a:lnTo>
                  <a:lnTo>
                    <a:pt x="4176" y="1021"/>
                  </a:lnTo>
                  <a:lnTo>
                    <a:pt x="4050" y="848"/>
                  </a:lnTo>
                  <a:lnTo>
                    <a:pt x="3909" y="691"/>
                  </a:lnTo>
                  <a:lnTo>
                    <a:pt x="3752" y="535"/>
                  </a:lnTo>
                  <a:lnTo>
                    <a:pt x="3579" y="393"/>
                  </a:lnTo>
                  <a:lnTo>
                    <a:pt x="3391" y="283"/>
                  </a:lnTo>
                  <a:lnTo>
                    <a:pt x="3187" y="189"/>
                  </a:lnTo>
                  <a:lnTo>
                    <a:pt x="2983" y="111"/>
                  </a:lnTo>
                  <a:lnTo>
                    <a:pt x="2763" y="48"/>
                  </a:lnTo>
                  <a:lnTo>
                    <a:pt x="2528" y="17"/>
                  </a:lnTo>
                  <a:lnTo>
                    <a:pt x="2292" y="1"/>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6" name="Google Shape;2121;p40">
              <a:extLst>
                <a:ext uri="{FF2B5EF4-FFF2-40B4-BE49-F238E27FC236}">
                  <a16:creationId xmlns:a16="http://schemas.microsoft.com/office/drawing/2014/main" id="{C1058362-F918-C347-4819-B84B85B87187}"/>
                </a:ext>
              </a:extLst>
            </p:cNvPr>
            <p:cNvSpPr/>
            <p:nvPr/>
          </p:nvSpPr>
          <p:spPr>
            <a:xfrm>
              <a:off x="4396551" y="2552913"/>
              <a:ext cx="151123" cy="150609"/>
            </a:xfrm>
            <a:custGeom>
              <a:avLst/>
              <a:gdLst/>
              <a:ahLst/>
              <a:cxnLst/>
              <a:rect l="l" t="t" r="r" b="b"/>
              <a:pathLst>
                <a:path w="4599" h="4583" extrusionOk="0">
                  <a:moveTo>
                    <a:pt x="2292" y="0"/>
                  </a:moveTo>
                  <a:lnTo>
                    <a:pt x="2072" y="16"/>
                  </a:lnTo>
                  <a:lnTo>
                    <a:pt x="1852" y="47"/>
                  </a:lnTo>
                  <a:lnTo>
                    <a:pt x="1633" y="94"/>
                  </a:lnTo>
                  <a:lnTo>
                    <a:pt x="1429" y="173"/>
                  </a:lnTo>
                  <a:lnTo>
                    <a:pt x="1225" y="283"/>
                  </a:lnTo>
                  <a:lnTo>
                    <a:pt x="1021" y="393"/>
                  </a:lnTo>
                  <a:lnTo>
                    <a:pt x="848" y="534"/>
                  </a:lnTo>
                  <a:lnTo>
                    <a:pt x="675" y="675"/>
                  </a:lnTo>
                  <a:lnTo>
                    <a:pt x="519" y="848"/>
                  </a:lnTo>
                  <a:lnTo>
                    <a:pt x="393" y="1020"/>
                  </a:lnTo>
                  <a:lnTo>
                    <a:pt x="267" y="1209"/>
                  </a:lnTo>
                  <a:lnTo>
                    <a:pt x="173" y="1413"/>
                  </a:lnTo>
                  <a:lnTo>
                    <a:pt x="95" y="1617"/>
                  </a:lnTo>
                  <a:lnTo>
                    <a:pt x="32" y="1836"/>
                  </a:lnTo>
                  <a:lnTo>
                    <a:pt x="1" y="2056"/>
                  </a:lnTo>
                  <a:lnTo>
                    <a:pt x="1" y="2291"/>
                  </a:lnTo>
                  <a:lnTo>
                    <a:pt x="16" y="2527"/>
                  </a:lnTo>
                  <a:lnTo>
                    <a:pt x="63" y="2747"/>
                  </a:lnTo>
                  <a:lnTo>
                    <a:pt x="126" y="2966"/>
                  </a:lnTo>
                  <a:lnTo>
                    <a:pt x="205" y="3170"/>
                  </a:lnTo>
                  <a:lnTo>
                    <a:pt x="299" y="3374"/>
                  </a:lnTo>
                  <a:lnTo>
                    <a:pt x="409" y="3563"/>
                  </a:lnTo>
                  <a:lnTo>
                    <a:pt x="534" y="3735"/>
                  </a:lnTo>
                  <a:lnTo>
                    <a:pt x="691" y="3908"/>
                  </a:lnTo>
                  <a:lnTo>
                    <a:pt x="848" y="4049"/>
                  </a:lnTo>
                  <a:lnTo>
                    <a:pt x="1021" y="4190"/>
                  </a:lnTo>
                  <a:lnTo>
                    <a:pt x="1209" y="4300"/>
                  </a:lnTo>
                  <a:lnTo>
                    <a:pt x="1397" y="4410"/>
                  </a:lnTo>
                  <a:lnTo>
                    <a:pt x="1617" y="4489"/>
                  </a:lnTo>
                  <a:lnTo>
                    <a:pt x="1837" y="4536"/>
                  </a:lnTo>
                  <a:lnTo>
                    <a:pt x="2057" y="4583"/>
                  </a:lnTo>
                  <a:lnTo>
                    <a:pt x="2527" y="4583"/>
                  </a:lnTo>
                  <a:lnTo>
                    <a:pt x="2747" y="4536"/>
                  </a:lnTo>
                  <a:lnTo>
                    <a:pt x="2951" y="4489"/>
                  </a:lnTo>
                  <a:lnTo>
                    <a:pt x="3171" y="4410"/>
                  </a:lnTo>
                  <a:lnTo>
                    <a:pt x="3375" y="4300"/>
                  </a:lnTo>
                  <a:lnTo>
                    <a:pt x="3563" y="4190"/>
                  </a:lnTo>
                  <a:lnTo>
                    <a:pt x="3751" y="4049"/>
                  </a:lnTo>
                  <a:lnTo>
                    <a:pt x="3908" y="3908"/>
                  </a:lnTo>
                  <a:lnTo>
                    <a:pt x="4065" y="3735"/>
                  </a:lnTo>
                  <a:lnTo>
                    <a:pt x="4207" y="3563"/>
                  </a:lnTo>
                  <a:lnTo>
                    <a:pt x="4332" y="3374"/>
                  </a:lnTo>
                  <a:lnTo>
                    <a:pt x="4426" y="3170"/>
                  </a:lnTo>
                  <a:lnTo>
                    <a:pt x="4505" y="2966"/>
                  </a:lnTo>
                  <a:lnTo>
                    <a:pt x="4552" y="2747"/>
                  </a:lnTo>
                  <a:lnTo>
                    <a:pt x="4583" y="2527"/>
                  </a:lnTo>
                  <a:lnTo>
                    <a:pt x="4599" y="2291"/>
                  </a:lnTo>
                  <a:lnTo>
                    <a:pt x="4567" y="2056"/>
                  </a:lnTo>
                  <a:lnTo>
                    <a:pt x="4536" y="1836"/>
                  </a:lnTo>
                  <a:lnTo>
                    <a:pt x="4473" y="1617"/>
                  </a:lnTo>
                  <a:lnTo>
                    <a:pt x="4395" y="1413"/>
                  </a:lnTo>
                  <a:lnTo>
                    <a:pt x="4301" y="1209"/>
                  </a:lnTo>
                  <a:lnTo>
                    <a:pt x="4175" y="1020"/>
                  </a:lnTo>
                  <a:lnTo>
                    <a:pt x="4050" y="848"/>
                  </a:lnTo>
                  <a:lnTo>
                    <a:pt x="3908" y="675"/>
                  </a:lnTo>
                  <a:lnTo>
                    <a:pt x="3751" y="534"/>
                  </a:lnTo>
                  <a:lnTo>
                    <a:pt x="3579" y="393"/>
                  </a:lnTo>
                  <a:lnTo>
                    <a:pt x="3390" y="283"/>
                  </a:lnTo>
                  <a:lnTo>
                    <a:pt x="3186" y="173"/>
                  </a:lnTo>
                  <a:lnTo>
                    <a:pt x="2982" y="94"/>
                  </a:lnTo>
                  <a:lnTo>
                    <a:pt x="2763" y="47"/>
                  </a:lnTo>
                  <a:lnTo>
                    <a:pt x="2527" y="16"/>
                  </a:lnTo>
                  <a:lnTo>
                    <a:pt x="2292" y="0"/>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7" name="Google Shape;2122;p40">
              <a:extLst>
                <a:ext uri="{FF2B5EF4-FFF2-40B4-BE49-F238E27FC236}">
                  <a16:creationId xmlns:a16="http://schemas.microsoft.com/office/drawing/2014/main" id="{F43E5AC3-FF4C-0DEF-1A54-9E8E44848411}"/>
                </a:ext>
              </a:extLst>
            </p:cNvPr>
            <p:cNvSpPr/>
            <p:nvPr/>
          </p:nvSpPr>
          <p:spPr>
            <a:xfrm>
              <a:off x="4080426" y="2509076"/>
              <a:ext cx="100059" cy="59843"/>
            </a:xfrm>
            <a:custGeom>
              <a:avLst/>
              <a:gdLst/>
              <a:ahLst/>
              <a:cxnLst/>
              <a:rect l="l" t="t" r="r" b="b"/>
              <a:pathLst>
                <a:path w="3045" h="1821" extrusionOk="0">
                  <a:moveTo>
                    <a:pt x="330" y="0"/>
                  </a:moveTo>
                  <a:lnTo>
                    <a:pt x="267" y="16"/>
                  </a:lnTo>
                  <a:lnTo>
                    <a:pt x="204" y="32"/>
                  </a:lnTo>
                  <a:lnTo>
                    <a:pt x="157" y="63"/>
                  </a:lnTo>
                  <a:lnTo>
                    <a:pt x="95" y="110"/>
                  </a:lnTo>
                  <a:lnTo>
                    <a:pt x="63" y="157"/>
                  </a:lnTo>
                  <a:lnTo>
                    <a:pt x="32" y="204"/>
                  </a:lnTo>
                  <a:lnTo>
                    <a:pt x="0" y="267"/>
                  </a:lnTo>
                  <a:lnTo>
                    <a:pt x="0" y="345"/>
                  </a:lnTo>
                  <a:lnTo>
                    <a:pt x="0" y="408"/>
                  </a:lnTo>
                  <a:lnTo>
                    <a:pt x="48" y="565"/>
                  </a:lnTo>
                  <a:lnTo>
                    <a:pt x="95" y="706"/>
                  </a:lnTo>
                  <a:lnTo>
                    <a:pt x="142" y="832"/>
                  </a:lnTo>
                  <a:lnTo>
                    <a:pt x="220" y="973"/>
                  </a:lnTo>
                  <a:lnTo>
                    <a:pt x="299" y="1099"/>
                  </a:lnTo>
                  <a:lnTo>
                    <a:pt x="393" y="1209"/>
                  </a:lnTo>
                  <a:lnTo>
                    <a:pt x="487" y="1318"/>
                  </a:lnTo>
                  <a:lnTo>
                    <a:pt x="597" y="1413"/>
                  </a:lnTo>
                  <a:lnTo>
                    <a:pt x="707" y="1507"/>
                  </a:lnTo>
                  <a:lnTo>
                    <a:pt x="832" y="1585"/>
                  </a:lnTo>
                  <a:lnTo>
                    <a:pt x="958" y="1648"/>
                  </a:lnTo>
                  <a:lnTo>
                    <a:pt x="1099" y="1711"/>
                  </a:lnTo>
                  <a:lnTo>
                    <a:pt x="1240" y="1758"/>
                  </a:lnTo>
                  <a:lnTo>
                    <a:pt x="1381" y="1789"/>
                  </a:lnTo>
                  <a:lnTo>
                    <a:pt x="1523" y="1821"/>
                  </a:lnTo>
                  <a:lnTo>
                    <a:pt x="1680" y="1821"/>
                  </a:lnTo>
                  <a:lnTo>
                    <a:pt x="1837" y="1805"/>
                  </a:lnTo>
                  <a:lnTo>
                    <a:pt x="1978" y="1789"/>
                  </a:lnTo>
                  <a:lnTo>
                    <a:pt x="2119" y="1758"/>
                  </a:lnTo>
                  <a:lnTo>
                    <a:pt x="2260" y="1695"/>
                  </a:lnTo>
                  <a:lnTo>
                    <a:pt x="2386" y="1632"/>
                  </a:lnTo>
                  <a:lnTo>
                    <a:pt x="2496" y="1570"/>
                  </a:lnTo>
                  <a:lnTo>
                    <a:pt x="2606" y="1475"/>
                  </a:lnTo>
                  <a:lnTo>
                    <a:pt x="2700" y="1381"/>
                  </a:lnTo>
                  <a:lnTo>
                    <a:pt x="2778" y="1271"/>
                  </a:lnTo>
                  <a:lnTo>
                    <a:pt x="2857" y="1162"/>
                  </a:lnTo>
                  <a:lnTo>
                    <a:pt x="2919" y="1036"/>
                  </a:lnTo>
                  <a:lnTo>
                    <a:pt x="2967" y="910"/>
                  </a:lnTo>
                  <a:lnTo>
                    <a:pt x="3014" y="769"/>
                  </a:lnTo>
                  <a:lnTo>
                    <a:pt x="3029" y="628"/>
                  </a:lnTo>
                  <a:lnTo>
                    <a:pt x="3045" y="471"/>
                  </a:lnTo>
                  <a:lnTo>
                    <a:pt x="3045" y="330"/>
                  </a:lnTo>
                  <a:lnTo>
                    <a:pt x="3045" y="251"/>
                  </a:lnTo>
                  <a:lnTo>
                    <a:pt x="3014" y="189"/>
                  </a:lnTo>
                  <a:lnTo>
                    <a:pt x="2982" y="126"/>
                  </a:lnTo>
                  <a:lnTo>
                    <a:pt x="2935" y="79"/>
                  </a:lnTo>
                  <a:lnTo>
                    <a:pt x="2888" y="47"/>
                  </a:lnTo>
                  <a:lnTo>
                    <a:pt x="2825" y="32"/>
                  </a:lnTo>
                  <a:lnTo>
                    <a:pt x="2763" y="16"/>
                  </a:lnTo>
                  <a:lnTo>
                    <a:pt x="2700" y="0"/>
                  </a:lnTo>
                  <a:lnTo>
                    <a:pt x="2653" y="16"/>
                  </a:lnTo>
                  <a:lnTo>
                    <a:pt x="2590" y="32"/>
                  </a:lnTo>
                  <a:lnTo>
                    <a:pt x="2527" y="47"/>
                  </a:lnTo>
                  <a:lnTo>
                    <a:pt x="2480" y="79"/>
                  </a:lnTo>
                  <a:lnTo>
                    <a:pt x="2433" y="126"/>
                  </a:lnTo>
                  <a:lnTo>
                    <a:pt x="2417" y="189"/>
                  </a:lnTo>
                  <a:lnTo>
                    <a:pt x="2386" y="251"/>
                  </a:lnTo>
                  <a:lnTo>
                    <a:pt x="2386" y="330"/>
                  </a:lnTo>
                  <a:lnTo>
                    <a:pt x="2386" y="502"/>
                  </a:lnTo>
                  <a:lnTo>
                    <a:pt x="2354" y="659"/>
                  </a:lnTo>
                  <a:lnTo>
                    <a:pt x="2292" y="801"/>
                  </a:lnTo>
                  <a:lnTo>
                    <a:pt x="2213" y="926"/>
                  </a:lnTo>
                  <a:lnTo>
                    <a:pt x="2103" y="1036"/>
                  </a:lnTo>
                  <a:lnTo>
                    <a:pt x="2041" y="1067"/>
                  </a:lnTo>
                  <a:lnTo>
                    <a:pt x="1962" y="1099"/>
                  </a:lnTo>
                  <a:lnTo>
                    <a:pt x="1899" y="1130"/>
                  </a:lnTo>
                  <a:lnTo>
                    <a:pt x="1805" y="1146"/>
                  </a:lnTo>
                  <a:lnTo>
                    <a:pt x="1633" y="1162"/>
                  </a:lnTo>
                  <a:lnTo>
                    <a:pt x="1444" y="1130"/>
                  </a:lnTo>
                  <a:lnTo>
                    <a:pt x="1272" y="1067"/>
                  </a:lnTo>
                  <a:lnTo>
                    <a:pt x="1115" y="989"/>
                  </a:lnTo>
                  <a:lnTo>
                    <a:pt x="973" y="863"/>
                  </a:lnTo>
                  <a:lnTo>
                    <a:pt x="864" y="738"/>
                  </a:lnTo>
                  <a:lnTo>
                    <a:pt x="769" y="581"/>
                  </a:lnTo>
                  <a:lnTo>
                    <a:pt x="691" y="424"/>
                  </a:lnTo>
                  <a:lnTo>
                    <a:pt x="644" y="236"/>
                  </a:lnTo>
                  <a:lnTo>
                    <a:pt x="628" y="173"/>
                  </a:lnTo>
                  <a:lnTo>
                    <a:pt x="597" y="110"/>
                  </a:lnTo>
                  <a:lnTo>
                    <a:pt x="550" y="63"/>
                  </a:lnTo>
                  <a:lnTo>
                    <a:pt x="503" y="32"/>
                  </a:lnTo>
                  <a:lnTo>
                    <a:pt x="440"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8" name="Google Shape;2123;p40">
              <a:extLst>
                <a:ext uri="{FF2B5EF4-FFF2-40B4-BE49-F238E27FC236}">
                  <a16:creationId xmlns:a16="http://schemas.microsoft.com/office/drawing/2014/main" id="{737B5CC3-BF7D-5A3C-A7DF-AF1BBE74A74E}"/>
                </a:ext>
              </a:extLst>
            </p:cNvPr>
            <p:cNvSpPr/>
            <p:nvPr/>
          </p:nvSpPr>
          <p:spPr>
            <a:xfrm>
              <a:off x="3334706" y="1403390"/>
              <a:ext cx="1352682" cy="887090"/>
            </a:xfrm>
            <a:custGeom>
              <a:avLst/>
              <a:gdLst/>
              <a:ahLst/>
              <a:cxnLst/>
              <a:rect l="l" t="t" r="r" b="b"/>
              <a:pathLst>
                <a:path w="41165" h="26994" extrusionOk="0">
                  <a:moveTo>
                    <a:pt x="21203" y="0"/>
                  </a:moveTo>
                  <a:lnTo>
                    <a:pt x="20481" y="31"/>
                  </a:lnTo>
                  <a:lnTo>
                    <a:pt x="19759" y="79"/>
                  </a:lnTo>
                  <a:lnTo>
                    <a:pt x="19052" y="157"/>
                  </a:lnTo>
                  <a:lnTo>
                    <a:pt x="18346" y="267"/>
                  </a:lnTo>
                  <a:lnTo>
                    <a:pt x="17640" y="408"/>
                  </a:lnTo>
                  <a:lnTo>
                    <a:pt x="16934" y="565"/>
                  </a:lnTo>
                  <a:lnTo>
                    <a:pt x="16243" y="753"/>
                  </a:lnTo>
                  <a:lnTo>
                    <a:pt x="15553" y="957"/>
                  </a:lnTo>
                  <a:lnTo>
                    <a:pt x="14878" y="1209"/>
                  </a:lnTo>
                  <a:lnTo>
                    <a:pt x="14203" y="1475"/>
                  </a:lnTo>
                  <a:lnTo>
                    <a:pt x="13544" y="1789"/>
                  </a:lnTo>
                  <a:lnTo>
                    <a:pt x="12885" y="2119"/>
                  </a:lnTo>
                  <a:lnTo>
                    <a:pt x="12241" y="2495"/>
                  </a:lnTo>
                  <a:lnTo>
                    <a:pt x="11928" y="2699"/>
                  </a:lnTo>
                  <a:lnTo>
                    <a:pt x="11614" y="2903"/>
                  </a:lnTo>
                  <a:lnTo>
                    <a:pt x="11300" y="3123"/>
                  </a:lnTo>
                  <a:lnTo>
                    <a:pt x="11002" y="3359"/>
                  </a:lnTo>
                  <a:lnTo>
                    <a:pt x="10719" y="3578"/>
                  </a:lnTo>
                  <a:lnTo>
                    <a:pt x="10437" y="3829"/>
                  </a:lnTo>
                  <a:lnTo>
                    <a:pt x="10154" y="4080"/>
                  </a:lnTo>
                  <a:lnTo>
                    <a:pt x="9887" y="4332"/>
                  </a:lnTo>
                  <a:lnTo>
                    <a:pt x="9370" y="4865"/>
                  </a:lnTo>
                  <a:lnTo>
                    <a:pt x="8883" y="5414"/>
                  </a:lnTo>
                  <a:lnTo>
                    <a:pt x="8428" y="5995"/>
                  </a:lnTo>
                  <a:lnTo>
                    <a:pt x="7988" y="6591"/>
                  </a:lnTo>
                  <a:lnTo>
                    <a:pt x="7565" y="7203"/>
                  </a:lnTo>
                  <a:lnTo>
                    <a:pt x="7172" y="7847"/>
                  </a:lnTo>
                  <a:lnTo>
                    <a:pt x="6796" y="8490"/>
                  </a:lnTo>
                  <a:lnTo>
                    <a:pt x="6419" y="9149"/>
                  </a:lnTo>
                  <a:lnTo>
                    <a:pt x="6074" y="9840"/>
                  </a:lnTo>
                  <a:lnTo>
                    <a:pt x="5744" y="10531"/>
                  </a:lnTo>
                  <a:lnTo>
                    <a:pt x="5415" y="11221"/>
                  </a:lnTo>
                  <a:lnTo>
                    <a:pt x="5101" y="11927"/>
                  </a:lnTo>
                  <a:lnTo>
                    <a:pt x="4489" y="13355"/>
                  </a:lnTo>
                  <a:lnTo>
                    <a:pt x="3908" y="14799"/>
                  </a:lnTo>
                  <a:lnTo>
                    <a:pt x="3312" y="16227"/>
                  </a:lnTo>
                  <a:lnTo>
                    <a:pt x="2731" y="17655"/>
                  </a:lnTo>
                  <a:lnTo>
                    <a:pt x="2417" y="18362"/>
                  </a:lnTo>
                  <a:lnTo>
                    <a:pt x="2103" y="19052"/>
                  </a:lnTo>
                  <a:lnTo>
                    <a:pt x="1789" y="19727"/>
                  </a:lnTo>
                  <a:lnTo>
                    <a:pt x="1460" y="20386"/>
                  </a:lnTo>
                  <a:lnTo>
                    <a:pt x="1115" y="21045"/>
                  </a:lnTo>
                  <a:lnTo>
                    <a:pt x="754" y="21689"/>
                  </a:lnTo>
                  <a:lnTo>
                    <a:pt x="393" y="22301"/>
                  </a:lnTo>
                  <a:lnTo>
                    <a:pt x="0" y="22897"/>
                  </a:lnTo>
                  <a:lnTo>
                    <a:pt x="565" y="22991"/>
                  </a:lnTo>
                  <a:lnTo>
                    <a:pt x="1130" y="23070"/>
                  </a:lnTo>
                  <a:lnTo>
                    <a:pt x="1711" y="23132"/>
                  </a:lnTo>
                  <a:lnTo>
                    <a:pt x="2307" y="23180"/>
                  </a:lnTo>
                  <a:lnTo>
                    <a:pt x="2888" y="23211"/>
                  </a:lnTo>
                  <a:lnTo>
                    <a:pt x="3500" y="23242"/>
                  </a:lnTo>
                  <a:lnTo>
                    <a:pt x="4709" y="23242"/>
                  </a:lnTo>
                  <a:lnTo>
                    <a:pt x="5321" y="23227"/>
                  </a:lnTo>
                  <a:lnTo>
                    <a:pt x="5933" y="23195"/>
                  </a:lnTo>
                  <a:lnTo>
                    <a:pt x="6560" y="23148"/>
                  </a:lnTo>
                  <a:lnTo>
                    <a:pt x="7172" y="23085"/>
                  </a:lnTo>
                  <a:lnTo>
                    <a:pt x="7784" y="23023"/>
                  </a:lnTo>
                  <a:lnTo>
                    <a:pt x="8397" y="22928"/>
                  </a:lnTo>
                  <a:lnTo>
                    <a:pt x="9024" y="22819"/>
                  </a:lnTo>
                  <a:lnTo>
                    <a:pt x="9636" y="22709"/>
                  </a:lnTo>
                  <a:lnTo>
                    <a:pt x="10233" y="22583"/>
                  </a:lnTo>
                  <a:lnTo>
                    <a:pt x="10845" y="22426"/>
                  </a:lnTo>
                  <a:lnTo>
                    <a:pt x="11441" y="22269"/>
                  </a:lnTo>
                  <a:lnTo>
                    <a:pt x="12037" y="22097"/>
                  </a:lnTo>
                  <a:lnTo>
                    <a:pt x="12618" y="21908"/>
                  </a:lnTo>
                  <a:lnTo>
                    <a:pt x="13199" y="21704"/>
                  </a:lnTo>
                  <a:lnTo>
                    <a:pt x="13764" y="21485"/>
                  </a:lnTo>
                  <a:lnTo>
                    <a:pt x="14329" y="21249"/>
                  </a:lnTo>
                  <a:lnTo>
                    <a:pt x="14878" y="20998"/>
                  </a:lnTo>
                  <a:lnTo>
                    <a:pt x="15412" y="20731"/>
                  </a:lnTo>
                  <a:lnTo>
                    <a:pt x="15945" y="20449"/>
                  </a:lnTo>
                  <a:lnTo>
                    <a:pt x="16447" y="20166"/>
                  </a:lnTo>
                  <a:lnTo>
                    <a:pt x="16950" y="19853"/>
                  </a:lnTo>
                  <a:lnTo>
                    <a:pt x="17436" y="19523"/>
                  </a:lnTo>
                  <a:lnTo>
                    <a:pt x="17907" y="19178"/>
                  </a:lnTo>
                  <a:lnTo>
                    <a:pt x="18362" y="18817"/>
                  </a:lnTo>
                  <a:lnTo>
                    <a:pt x="18221" y="19413"/>
                  </a:lnTo>
                  <a:lnTo>
                    <a:pt x="18048" y="19978"/>
                  </a:lnTo>
                  <a:lnTo>
                    <a:pt x="17860" y="20543"/>
                  </a:lnTo>
                  <a:lnTo>
                    <a:pt x="17624" y="21077"/>
                  </a:lnTo>
                  <a:lnTo>
                    <a:pt x="17389" y="21595"/>
                  </a:lnTo>
                  <a:lnTo>
                    <a:pt x="17122" y="22097"/>
                  </a:lnTo>
                  <a:lnTo>
                    <a:pt x="16840" y="22583"/>
                  </a:lnTo>
                  <a:lnTo>
                    <a:pt x="16542" y="23070"/>
                  </a:lnTo>
                  <a:lnTo>
                    <a:pt x="16228" y="23541"/>
                  </a:lnTo>
                  <a:lnTo>
                    <a:pt x="15914" y="24011"/>
                  </a:lnTo>
                  <a:lnTo>
                    <a:pt x="15255" y="24937"/>
                  </a:lnTo>
                  <a:lnTo>
                    <a:pt x="14596" y="25863"/>
                  </a:lnTo>
                  <a:lnTo>
                    <a:pt x="13952" y="26820"/>
                  </a:lnTo>
                  <a:lnTo>
                    <a:pt x="14596" y="26915"/>
                  </a:lnTo>
                  <a:lnTo>
                    <a:pt x="15239" y="26962"/>
                  </a:lnTo>
                  <a:lnTo>
                    <a:pt x="15914" y="26993"/>
                  </a:lnTo>
                  <a:lnTo>
                    <a:pt x="16573" y="26993"/>
                  </a:lnTo>
                  <a:lnTo>
                    <a:pt x="17263" y="26962"/>
                  </a:lnTo>
                  <a:lnTo>
                    <a:pt x="17954" y="26899"/>
                  </a:lnTo>
                  <a:lnTo>
                    <a:pt x="18644" y="26805"/>
                  </a:lnTo>
                  <a:lnTo>
                    <a:pt x="19335" y="26695"/>
                  </a:lnTo>
                  <a:lnTo>
                    <a:pt x="20041" y="26554"/>
                  </a:lnTo>
                  <a:lnTo>
                    <a:pt x="20732" y="26381"/>
                  </a:lnTo>
                  <a:lnTo>
                    <a:pt x="21438" y="26193"/>
                  </a:lnTo>
                  <a:lnTo>
                    <a:pt x="22144" y="25989"/>
                  </a:lnTo>
                  <a:lnTo>
                    <a:pt x="22835" y="25753"/>
                  </a:lnTo>
                  <a:lnTo>
                    <a:pt x="23541" y="25502"/>
                  </a:lnTo>
                  <a:lnTo>
                    <a:pt x="24231" y="25235"/>
                  </a:lnTo>
                  <a:lnTo>
                    <a:pt x="24922" y="24937"/>
                  </a:lnTo>
                  <a:lnTo>
                    <a:pt x="25597" y="24639"/>
                  </a:lnTo>
                  <a:lnTo>
                    <a:pt x="26272" y="24325"/>
                  </a:lnTo>
                  <a:lnTo>
                    <a:pt x="26946" y="23996"/>
                  </a:lnTo>
                  <a:lnTo>
                    <a:pt x="27606" y="23650"/>
                  </a:lnTo>
                  <a:lnTo>
                    <a:pt x="28249" y="23289"/>
                  </a:lnTo>
                  <a:lnTo>
                    <a:pt x="28877" y="22928"/>
                  </a:lnTo>
                  <a:lnTo>
                    <a:pt x="29504" y="22552"/>
                  </a:lnTo>
                  <a:lnTo>
                    <a:pt x="30117" y="22175"/>
                  </a:lnTo>
                  <a:lnTo>
                    <a:pt x="30713" y="21783"/>
                  </a:lnTo>
                  <a:lnTo>
                    <a:pt x="31294" y="21391"/>
                  </a:lnTo>
                  <a:lnTo>
                    <a:pt x="31843" y="20998"/>
                  </a:lnTo>
                  <a:lnTo>
                    <a:pt x="32392" y="20590"/>
                  </a:lnTo>
                  <a:lnTo>
                    <a:pt x="32910" y="20198"/>
                  </a:lnTo>
                  <a:lnTo>
                    <a:pt x="33412" y="19790"/>
                  </a:lnTo>
                  <a:lnTo>
                    <a:pt x="33899" y="19382"/>
                  </a:lnTo>
                  <a:lnTo>
                    <a:pt x="34354" y="18989"/>
                  </a:lnTo>
                  <a:lnTo>
                    <a:pt x="34307" y="19350"/>
                  </a:lnTo>
                  <a:lnTo>
                    <a:pt x="34244" y="19711"/>
                  </a:lnTo>
                  <a:lnTo>
                    <a:pt x="34165" y="20088"/>
                  </a:lnTo>
                  <a:lnTo>
                    <a:pt x="34056" y="20465"/>
                  </a:lnTo>
                  <a:lnTo>
                    <a:pt x="33946" y="20857"/>
                  </a:lnTo>
                  <a:lnTo>
                    <a:pt x="33820" y="21249"/>
                  </a:lnTo>
                  <a:lnTo>
                    <a:pt x="33522" y="22050"/>
                  </a:lnTo>
                  <a:lnTo>
                    <a:pt x="33208" y="22850"/>
                  </a:lnTo>
                  <a:lnTo>
                    <a:pt x="32894" y="23635"/>
                  </a:lnTo>
                  <a:lnTo>
                    <a:pt x="32596" y="24388"/>
                  </a:lnTo>
                  <a:lnTo>
                    <a:pt x="32314" y="25110"/>
                  </a:lnTo>
                  <a:lnTo>
                    <a:pt x="32549" y="25141"/>
                  </a:lnTo>
                  <a:lnTo>
                    <a:pt x="32769" y="25157"/>
                  </a:lnTo>
                  <a:lnTo>
                    <a:pt x="33004" y="25157"/>
                  </a:lnTo>
                  <a:lnTo>
                    <a:pt x="33224" y="25141"/>
                  </a:lnTo>
                  <a:lnTo>
                    <a:pt x="33444" y="25126"/>
                  </a:lnTo>
                  <a:lnTo>
                    <a:pt x="33663" y="25094"/>
                  </a:lnTo>
                  <a:lnTo>
                    <a:pt x="33883" y="25063"/>
                  </a:lnTo>
                  <a:lnTo>
                    <a:pt x="34103" y="25016"/>
                  </a:lnTo>
                  <a:lnTo>
                    <a:pt x="34322" y="24953"/>
                  </a:lnTo>
                  <a:lnTo>
                    <a:pt x="34526" y="24890"/>
                  </a:lnTo>
                  <a:lnTo>
                    <a:pt x="34950" y="24733"/>
                  </a:lnTo>
                  <a:lnTo>
                    <a:pt x="35358" y="24529"/>
                  </a:lnTo>
                  <a:lnTo>
                    <a:pt x="35751" y="24294"/>
                  </a:lnTo>
                  <a:lnTo>
                    <a:pt x="36143" y="24043"/>
                  </a:lnTo>
                  <a:lnTo>
                    <a:pt x="36520" y="23745"/>
                  </a:lnTo>
                  <a:lnTo>
                    <a:pt x="36880" y="23431"/>
                  </a:lnTo>
                  <a:lnTo>
                    <a:pt x="37241" y="23101"/>
                  </a:lnTo>
                  <a:lnTo>
                    <a:pt x="37571" y="22740"/>
                  </a:lnTo>
                  <a:lnTo>
                    <a:pt x="37901" y="22348"/>
                  </a:lnTo>
                  <a:lnTo>
                    <a:pt x="38214" y="21955"/>
                  </a:lnTo>
                  <a:lnTo>
                    <a:pt x="38528" y="21547"/>
                  </a:lnTo>
                  <a:lnTo>
                    <a:pt x="38811" y="21108"/>
                  </a:lnTo>
                  <a:lnTo>
                    <a:pt x="39078" y="20669"/>
                  </a:lnTo>
                  <a:lnTo>
                    <a:pt x="39344" y="20213"/>
                  </a:lnTo>
                  <a:lnTo>
                    <a:pt x="39580" y="19758"/>
                  </a:lnTo>
                  <a:lnTo>
                    <a:pt x="39815" y="19303"/>
                  </a:lnTo>
                  <a:lnTo>
                    <a:pt x="40019" y="18832"/>
                  </a:lnTo>
                  <a:lnTo>
                    <a:pt x="40223" y="18362"/>
                  </a:lnTo>
                  <a:lnTo>
                    <a:pt x="40396" y="17891"/>
                  </a:lnTo>
                  <a:lnTo>
                    <a:pt x="40553" y="17420"/>
                  </a:lnTo>
                  <a:lnTo>
                    <a:pt x="40710" y="16965"/>
                  </a:lnTo>
                  <a:lnTo>
                    <a:pt x="40820" y="16510"/>
                  </a:lnTo>
                  <a:lnTo>
                    <a:pt x="40929" y="16055"/>
                  </a:lnTo>
                  <a:lnTo>
                    <a:pt x="41024" y="15615"/>
                  </a:lnTo>
                  <a:lnTo>
                    <a:pt x="41086" y="15192"/>
                  </a:lnTo>
                  <a:lnTo>
                    <a:pt x="41133" y="14783"/>
                  </a:lnTo>
                  <a:lnTo>
                    <a:pt x="41165" y="14391"/>
                  </a:lnTo>
                  <a:lnTo>
                    <a:pt x="41165" y="13920"/>
                  </a:lnTo>
                  <a:lnTo>
                    <a:pt x="41165" y="13465"/>
                  </a:lnTo>
                  <a:lnTo>
                    <a:pt x="41133" y="13010"/>
                  </a:lnTo>
                  <a:lnTo>
                    <a:pt x="41086" y="12555"/>
                  </a:lnTo>
                  <a:lnTo>
                    <a:pt x="41039" y="12131"/>
                  </a:lnTo>
                  <a:lnTo>
                    <a:pt x="40961" y="11708"/>
                  </a:lnTo>
                  <a:lnTo>
                    <a:pt x="40867" y="11284"/>
                  </a:lnTo>
                  <a:lnTo>
                    <a:pt x="40773" y="10876"/>
                  </a:lnTo>
                  <a:lnTo>
                    <a:pt x="40647" y="10483"/>
                  </a:lnTo>
                  <a:lnTo>
                    <a:pt x="40521" y="10091"/>
                  </a:lnTo>
                  <a:lnTo>
                    <a:pt x="40364" y="9714"/>
                  </a:lnTo>
                  <a:lnTo>
                    <a:pt x="40208" y="9338"/>
                  </a:lnTo>
                  <a:lnTo>
                    <a:pt x="40019" y="8977"/>
                  </a:lnTo>
                  <a:lnTo>
                    <a:pt x="39831" y="8616"/>
                  </a:lnTo>
                  <a:lnTo>
                    <a:pt x="39627" y="8271"/>
                  </a:lnTo>
                  <a:lnTo>
                    <a:pt x="39423" y="7925"/>
                  </a:lnTo>
                  <a:lnTo>
                    <a:pt x="39187" y="7596"/>
                  </a:lnTo>
                  <a:lnTo>
                    <a:pt x="38952" y="7282"/>
                  </a:lnTo>
                  <a:lnTo>
                    <a:pt x="38685" y="6968"/>
                  </a:lnTo>
                  <a:lnTo>
                    <a:pt x="38418" y="6654"/>
                  </a:lnTo>
                  <a:lnTo>
                    <a:pt x="38136" y="6356"/>
                  </a:lnTo>
                  <a:lnTo>
                    <a:pt x="37853" y="6058"/>
                  </a:lnTo>
                  <a:lnTo>
                    <a:pt x="37555" y="5775"/>
                  </a:lnTo>
                  <a:lnTo>
                    <a:pt x="37241" y="5493"/>
                  </a:lnTo>
                  <a:lnTo>
                    <a:pt x="36912" y="5226"/>
                  </a:lnTo>
                  <a:lnTo>
                    <a:pt x="36582" y="4959"/>
                  </a:lnTo>
                  <a:lnTo>
                    <a:pt x="36237" y="4708"/>
                  </a:lnTo>
                  <a:lnTo>
                    <a:pt x="35876" y="4457"/>
                  </a:lnTo>
                  <a:lnTo>
                    <a:pt x="35515" y="4206"/>
                  </a:lnTo>
                  <a:lnTo>
                    <a:pt x="35138" y="3971"/>
                  </a:lnTo>
                  <a:lnTo>
                    <a:pt x="34746" y="3735"/>
                  </a:lnTo>
                  <a:lnTo>
                    <a:pt x="34354" y="3515"/>
                  </a:lnTo>
                  <a:lnTo>
                    <a:pt x="33726" y="3170"/>
                  </a:lnTo>
                  <a:lnTo>
                    <a:pt x="33083" y="2841"/>
                  </a:lnTo>
                  <a:lnTo>
                    <a:pt x="32439" y="2527"/>
                  </a:lnTo>
                  <a:lnTo>
                    <a:pt x="31780" y="2229"/>
                  </a:lnTo>
                  <a:lnTo>
                    <a:pt x="31105" y="1946"/>
                  </a:lnTo>
                  <a:lnTo>
                    <a:pt x="30430" y="1679"/>
                  </a:lnTo>
                  <a:lnTo>
                    <a:pt x="29756" y="1428"/>
                  </a:lnTo>
                  <a:lnTo>
                    <a:pt x="29065" y="1193"/>
                  </a:lnTo>
                  <a:lnTo>
                    <a:pt x="28359" y="989"/>
                  </a:lnTo>
                  <a:lnTo>
                    <a:pt x="27653" y="800"/>
                  </a:lnTo>
                  <a:lnTo>
                    <a:pt x="26946" y="628"/>
                  </a:lnTo>
                  <a:lnTo>
                    <a:pt x="26240" y="471"/>
                  </a:lnTo>
                  <a:lnTo>
                    <a:pt x="25518" y="330"/>
                  </a:lnTo>
                  <a:lnTo>
                    <a:pt x="24812" y="220"/>
                  </a:lnTo>
                  <a:lnTo>
                    <a:pt x="24090" y="126"/>
                  </a:lnTo>
                  <a:lnTo>
                    <a:pt x="23368" y="63"/>
                  </a:lnTo>
                  <a:lnTo>
                    <a:pt x="22646" y="16"/>
                  </a:lnTo>
                  <a:lnTo>
                    <a:pt x="21924"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89" name="Google Shape;2124;p40">
              <a:extLst>
                <a:ext uri="{FF2B5EF4-FFF2-40B4-BE49-F238E27FC236}">
                  <a16:creationId xmlns:a16="http://schemas.microsoft.com/office/drawing/2014/main" id="{1BBF4E2D-A266-C992-0E42-ED848798E3B9}"/>
                </a:ext>
              </a:extLst>
            </p:cNvPr>
            <p:cNvSpPr/>
            <p:nvPr/>
          </p:nvSpPr>
          <p:spPr>
            <a:xfrm>
              <a:off x="3334706" y="1403390"/>
              <a:ext cx="1352682" cy="887090"/>
            </a:xfrm>
            <a:custGeom>
              <a:avLst/>
              <a:gdLst/>
              <a:ahLst/>
              <a:cxnLst/>
              <a:rect l="l" t="t" r="r" b="b"/>
              <a:pathLst>
                <a:path w="41165" h="26994" fill="none" extrusionOk="0">
                  <a:moveTo>
                    <a:pt x="34354" y="3515"/>
                  </a:moveTo>
                  <a:lnTo>
                    <a:pt x="34354" y="3515"/>
                  </a:lnTo>
                  <a:lnTo>
                    <a:pt x="33726" y="3170"/>
                  </a:lnTo>
                  <a:lnTo>
                    <a:pt x="33083" y="2841"/>
                  </a:lnTo>
                  <a:lnTo>
                    <a:pt x="32439" y="2527"/>
                  </a:lnTo>
                  <a:lnTo>
                    <a:pt x="31780" y="2229"/>
                  </a:lnTo>
                  <a:lnTo>
                    <a:pt x="31105" y="1946"/>
                  </a:lnTo>
                  <a:lnTo>
                    <a:pt x="30430" y="1679"/>
                  </a:lnTo>
                  <a:lnTo>
                    <a:pt x="29756" y="1428"/>
                  </a:lnTo>
                  <a:lnTo>
                    <a:pt x="29065" y="1193"/>
                  </a:lnTo>
                  <a:lnTo>
                    <a:pt x="28359" y="989"/>
                  </a:lnTo>
                  <a:lnTo>
                    <a:pt x="27653" y="800"/>
                  </a:lnTo>
                  <a:lnTo>
                    <a:pt x="26946" y="628"/>
                  </a:lnTo>
                  <a:lnTo>
                    <a:pt x="26240" y="471"/>
                  </a:lnTo>
                  <a:lnTo>
                    <a:pt x="25518" y="330"/>
                  </a:lnTo>
                  <a:lnTo>
                    <a:pt x="24812" y="220"/>
                  </a:lnTo>
                  <a:lnTo>
                    <a:pt x="24090" y="126"/>
                  </a:lnTo>
                  <a:lnTo>
                    <a:pt x="23368" y="63"/>
                  </a:lnTo>
                  <a:lnTo>
                    <a:pt x="22646" y="16"/>
                  </a:lnTo>
                  <a:lnTo>
                    <a:pt x="21924" y="0"/>
                  </a:lnTo>
                  <a:lnTo>
                    <a:pt x="21203" y="0"/>
                  </a:lnTo>
                  <a:lnTo>
                    <a:pt x="20481" y="31"/>
                  </a:lnTo>
                  <a:lnTo>
                    <a:pt x="19759" y="79"/>
                  </a:lnTo>
                  <a:lnTo>
                    <a:pt x="19052" y="157"/>
                  </a:lnTo>
                  <a:lnTo>
                    <a:pt x="18346" y="267"/>
                  </a:lnTo>
                  <a:lnTo>
                    <a:pt x="17640" y="408"/>
                  </a:lnTo>
                  <a:lnTo>
                    <a:pt x="16934" y="565"/>
                  </a:lnTo>
                  <a:lnTo>
                    <a:pt x="16243" y="753"/>
                  </a:lnTo>
                  <a:lnTo>
                    <a:pt x="15553" y="957"/>
                  </a:lnTo>
                  <a:lnTo>
                    <a:pt x="14878" y="1209"/>
                  </a:lnTo>
                  <a:lnTo>
                    <a:pt x="14203" y="1475"/>
                  </a:lnTo>
                  <a:lnTo>
                    <a:pt x="13544" y="1789"/>
                  </a:lnTo>
                  <a:lnTo>
                    <a:pt x="12885" y="2119"/>
                  </a:lnTo>
                  <a:lnTo>
                    <a:pt x="12241" y="2495"/>
                  </a:lnTo>
                  <a:lnTo>
                    <a:pt x="12241" y="2495"/>
                  </a:lnTo>
                  <a:lnTo>
                    <a:pt x="11928" y="2699"/>
                  </a:lnTo>
                  <a:lnTo>
                    <a:pt x="11614" y="2903"/>
                  </a:lnTo>
                  <a:lnTo>
                    <a:pt x="11300" y="3123"/>
                  </a:lnTo>
                  <a:lnTo>
                    <a:pt x="11002" y="3359"/>
                  </a:lnTo>
                  <a:lnTo>
                    <a:pt x="10719" y="3578"/>
                  </a:lnTo>
                  <a:lnTo>
                    <a:pt x="10437" y="3829"/>
                  </a:lnTo>
                  <a:lnTo>
                    <a:pt x="10154" y="4080"/>
                  </a:lnTo>
                  <a:lnTo>
                    <a:pt x="9887" y="4332"/>
                  </a:lnTo>
                  <a:lnTo>
                    <a:pt x="9370" y="4865"/>
                  </a:lnTo>
                  <a:lnTo>
                    <a:pt x="8883" y="5414"/>
                  </a:lnTo>
                  <a:lnTo>
                    <a:pt x="8428" y="5995"/>
                  </a:lnTo>
                  <a:lnTo>
                    <a:pt x="7988" y="6591"/>
                  </a:lnTo>
                  <a:lnTo>
                    <a:pt x="7565" y="7203"/>
                  </a:lnTo>
                  <a:lnTo>
                    <a:pt x="7172" y="7847"/>
                  </a:lnTo>
                  <a:lnTo>
                    <a:pt x="6796" y="8490"/>
                  </a:lnTo>
                  <a:lnTo>
                    <a:pt x="6419" y="9149"/>
                  </a:lnTo>
                  <a:lnTo>
                    <a:pt x="6074" y="9840"/>
                  </a:lnTo>
                  <a:lnTo>
                    <a:pt x="5744" y="10531"/>
                  </a:lnTo>
                  <a:lnTo>
                    <a:pt x="5415" y="11221"/>
                  </a:lnTo>
                  <a:lnTo>
                    <a:pt x="5101" y="11927"/>
                  </a:lnTo>
                  <a:lnTo>
                    <a:pt x="4489" y="13355"/>
                  </a:lnTo>
                  <a:lnTo>
                    <a:pt x="3908" y="14799"/>
                  </a:lnTo>
                  <a:lnTo>
                    <a:pt x="3312" y="16227"/>
                  </a:lnTo>
                  <a:lnTo>
                    <a:pt x="2731" y="17655"/>
                  </a:lnTo>
                  <a:lnTo>
                    <a:pt x="2417" y="18362"/>
                  </a:lnTo>
                  <a:lnTo>
                    <a:pt x="2103" y="19052"/>
                  </a:lnTo>
                  <a:lnTo>
                    <a:pt x="1789" y="19727"/>
                  </a:lnTo>
                  <a:lnTo>
                    <a:pt x="1460" y="20386"/>
                  </a:lnTo>
                  <a:lnTo>
                    <a:pt x="1115" y="21045"/>
                  </a:lnTo>
                  <a:lnTo>
                    <a:pt x="754" y="21689"/>
                  </a:lnTo>
                  <a:lnTo>
                    <a:pt x="393" y="22301"/>
                  </a:lnTo>
                  <a:lnTo>
                    <a:pt x="0" y="22897"/>
                  </a:lnTo>
                  <a:lnTo>
                    <a:pt x="0" y="22897"/>
                  </a:lnTo>
                  <a:lnTo>
                    <a:pt x="565" y="22991"/>
                  </a:lnTo>
                  <a:lnTo>
                    <a:pt x="1130" y="23070"/>
                  </a:lnTo>
                  <a:lnTo>
                    <a:pt x="1711" y="23132"/>
                  </a:lnTo>
                  <a:lnTo>
                    <a:pt x="2307" y="23180"/>
                  </a:lnTo>
                  <a:lnTo>
                    <a:pt x="2888" y="23211"/>
                  </a:lnTo>
                  <a:lnTo>
                    <a:pt x="3500" y="23242"/>
                  </a:lnTo>
                  <a:lnTo>
                    <a:pt x="4096" y="23242"/>
                  </a:lnTo>
                  <a:lnTo>
                    <a:pt x="4709" y="23242"/>
                  </a:lnTo>
                  <a:lnTo>
                    <a:pt x="5321" y="23227"/>
                  </a:lnTo>
                  <a:lnTo>
                    <a:pt x="5933" y="23195"/>
                  </a:lnTo>
                  <a:lnTo>
                    <a:pt x="6560" y="23148"/>
                  </a:lnTo>
                  <a:lnTo>
                    <a:pt x="7172" y="23085"/>
                  </a:lnTo>
                  <a:lnTo>
                    <a:pt x="7784" y="23023"/>
                  </a:lnTo>
                  <a:lnTo>
                    <a:pt x="8397" y="22928"/>
                  </a:lnTo>
                  <a:lnTo>
                    <a:pt x="9024" y="22819"/>
                  </a:lnTo>
                  <a:lnTo>
                    <a:pt x="9636" y="22709"/>
                  </a:lnTo>
                  <a:lnTo>
                    <a:pt x="10233" y="22583"/>
                  </a:lnTo>
                  <a:lnTo>
                    <a:pt x="10845" y="22426"/>
                  </a:lnTo>
                  <a:lnTo>
                    <a:pt x="11441" y="22269"/>
                  </a:lnTo>
                  <a:lnTo>
                    <a:pt x="12037" y="22097"/>
                  </a:lnTo>
                  <a:lnTo>
                    <a:pt x="12618" y="21908"/>
                  </a:lnTo>
                  <a:lnTo>
                    <a:pt x="13199" y="21704"/>
                  </a:lnTo>
                  <a:lnTo>
                    <a:pt x="13764" y="21485"/>
                  </a:lnTo>
                  <a:lnTo>
                    <a:pt x="14329" y="21249"/>
                  </a:lnTo>
                  <a:lnTo>
                    <a:pt x="14878" y="20998"/>
                  </a:lnTo>
                  <a:lnTo>
                    <a:pt x="15412" y="20731"/>
                  </a:lnTo>
                  <a:lnTo>
                    <a:pt x="15945" y="20449"/>
                  </a:lnTo>
                  <a:lnTo>
                    <a:pt x="16447" y="20166"/>
                  </a:lnTo>
                  <a:lnTo>
                    <a:pt x="16950" y="19853"/>
                  </a:lnTo>
                  <a:lnTo>
                    <a:pt x="17436" y="19523"/>
                  </a:lnTo>
                  <a:lnTo>
                    <a:pt x="17907" y="19178"/>
                  </a:lnTo>
                  <a:lnTo>
                    <a:pt x="18362" y="18817"/>
                  </a:lnTo>
                  <a:lnTo>
                    <a:pt x="18362" y="18817"/>
                  </a:lnTo>
                  <a:lnTo>
                    <a:pt x="18221" y="19413"/>
                  </a:lnTo>
                  <a:lnTo>
                    <a:pt x="18048" y="19978"/>
                  </a:lnTo>
                  <a:lnTo>
                    <a:pt x="17860" y="20543"/>
                  </a:lnTo>
                  <a:lnTo>
                    <a:pt x="17624" y="21077"/>
                  </a:lnTo>
                  <a:lnTo>
                    <a:pt x="17389" y="21595"/>
                  </a:lnTo>
                  <a:lnTo>
                    <a:pt x="17122" y="22097"/>
                  </a:lnTo>
                  <a:lnTo>
                    <a:pt x="16840" y="22583"/>
                  </a:lnTo>
                  <a:lnTo>
                    <a:pt x="16542" y="23070"/>
                  </a:lnTo>
                  <a:lnTo>
                    <a:pt x="16228" y="23541"/>
                  </a:lnTo>
                  <a:lnTo>
                    <a:pt x="15914" y="24011"/>
                  </a:lnTo>
                  <a:lnTo>
                    <a:pt x="15255" y="24937"/>
                  </a:lnTo>
                  <a:lnTo>
                    <a:pt x="14596" y="25863"/>
                  </a:lnTo>
                  <a:lnTo>
                    <a:pt x="13952" y="26820"/>
                  </a:lnTo>
                  <a:lnTo>
                    <a:pt x="13952" y="26820"/>
                  </a:lnTo>
                  <a:lnTo>
                    <a:pt x="14596" y="26915"/>
                  </a:lnTo>
                  <a:lnTo>
                    <a:pt x="15239" y="26962"/>
                  </a:lnTo>
                  <a:lnTo>
                    <a:pt x="15914" y="26993"/>
                  </a:lnTo>
                  <a:lnTo>
                    <a:pt x="16573" y="26993"/>
                  </a:lnTo>
                  <a:lnTo>
                    <a:pt x="17263" y="26962"/>
                  </a:lnTo>
                  <a:lnTo>
                    <a:pt x="17954" y="26899"/>
                  </a:lnTo>
                  <a:lnTo>
                    <a:pt x="18644" y="26805"/>
                  </a:lnTo>
                  <a:lnTo>
                    <a:pt x="19335" y="26695"/>
                  </a:lnTo>
                  <a:lnTo>
                    <a:pt x="20041" y="26554"/>
                  </a:lnTo>
                  <a:lnTo>
                    <a:pt x="20732" y="26381"/>
                  </a:lnTo>
                  <a:lnTo>
                    <a:pt x="21438" y="26193"/>
                  </a:lnTo>
                  <a:lnTo>
                    <a:pt x="22144" y="25989"/>
                  </a:lnTo>
                  <a:lnTo>
                    <a:pt x="22835" y="25753"/>
                  </a:lnTo>
                  <a:lnTo>
                    <a:pt x="23541" y="25502"/>
                  </a:lnTo>
                  <a:lnTo>
                    <a:pt x="24231" y="25235"/>
                  </a:lnTo>
                  <a:lnTo>
                    <a:pt x="24922" y="24937"/>
                  </a:lnTo>
                  <a:lnTo>
                    <a:pt x="25597" y="24639"/>
                  </a:lnTo>
                  <a:lnTo>
                    <a:pt x="26272" y="24325"/>
                  </a:lnTo>
                  <a:lnTo>
                    <a:pt x="26946" y="23996"/>
                  </a:lnTo>
                  <a:lnTo>
                    <a:pt x="27606" y="23650"/>
                  </a:lnTo>
                  <a:lnTo>
                    <a:pt x="28249" y="23289"/>
                  </a:lnTo>
                  <a:lnTo>
                    <a:pt x="28877" y="22928"/>
                  </a:lnTo>
                  <a:lnTo>
                    <a:pt x="29504" y="22552"/>
                  </a:lnTo>
                  <a:lnTo>
                    <a:pt x="30117" y="22175"/>
                  </a:lnTo>
                  <a:lnTo>
                    <a:pt x="30713" y="21783"/>
                  </a:lnTo>
                  <a:lnTo>
                    <a:pt x="31294" y="21391"/>
                  </a:lnTo>
                  <a:lnTo>
                    <a:pt x="31843" y="20998"/>
                  </a:lnTo>
                  <a:lnTo>
                    <a:pt x="32392" y="20590"/>
                  </a:lnTo>
                  <a:lnTo>
                    <a:pt x="32910" y="20198"/>
                  </a:lnTo>
                  <a:lnTo>
                    <a:pt x="33412" y="19790"/>
                  </a:lnTo>
                  <a:lnTo>
                    <a:pt x="33899" y="19382"/>
                  </a:lnTo>
                  <a:lnTo>
                    <a:pt x="34354" y="18989"/>
                  </a:lnTo>
                  <a:lnTo>
                    <a:pt x="34354" y="18989"/>
                  </a:lnTo>
                  <a:lnTo>
                    <a:pt x="34307" y="19350"/>
                  </a:lnTo>
                  <a:lnTo>
                    <a:pt x="34244" y="19711"/>
                  </a:lnTo>
                  <a:lnTo>
                    <a:pt x="34165" y="20088"/>
                  </a:lnTo>
                  <a:lnTo>
                    <a:pt x="34056" y="20465"/>
                  </a:lnTo>
                  <a:lnTo>
                    <a:pt x="33946" y="20857"/>
                  </a:lnTo>
                  <a:lnTo>
                    <a:pt x="33820" y="21249"/>
                  </a:lnTo>
                  <a:lnTo>
                    <a:pt x="33522" y="22050"/>
                  </a:lnTo>
                  <a:lnTo>
                    <a:pt x="33208" y="22850"/>
                  </a:lnTo>
                  <a:lnTo>
                    <a:pt x="32894" y="23635"/>
                  </a:lnTo>
                  <a:lnTo>
                    <a:pt x="32596" y="24388"/>
                  </a:lnTo>
                  <a:lnTo>
                    <a:pt x="32314" y="25110"/>
                  </a:lnTo>
                  <a:lnTo>
                    <a:pt x="32314" y="25110"/>
                  </a:lnTo>
                  <a:lnTo>
                    <a:pt x="32549" y="25141"/>
                  </a:lnTo>
                  <a:lnTo>
                    <a:pt x="32769" y="25157"/>
                  </a:lnTo>
                  <a:lnTo>
                    <a:pt x="33004" y="25157"/>
                  </a:lnTo>
                  <a:lnTo>
                    <a:pt x="33224" y="25141"/>
                  </a:lnTo>
                  <a:lnTo>
                    <a:pt x="33444" y="25126"/>
                  </a:lnTo>
                  <a:lnTo>
                    <a:pt x="33663" y="25094"/>
                  </a:lnTo>
                  <a:lnTo>
                    <a:pt x="33883" y="25063"/>
                  </a:lnTo>
                  <a:lnTo>
                    <a:pt x="34103" y="25016"/>
                  </a:lnTo>
                  <a:lnTo>
                    <a:pt x="34322" y="24953"/>
                  </a:lnTo>
                  <a:lnTo>
                    <a:pt x="34526" y="24890"/>
                  </a:lnTo>
                  <a:lnTo>
                    <a:pt x="34950" y="24733"/>
                  </a:lnTo>
                  <a:lnTo>
                    <a:pt x="35358" y="24529"/>
                  </a:lnTo>
                  <a:lnTo>
                    <a:pt x="35751" y="24294"/>
                  </a:lnTo>
                  <a:lnTo>
                    <a:pt x="36143" y="24043"/>
                  </a:lnTo>
                  <a:lnTo>
                    <a:pt x="36520" y="23745"/>
                  </a:lnTo>
                  <a:lnTo>
                    <a:pt x="36880" y="23431"/>
                  </a:lnTo>
                  <a:lnTo>
                    <a:pt x="37241" y="23101"/>
                  </a:lnTo>
                  <a:lnTo>
                    <a:pt x="37571" y="22740"/>
                  </a:lnTo>
                  <a:lnTo>
                    <a:pt x="37901" y="22348"/>
                  </a:lnTo>
                  <a:lnTo>
                    <a:pt x="38214" y="21955"/>
                  </a:lnTo>
                  <a:lnTo>
                    <a:pt x="38528" y="21547"/>
                  </a:lnTo>
                  <a:lnTo>
                    <a:pt x="38811" y="21108"/>
                  </a:lnTo>
                  <a:lnTo>
                    <a:pt x="39078" y="20669"/>
                  </a:lnTo>
                  <a:lnTo>
                    <a:pt x="39344" y="20213"/>
                  </a:lnTo>
                  <a:lnTo>
                    <a:pt x="39580" y="19758"/>
                  </a:lnTo>
                  <a:lnTo>
                    <a:pt x="39815" y="19303"/>
                  </a:lnTo>
                  <a:lnTo>
                    <a:pt x="40019" y="18832"/>
                  </a:lnTo>
                  <a:lnTo>
                    <a:pt x="40223" y="18362"/>
                  </a:lnTo>
                  <a:lnTo>
                    <a:pt x="40396" y="17891"/>
                  </a:lnTo>
                  <a:lnTo>
                    <a:pt x="40553" y="17420"/>
                  </a:lnTo>
                  <a:lnTo>
                    <a:pt x="40710" y="16965"/>
                  </a:lnTo>
                  <a:lnTo>
                    <a:pt x="40820" y="16510"/>
                  </a:lnTo>
                  <a:lnTo>
                    <a:pt x="40929" y="16055"/>
                  </a:lnTo>
                  <a:lnTo>
                    <a:pt x="41024" y="15615"/>
                  </a:lnTo>
                  <a:lnTo>
                    <a:pt x="41086" y="15192"/>
                  </a:lnTo>
                  <a:lnTo>
                    <a:pt x="41133" y="14783"/>
                  </a:lnTo>
                  <a:lnTo>
                    <a:pt x="41165" y="14391"/>
                  </a:lnTo>
                  <a:lnTo>
                    <a:pt x="41165" y="14391"/>
                  </a:lnTo>
                  <a:lnTo>
                    <a:pt x="41165" y="13920"/>
                  </a:lnTo>
                  <a:lnTo>
                    <a:pt x="41165" y="13465"/>
                  </a:lnTo>
                  <a:lnTo>
                    <a:pt x="41133" y="13010"/>
                  </a:lnTo>
                  <a:lnTo>
                    <a:pt x="41086" y="12555"/>
                  </a:lnTo>
                  <a:lnTo>
                    <a:pt x="41039" y="12131"/>
                  </a:lnTo>
                  <a:lnTo>
                    <a:pt x="40961" y="11708"/>
                  </a:lnTo>
                  <a:lnTo>
                    <a:pt x="40867" y="11284"/>
                  </a:lnTo>
                  <a:lnTo>
                    <a:pt x="40773" y="10876"/>
                  </a:lnTo>
                  <a:lnTo>
                    <a:pt x="40647" y="10483"/>
                  </a:lnTo>
                  <a:lnTo>
                    <a:pt x="40521" y="10091"/>
                  </a:lnTo>
                  <a:lnTo>
                    <a:pt x="40364" y="9714"/>
                  </a:lnTo>
                  <a:lnTo>
                    <a:pt x="40208" y="9338"/>
                  </a:lnTo>
                  <a:lnTo>
                    <a:pt x="40019" y="8977"/>
                  </a:lnTo>
                  <a:lnTo>
                    <a:pt x="39831" y="8616"/>
                  </a:lnTo>
                  <a:lnTo>
                    <a:pt x="39627" y="8271"/>
                  </a:lnTo>
                  <a:lnTo>
                    <a:pt x="39423" y="7925"/>
                  </a:lnTo>
                  <a:lnTo>
                    <a:pt x="39187" y="7596"/>
                  </a:lnTo>
                  <a:lnTo>
                    <a:pt x="38952" y="7282"/>
                  </a:lnTo>
                  <a:lnTo>
                    <a:pt x="38685" y="6968"/>
                  </a:lnTo>
                  <a:lnTo>
                    <a:pt x="38418" y="6654"/>
                  </a:lnTo>
                  <a:lnTo>
                    <a:pt x="38136" y="6356"/>
                  </a:lnTo>
                  <a:lnTo>
                    <a:pt x="37853" y="6058"/>
                  </a:lnTo>
                  <a:lnTo>
                    <a:pt x="37555" y="5775"/>
                  </a:lnTo>
                  <a:lnTo>
                    <a:pt x="37241" y="5493"/>
                  </a:lnTo>
                  <a:lnTo>
                    <a:pt x="36912" y="5226"/>
                  </a:lnTo>
                  <a:lnTo>
                    <a:pt x="36582" y="4959"/>
                  </a:lnTo>
                  <a:lnTo>
                    <a:pt x="36237" y="4708"/>
                  </a:lnTo>
                  <a:lnTo>
                    <a:pt x="35876" y="4457"/>
                  </a:lnTo>
                  <a:lnTo>
                    <a:pt x="35515" y="4206"/>
                  </a:lnTo>
                  <a:lnTo>
                    <a:pt x="35138" y="3971"/>
                  </a:lnTo>
                  <a:lnTo>
                    <a:pt x="34746" y="3735"/>
                  </a:lnTo>
                  <a:lnTo>
                    <a:pt x="34354" y="3515"/>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90" name="Google Shape;2125;p40">
              <a:extLst>
                <a:ext uri="{FF2B5EF4-FFF2-40B4-BE49-F238E27FC236}">
                  <a16:creationId xmlns:a16="http://schemas.microsoft.com/office/drawing/2014/main" id="{71EE9C35-DF0F-E750-BA16-C6245E096ED3}"/>
                </a:ext>
              </a:extLst>
            </p:cNvPr>
            <p:cNvSpPr/>
            <p:nvPr/>
          </p:nvSpPr>
          <p:spPr>
            <a:xfrm>
              <a:off x="4583236" y="1669501"/>
              <a:ext cx="246023" cy="807136"/>
            </a:xfrm>
            <a:custGeom>
              <a:avLst/>
              <a:gdLst/>
              <a:ahLst/>
              <a:cxnLst/>
              <a:rect l="l" t="t" r="r" b="b"/>
              <a:pathLst>
                <a:path w="7487" h="24561" extrusionOk="0">
                  <a:moveTo>
                    <a:pt x="1" y="0"/>
                  </a:moveTo>
                  <a:lnTo>
                    <a:pt x="1131" y="10546"/>
                  </a:lnTo>
                  <a:lnTo>
                    <a:pt x="1272" y="12163"/>
                  </a:lnTo>
                  <a:lnTo>
                    <a:pt x="1366" y="13010"/>
                  </a:lnTo>
                  <a:lnTo>
                    <a:pt x="1460" y="13889"/>
                  </a:lnTo>
                  <a:lnTo>
                    <a:pt x="1586" y="14799"/>
                  </a:lnTo>
                  <a:lnTo>
                    <a:pt x="1711" y="15709"/>
                  </a:lnTo>
                  <a:lnTo>
                    <a:pt x="1853" y="16635"/>
                  </a:lnTo>
                  <a:lnTo>
                    <a:pt x="2025" y="17561"/>
                  </a:lnTo>
                  <a:lnTo>
                    <a:pt x="2198" y="18503"/>
                  </a:lnTo>
                  <a:lnTo>
                    <a:pt x="2402" y="19429"/>
                  </a:lnTo>
                  <a:lnTo>
                    <a:pt x="2622" y="20339"/>
                  </a:lnTo>
                  <a:lnTo>
                    <a:pt x="2857" y="21233"/>
                  </a:lnTo>
                  <a:lnTo>
                    <a:pt x="3108" y="22112"/>
                  </a:lnTo>
                  <a:lnTo>
                    <a:pt x="3391" y="22960"/>
                  </a:lnTo>
                  <a:lnTo>
                    <a:pt x="3689" y="23776"/>
                  </a:lnTo>
                  <a:lnTo>
                    <a:pt x="3846" y="24184"/>
                  </a:lnTo>
                  <a:lnTo>
                    <a:pt x="4018" y="24561"/>
                  </a:lnTo>
                  <a:lnTo>
                    <a:pt x="4316" y="24105"/>
                  </a:lnTo>
                  <a:lnTo>
                    <a:pt x="4599" y="23635"/>
                  </a:lnTo>
                  <a:lnTo>
                    <a:pt x="4881" y="23117"/>
                  </a:lnTo>
                  <a:lnTo>
                    <a:pt x="5133" y="22583"/>
                  </a:lnTo>
                  <a:lnTo>
                    <a:pt x="5384" y="22018"/>
                  </a:lnTo>
                  <a:lnTo>
                    <a:pt x="5603" y="21437"/>
                  </a:lnTo>
                  <a:lnTo>
                    <a:pt x="5823" y="20841"/>
                  </a:lnTo>
                  <a:lnTo>
                    <a:pt x="6027" y="20229"/>
                  </a:lnTo>
                  <a:lnTo>
                    <a:pt x="6215" y="19586"/>
                  </a:lnTo>
                  <a:lnTo>
                    <a:pt x="6404" y="18942"/>
                  </a:lnTo>
                  <a:lnTo>
                    <a:pt x="6561" y="18283"/>
                  </a:lnTo>
                  <a:lnTo>
                    <a:pt x="6702" y="17608"/>
                  </a:lnTo>
                  <a:lnTo>
                    <a:pt x="6843" y="16933"/>
                  </a:lnTo>
                  <a:lnTo>
                    <a:pt x="6969" y="16259"/>
                  </a:lnTo>
                  <a:lnTo>
                    <a:pt x="7079" y="15568"/>
                  </a:lnTo>
                  <a:lnTo>
                    <a:pt x="7173" y="14878"/>
                  </a:lnTo>
                  <a:lnTo>
                    <a:pt x="7251" y="14187"/>
                  </a:lnTo>
                  <a:lnTo>
                    <a:pt x="7330" y="13497"/>
                  </a:lnTo>
                  <a:lnTo>
                    <a:pt x="7377" y="12806"/>
                  </a:lnTo>
                  <a:lnTo>
                    <a:pt x="7424" y="12131"/>
                  </a:lnTo>
                  <a:lnTo>
                    <a:pt x="7455" y="11456"/>
                  </a:lnTo>
                  <a:lnTo>
                    <a:pt x="7471" y="10797"/>
                  </a:lnTo>
                  <a:lnTo>
                    <a:pt x="7487" y="10138"/>
                  </a:lnTo>
                  <a:lnTo>
                    <a:pt x="7471" y="9495"/>
                  </a:lnTo>
                  <a:lnTo>
                    <a:pt x="7455" y="8883"/>
                  </a:lnTo>
                  <a:lnTo>
                    <a:pt x="7424" y="8271"/>
                  </a:lnTo>
                  <a:lnTo>
                    <a:pt x="7377" y="7690"/>
                  </a:lnTo>
                  <a:lnTo>
                    <a:pt x="7314" y="7125"/>
                  </a:lnTo>
                  <a:lnTo>
                    <a:pt x="7251" y="6576"/>
                  </a:lnTo>
                  <a:lnTo>
                    <a:pt x="7173" y="6058"/>
                  </a:lnTo>
                  <a:lnTo>
                    <a:pt x="7079" y="5571"/>
                  </a:lnTo>
                  <a:lnTo>
                    <a:pt x="6969" y="5100"/>
                  </a:lnTo>
                  <a:lnTo>
                    <a:pt x="6890" y="4802"/>
                  </a:lnTo>
                  <a:lnTo>
                    <a:pt x="6796" y="4520"/>
                  </a:lnTo>
                  <a:lnTo>
                    <a:pt x="6686" y="4237"/>
                  </a:lnTo>
                  <a:lnTo>
                    <a:pt x="6561" y="3955"/>
                  </a:lnTo>
                  <a:lnTo>
                    <a:pt x="6435" y="3688"/>
                  </a:lnTo>
                  <a:lnTo>
                    <a:pt x="6294" y="3421"/>
                  </a:lnTo>
                  <a:lnTo>
                    <a:pt x="6137" y="3170"/>
                  </a:lnTo>
                  <a:lnTo>
                    <a:pt x="5980" y="2919"/>
                  </a:lnTo>
                  <a:lnTo>
                    <a:pt x="5807" y="2684"/>
                  </a:lnTo>
                  <a:lnTo>
                    <a:pt x="5635" y="2464"/>
                  </a:lnTo>
                  <a:lnTo>
                    <a:pt x="5446" y="2244"/>
                  </a:lnTo>
                  <a:lnTo>
                    <a:pt x="5242" y="2024"/>
                  </a:lnTo>
                  <a:lnTo>
                    <a:pt x="5038" y="1820"/>
                  </a:lnTo>
                  <a:lnTo>
                    <a:pt x="4819" y="1632"/>
                  </a:lnTo>
                  <a:lnTo>
                    <a:pt x="4599" y="1460"/>
                  </a:lnTo>
                  <a:lnTo>
                    <a:pt x="4379" y="1287"/>
                  </a:lnTo>
                  <a:lnTo>
                    <a:pt x="4144" y="1114"/>
                  </a:lnTo>
                  <a:lnTo>
                    <a:pt x="3908" y="973"/>
                  </a:lnTo>
                  <a:lnTo>
                    <a:pt x="3657" y="832"/>
                  </a:lnTo>
                  <a:lnTo>
                    <a:pt x="3406" y="691"/>
                  </a:lnTo>
                  <a:lnTo>
                    <a:pt x="3139" y="565"/>
                  </a:lnTo>
                  <a:lnTo>
                    <a:pt x="2873" y="455"/>
                  </a:lnTo>
                  <a:lnTo>
                    <a:pt x="2606" y="361"/>
                  </a:lnTo>
                  <a:lnTo>
                    <a:pt x="2323" y="282"/>
                  </a:lnTo>
                  <a:lnTo>
                    <a:pt x="2057" y="204"/>
                  </a:lnTo>
                  <a:lnTo>
                    <a:pt x="1774" y="141"/>
                  </a:lnTo>
                  <a:lnTo>
                    <a:pt x="1476" y="78"/>
                  </a:lnTo>
                  <a:lnTo>
                    <a:pt x="1193" y="47"/>
                  </a:lnTo>
                  <a:lnTo>
                    <a:pt x="895" y="16"/>
                  </a:lnTo>
                  <a:lnTo>
                    <a:pt x="597"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91" name="Google Shape;2126;p40">
              <a:extLst>
                <a:ext uri="{FF2B5EF4-FFF2-40B4-BE49-F238E27FC236}">
                  <a16:creationId xmlns:a16="http://schemas.microsoft.com/office/drawing/2014/main" id="{D73DF889-6B00-EE5C-ED00-4D60DC04412A}"/>
                </a:ext>
              </a:extLst>
            </p:cNvPr>
            <p:cNvSpPr/>
            <p:nvPr/>
          </p:nvSpPr>
          <p:spPr>
            <a:xfrm>
              <a:off x="4583236" y="1669501"/>
              <a:ext cx="246023" cy="807136"/>
            </a:xfrm>
            <a:custGeom>
              <a:avLst/>
              <a:gdLst/>
              <a:ahLst/>
              <a:cxnLst/>
              <a:rect l="l" t="t" r="r" b="b"/>
              <a:pathLst>
                <a:path w="7487" h="24561" fill="none" extrusionOk="0">
                  <a:moveTo>
                    <a:pt x="1131" y="10546"/>
                  </a:moveTo>
                  <a:lnTo>
                    <a:pt x="1131" y="10546"/>
                  </a:lnTo>
                  <a:lnTo>
                    <a:pt x="1272" y="12163"/>
                  </a:lnTo>
                  <a:lnTo>
                    <a:pt x="1366" y="13010"/>
                  </a:lnTo>
                  <a:lnTo>
                    <a:pt x="1460" y="13889"/>
                  </a:lnTo>
                  <a:lnTo>
                    <a:pt x="1586" y="14799"/>
                  </a:lnTo>
                  <a:lnTo>
                    <a:pt x="1711" y="15709"/>
                  </a:lnTo>
                  <a:lnTo>
                    <a:pt x="1853" y="16635"/>
                  </a:lnTo>
                  <a:lnTo>
                    <a:pt x="2025" y="17561"/>
                  </a:lnTo>
                  <a:lnTo>
                    <a:pt x="2198" y="18503"/>
                  </a:lnTo>
                  <a:lnTo>
                    <a:pt x="2402" y="19429"/>
                  </a:lnTo>
                  <a:lnTo>
                    <a:pt x="2622" y="20339"/>
                  </a:lnTo>
                  <a:lnTo>
                    <a:pt x="2857" y="21233"/>
                  </a:lnTo>
                  <a:lnTo>
                    <a:pt x="3108" y="22112"/>
                  </a:lnTo>
                  <a:lnTo>
                    <a:pt x="3391" y="22960"/>
                  </a:lnTo>
                  <a:lnTo>
                    <a:pt x="3689" y="23776"/>
                  </a:lnTo>
                  <a:lnTo>
                    <a:pt x="3846" y="24184"/>
                  </a:lnTo>
                  <a:lnTo>
                    <a:pt x="4018" y="24561"/>
                  </a:lnTo>
                  <a:lnTo>
                    <a:pt x="4018" y="24561"/>
                  </a:lnTo>
                  <a:lnTo>
                    <a:pt x="4316" y="24105"/>
                  </a:lnTo>
                  <a:lnTo>
                    <a:pt x="4599" y="23635"/>
                  </a:lnTo>
                  <a:lnTo>
                    <a:pt x="4881" y="23117"/>
                  </a:lnTo>
                  <a:lnTo>
                    <a:pt x="5133" y="22583"/>
                  </a:lnTo>
                  <a:lnTo>
                    <a:pt x="5384" y="22018"/>
                  </a:lnTo>
                  <a:lnTo>
                    <a:pt x="5603" y="21437"/>
                  </a:lnTo>
                  <a:lnTo>
                    <a:pt x="5823" y="20841"/>
                  </a:lnTo>
                  <a:lnTo>
                    <a:pt x="6027" y="20229"/>
                  </a:lnTo>
                  <a:lnTo>
                    <a:pt x="6215" y="19586"/>
                  </a:lnTo>
                  <a:lnTo>
                    <a:pt x="6404" y="18942"/>
                  </a:lnTo>
                  <a:lnTo>
                    <a:pt x="6561" y="18283"/>
                  </a:lnTo>
                  <a:lnTo>
                    <a:pt x="6702" y="17608"/>
                  </a:lnTo>
                  <a:lnTo>
                    <a:pt x="6843" y="16933"/>
                  </a:lnTo>
                  <a:lnTo>
                    <a:pt x="6969" y="16259"/>
                  </a:lnTo>
                  <a:lnTo>
                    <a:pt x="7079" y="15568"/>
                  </a:lnTo>
                  <a:lnTo>
                    <a:pt x="7173" y="14878"/>
                  </a:lnTo>
                  <a:lnTo>
                    <a:pt x="7251" y="14187"/>
                  </a:lnTo>
                  <a:lnTo>
                    <a:pt x="7330" y="13497"/>
                  </a:lnTo>
                  <a:lnTo>
                    <a:pt x="7377" y="12806"/>
                  </a:lnTo>
                  <a:lnTo>
                    <a:pt x="7424" y="12131"/>
                  </a:lnTo>
                  <a:lnTo>
                    <a:pt x="7455" y="11456"/>
                  </a:lnTo>
                  <a:lnTo>
                    <a:pt x="7471" y="10797"/>
                  </a:lnTo>
                  <a:lnTo>
                    <a:pt x="7487" y="10138"/>
                  </a:lnTo>
                  <a:lnTo>
                    <a:pt x="7471" y="9495"/>
                  </a:lnTo>
                  <a:lnTo>
                    <a:pt x="7455" y="8883"/>
                  </a:lnTo>
                  <a:lnTo>
                    <a:pt x="7424" y="8271"/>
                  </a:lnTo>
                  <a:lnTo>
                    <a:pt x="7377" y="7690"/>
                  </a:lnTo>
                  <a:lnTo>
                    <a:pt x="7314" y="7125"/>
                  </a:lnTo>
                  <a:lnTo>
                    <a:pt x="7251" y="6576"/>
                  </a:lnTo>
                  <a:lnTo>
                    <a:pt x="7173" y="6058"/>
                  </a:lnTo>
                  <a:lnTo>
                    <a:pt x="7079" y="5571"/>
                  </a:lnTo>
                  <a:lnTo>
                    <a:pt x="6969" y="5100"/>
                  </a:lnTo>
                  <a:lnTo>
                    <a:pt x="6969" y="5100"/>
                  </a:lnTo>
                  <a:lnTo>
                    <a:pt x="6890" y="4802"/>
                  </a:lnTo>
                  <a:lnTo>
                    <a:pt x="6796" y="4520"/>
                  </a:lnTo>
                  <a:lnTo>
                    <a:pt x="6686" y="4237"/>
                  </a:lnTo>
                  <a:lnTo>
                    <a:pt x="6561" y="3955"/>
                  </a:lnTo>
                  <a:lnTo>
                    <a:pt x="6435" y="3688"/>
                  </a:lnTo>
                  <a:lnTo>
                    <a:pt x="6294" y="3421"/>
                  </a:lnTo>
                  <a:lnTo>
                    <a:pt x="6137" y="3170"/>
                  </a:lnTo>
                  <a:lnTo>
                    <a:pt x="5980" y="2919"/>
                  </a:lnTo>
                  <a:lnTo>
                    <a:pt x="5807" y="2684"/>
                  </a:lnTo>
                  <a:lnTo>
                    <a:pt x="5635" y="2464"/>
                  </a:lnTo>
                  <a:lnTo>
                    <a:pt x="5446" y="2244"/>
                  </a:lnTo>
                  <a:lnTo>
                    <a:pt x="5242" y="2024"/>
                  </a:lnTo>
                  <a:lnTo>
                    <a:pt x="5038" y="1820"/>
                  </a:lnTo>
                  <a:lnTo>
                    <a:pt x="4819" y="1632"/>
                  </a:lnTo>
                  <a:lnTo>
                    <a:pt x="4599" y="1460"/>
                  </a:lnTo>
                  <a:lnTo>
                    <a:pt x="4379" y="1287"/>
                  </a:lnTo>
                  <a:lnTo>
                    <a:pt x="4144" y="1114"/>
                  </a:lnTo>
                  <a:lnTo>
                    <a:pt x="3908" y="973"/>
                  </a:lnTo>
                  <a:lnTo>
                    <a:pt x="3657" y="832"/>
                  </a:lnTo>
                  <a:lnTo>
                    <a:pt x="3406" y="691"/>
                  </a:lnTo>
                  <a:lnTo>
                    <a:pt x="3139" y="565"/>
                  </a:lnTo>
                  <a:lnTo>
                    <a:pt x="2873" y="455"/>
                  </a:lnTo>
                  <a:lnTo>
                    <a:pt x="2606" y="361"/>
                  </a:lnTo>
                  <a:lnTo>
                    <a:pt x="2323" y="282"/>
                  </a:lnTo>
                  <a:lnTo>
                    <a:pt x="2057" y="204"/>
                  </a:lnTo>
                  <a:lnTo>
                    <a:pt x="1774" y="141"/>
                  </a:lnTo>
                  <a:lnTo>
                    <a:pt x="1476" y="78"/>
                  </a:lnTo>
                  <a:lnTo>
                    <a:pt x="1193" y="47"/>
                  </a:lnTo>
                  <a:lnTo>
                    <a:pt x="895" y="16"/>
                  </a:lnTo>
                  <a:lnTo>
                    <a:pt x="597" y="0"/>
                  </a:lnTo>
                  <a:lnTo>
                    <a:pt x="299" y="0"/>
                  </a:lnTo>
                  <a:lnTo>
                    <a:pt x="1" y="0"/>
                  </a:lnTo>
                  <a:lnTo>
                    <a:pt x="1131" y="10546"/>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92" name="Google Shape;2127;p40">
              <a:extLst>
                <a:ext uri="{FF2B5EF4-FFF2-40B4-BE49-F238E27FC236}">
                  <a16:creationId xmlns:a16="http://schemas.microsoft.com/office/drawing/2014/main" id="{E54B3760-2EBC-5E43-1EF5-7EF88E079691}"/>
                </a:ext>
              </a:extLst>
            </p:cNvPr>
            <p:cNvSpPr/>
            <p:nvPr/>
          </p:nvSpPr>
          <p:spPr>
            <a:xfrm>
              <a:off x="4601310" y="1288375"/>
              <a:ext cx="961254" cy="764349"/>
            </a:xfrm>
            <a:custGeom>
              <a:avLst/>
              <a:gdLst/>
              <a:ahLst/>
              <a:cxnLst/>
              <a:rect l="l" t="t" r="r" b="b"/>
              <a:pathLst>
                <a:path w="29253" h="23259" extrusionOk="0">
                  <a:moveTo>
                    <a:pt x="10169" y="0"/>
                  </a:moveTo>
                  <a:lnTo>
                    <a:pt x="9824" y="32"/>
                  </a:lnTo>
                  <a:lnTo>
                    <a:pt x="9479" y="63"/>
                  </a:lnTo>
                  <a:lnTo>
                    <a:pt x="9134" y="110"/>
                  </a:lnTo>
                  <a:lnTo>
                    <a:pt x="8788" y="157"/>
                  </a:lnTo>
                  <a:lnTo>
                    <a:pt x="8443" y="236"/>
                  </a:lnTo>
                  <a:lnTo>
                    <a:pt x="8082" y="330"/>
                  </a:lnTo>
                  <a:lnTo>
                    <a:pt x="7753" y="424"/>
                  </a:lnTo>
                  <a:lnTo>
                    <a:pt x="7407" y="550"/>
                  </a:lnTo>
                  <a:lnTo>
                    <a:pt x="7062" y="675"/>
                  </a:lnTo>
                  <a:lnTo>
                    <a:pt x="6717" y="816"/>
                  </a:lnTo>
                  <a:lnTo>
                    <a:pt x="6387" y="989"/>
                  </a:lnTo>
                  <a:lnTo>
                    <a:pt x="6058" y="1162"/>
                  </a:lnTo>
                  <a:lnTo>
                    <a:pt x="5744" y="1350"/>
                  </a:lnTo>
                  <a:lnTo>
                    <a:pt x="5414" y="1554"/>
                  </a:lnTo>
                  <a:lnTo>
                    <a:pt x="5100" y="1789"/>
                  </a:lnTo>
                  <a:lnTo>
                    <a:pt x="4802" y="2025"/>
                  </a:lnTo>
                  <a:lnTo>
                    <a:pt x="4488" y="2276"/>
                  </a:lnTo>
                  <a:lnTo>
                    <a:pt x="4206" y="2558"/>
                  </a:lnTo>
                  <a:lnTo>
                    <a:pt x="3908" y="2841"/>
                  </a:lnTo>
                  <a:lnTo>
                    <a:pt x="3610" y="3171"/>
                  </a:lnTo>
                  <a:lnTo>
                    <a:pt x="3327" y="3500"/>
                  </a:lnTo>
                  <a:lnTo>
                    <a:pt x="3060" y="3830"/>
                  </a:lnTo>
                  <a:lnTo>
                    <a:pt x="2809" y="4159"/>
                  </a:lnTo>
                  <a:lnTo>
                    <a:pt x="2589" y="4473"/>
                  </a:lnTo>
                  <a:lnTo>
                    <a:pt x="2385" y="4803"/>
                  </a:lnTo>
                  <a:lnTo>
                    <a:pt x="2197" y="5117"/>
                  </a:lnTo>
                  <a:lnTo>
                    <a:pt x="2024" y="5446"/>
                  </a:lnTo>
                  <a:lnTo>
                    <a:pt x="1868" y="5760"/>
                  </a:lnTo>
                  <a:lnTo>
                    <a:pt x="1726" y="6074"/>
                  </a:lnTo>
                  <a:lnTo>
                    <a:pt x="1601" y="6403"/>
                  </a:lnTo>
                  <a:lnTo>
                    <a:pt x="1475" y="6717"/>
                  </a:lnTo>
                  <a:lnTo>
                    <a:pt x="1365" y="7047"/>
                  </a:lnTo>
                  <a:lnTo>
                    <a:pt x="1271" y="7361"/>
                  </a:lnTo>
                  <a:lnTo>
                    <a:pt x="1114" y="8004"/>
                  </a:lnTo>
                  <a:lnTo>
                    <a:pt x="989" y="8648"/>
                  </a:lnTo>
                  <a:lnTo>
                    <a:pt x="879" y="9307"/>
                  </a:lnTo>
                  <a:lnTo>
                    <a:pt x="785" y="9982"/>
                  </a:lnTo>
                  <a:lnTo>
                    <a:pt x="706" y="10656"/>
                  </a:lnTo>
                  <a:lnTo>
                    <a:pt x="549" y="12069"/>
                  </a:lnTo>
                  <a:lnTo>
                    <a:pt x="455" y="12806"/>
                  </a:lnTo>
                  <a:lnTo>
                    <a:pt x="345" y="13560"/>
                  </a:lnTo>
                  <a:lnTo>
                    <a:pt x="0" y="13905"/>
                  </a:lnTo>
                  <a:lnTo>
                    <a:pt x="0" y="13905"/>
                  </a:lnTo>
                  <a:lnTo>
                    <a:pt x="392" y="13528"/>
                  </a:lnTo>
                  <a:lnTo>
                    <a:pt x="832" y="13152"/>
                  </a:lnTo>
                  <a:lnTo>
                    <a:pt x="1271" y="12806"/>
                  </a:lnTo>
                  <a:lnTo>
                    <a:pt x="1758" y="12493"/>
                  </a:lnTo>
                  <a:lnTo>
                    <a:pt x="2244" y="12194"/>
                  </a:lnTo>
                  <a:lnTo>
                    <a:pt x="2495" y="12053"/>
                  </a:lnTo>
                  <a:lnTo>
                    <a:pt x="2746" y="11928"/>
                  </a:lnTo>
                  <a:lnTo>
                    <a:pt x="3013" y="11818"/>
                  </a:lnTo>
                  <a:lnTo>
                    <a:pt x="3280" y="11708"/>
                  </a:lnTo>
                  <a:lnTo>
                    <a:pt x="3547" y="11614"/>
                  </a:lnTo>
                  <a:lnTo>
                    <a:pt x="3814" y="11535"/>
                  </a:lnTo>
                  <a:lnTo>
                    <a:pt x="4080" y="11472"/>
                  </a:lnTo>
                  <a:lnTo>
                    <a:pt x="4347" y="11410"/>
                  </a:lnTo>
                  <a:lnTo>
                    <a:pt x="4614" y="11378"/>
                  </a:lnTo>
                  <a:lnTo>
                    <a:pt x="4881" y="11347"/>
                  </a:lnTo>
                  <a:lnTo>
                    <a:pt x="5148" y="11331"/>
                  </a:lnTo>
                  <a:lnTo>
                    <a:pt x="5414" y="11331"/>
                  </a:lnTo>
                  <a:lnTo>
                    <a:pt x="5697" y="11347"/>
                  </a:lnTo>
                  <a:lnTo>
                    <a:pt x="5964" y="11394"/>
                  </a:lnTo>
                  <a:lnTo>
                    <a:pt x="6215" y="11441"/>
                  </a:lnTo>
                  <a:lnTo>
                    <a:pt x="6481" y="11520"/>
                  </a:lnTo>
                  <a:lnTo>
                    <a:pt x="6748" y="11598"/>
                  </a:lnTo>
                  <a:lnTo>
                    <a:pt x="6999" y="11708"/>
                  </a:lnTo>
                  <a:lnTo>
                    <a:pt x="7250" y="11849"/>
                  </a:lnTo>
                  <a:lnTo>
                    <a:pt x="7502" y="12006"/>
                  </a:lnTo>
                  <a:lnTo>
                    <a:pt x="7753" y="12179"/>
                  </a:lnTo>
                  <a:lnTo>
                    <a:pt x="7988" y="12367"/>
                  </a:lnTo>
                  <a:lnTo>
                    <a:pt x="8192" y="12555"/>
                  </a:lnTo>
                  <a:lnTo>
                    <a:pt x="8380" y="12744"/>
                  </a:lnTo>
                  <a:lnTo>
                    <a:pt x="8569" y="12932"/>
                  </a:lnTo>
                  <a:lnTo>
                    <a:pt x="8726" y="13136"/>
                  </a:lnTo>
                  <a:lnTo>
                    <a:pt x="8883" y="13356"/>
                  </a:lnTo>
                  <a:lnTo>
                    <a:pt x="9024" y="13575"/>
                  </a:lnTo>
                  <a:lnTo>
                    <a:pt x="9165" y="13811"/>
                  </a:lnTo>
                  <a:lnTo>
                    <a:pt x="9306" y="14046"/>
                  </a:lnTo>
                  <a:lnTo>
                    <a:pt x="9542" y="14533"/>
                  </a:lnTo>
                  <a:lnTo>
                    <a:pt x="9761" y="15035"/>
                  </a:lnTo>
                  <a:lnTo>
                    <a:pt x="9950" y="15537"/>
                  </a:lnTo>
                  <a:lnTo>
                    <a:pt x="10138" y="16071"/>
                  </a:lnTo>
                  <a:lnTo>
                    <a:pt x="10499" y="17122"/>
                  </a:lnTo>
                  <a:lnTo>
                    <a:pt x="10687" y="17640"/>
                  </a:lnTo>
                  <a:lnTo>
                    <a:pt x="10891" y="18158"/>
                  </a:lnTo>
                  <a:lnTo>
                    <a:pt x="11111" y="18660"/>
                  </a:lnTo>
                  <a:lnTo>
                    <a:pt x="11347" y="19131"/>
                  </a:lnTo>
                  <a:lnTo>
                    <a:pt x="11472" y="19366"/>
                  </a:lnTo>
                  <a:lnTo>
                    <a:pt x="11613" y="19586"/>
                  </a:lnTo>
                  <a:lnTo>
                    <a:pt x="11755" y="19806"/>
                  </a:lnTo>
                  <a:lnTo>
                    <a:pt x="11911" y="20025"/>
                  </a:lnTo>
                  <a:lnTo>
                    <a:pt x="12147" y="20324"/>
                  </a:lnTo>
                  <a:lnTo>
                    <a:pt x="12382" y="20606"/>
                  </a:lnTo>
                  <a:lnTo>
                    <a:pt x="12633" y="20889"/>
                  </a:lnTo>
                  <a:lnTo>
                    <a:pt x="12885" y="21140"/>
                  </a:lnTo>
                  <a:lnTo>
                    <a:pt x="13136" y="21375"/>
                  </a:lnTo>
                  <a:lnTo>
                    <a:pt x="13402" y="21595"/>
                  </a:lnTo>
                  <a:lnTo>
                    <a:pt x="13669" y="21799"/>
                  </a:lnTo>
                  <a:lnTo>
                    <a:pt x="13936" y="22003"/>
                  </a:lnTo>
                  <a:lnTo>
                    <a:pt x="14218" y="22176"/>
                  </a:lnTo>
                  <a:lnTo>
                    <a:pt x="14485" y="22332"/>
                  </a:lnTo>
                  <a:lnTo>
                    <a:pt x="14768" y="22489"/>
                  </a:lnTo>
                  <a:lnTo>
                    <a:pt x="15066" y="22615"/>
                  </a:lnTo>
                  <a:lnTo>
                    <a:pt x="15348" y="22740"/>
                  </a:lnTo>
                  <a:lnTo>
                    <a:pt x="15647" y="22850"/>
                  </a:lnTo>
                  <a:lnTo>
                    <a:pt x="15945" y="22944"/>
                  </a:lnTo>
                  <a:lnTo>
                    <a:pt x="16243" y="23023"/>
                  </a:lnTo>
                  <a:lnTo>
                    <a:pt x="16541" y="23101"/>
                  </a:lnTo>
                  <a:lnTo>
                    <a:pt x="16855" y="23149"/>
                  </a:lnTo>
                  <a:lnTo>
                    <a:pt x="17153" y="23196"/>
                  </a:lnTo>
                  <a:lnTo>
                    <a:pt x="17467" y="23227"/>
                  </a:lnTo>
                  <a:lnTo>
                    <a:pt x="17781" y="23243"/>
                  </a:lnTo>
                  <a:lnTo>
                    <a:pt x="18079" y="23258"/>
                  </a:lnTo>
                  <a:lnTo>
                    <a:pt x="18393" y="23243"/>
                  </a:lnTo>
                  <a:lnTo>
                    <a:pt x="18707" y="23227"/>
                  </a:lnTo>
                  <a:lnTo>
                    <a:pt x="19021" y="23211"/>
                  </a:lnTo>
                  <a:lnTo>
                    <a:pt x="19335" y="23164"/>
                  </a:lnTo>
                  <a:lnTo>
                    <a:pt x="19648" y="23133"/>
                  </a:lnTo>
                  <a:lnTo>
                    <a:pt x="19962" y="23070"/>
                  </a:lnTo>
                  <a:lnTo>
                    <a:pt x="20276" y="23007"/>
                  </a:lnTo>
                  <a:lnTo>
                    <a:pt x="20590" y="22929"/>
                  </a:lnTo>
                  <a:lnTo>
                    <a:pt x="21218" y="22740"/>
                  </a:lnTo>
                  <a:lnTo>
                    <a:pt x="21846" y="22521"/>
                  </a:lnTo>
                  <a:lnTo>
                    <a:pt x="22458" y="22270"/>
                  </a:lnTo>
                  <a:lnTo>
                    <a:pt x="23054" y="21987"/>
                  </a:lnTo>
                  <a:lnTo>
                    <a:pt x="23650" y="21673"/>
                  </a:lnTo>
                  <a:lnTo>
                    <a:pt x="24231" y="21344"/>
                  </a:lnTo>
                  <a:lnTo>
                    <a:pt x="24796" y="20967"/>
                  </a:lnTo>
                  <a:lnTo>
                    <a:pt x="25345" y="20575"/>
                  </a:lnTo>
                  <a:lnTo>
                    <a:pt x="25879" y="20167"/>
                  </a:lnTo>
                  <a:lnTo>
                    <a:pt x="26381" y="19727"/>
                  </a:lnTo>
                  <a:lnTo>
                    <a:pt x="26883" y="19272"/>
                  </a:lnTo>
                  <a:lnTo>
                    <a:pt x="27338" y="18817"/>
                  </a:lnTo>
                  <a:lnTo>
                    <a:pt x="27778" y="18331"/>
                  </a:lnTo>
                  <a:lnTo>
                    <a:pt x="28202" y="17828"/>
                  </a:lnTo>
                  <a:lnTo>
                    <a:pt x="28578" y="17326"/>
                  </a:lnTo>
                  <a:lnTo>
                    <a:pt x="28939" y="16808"/>
                  </a:lnTo>
                  <a:lnTo>
                    <a:pt x="29253" y="16275"/>
                  </a:lnTo>
                  <a:lnTo>
                    <a:pt x="28500" y="16275"/>
                  </a:lnTo>
                  <a:lnTo>
                    <a:pt x="27793" y="16243"/>
                  </a:lnTo>
                  <a:lnTo>
                    <a:pt x="27103" y="16212"/>
                  </a:lnTo>
                  <a:lnTo>
                    <a:pt x="26444" y="16133"/>
                  </a:lnTo>
                  <a:lnTo>
                    <a:pt x="25816" y="16039"/>
                  </a:lnTo>
                  <a:lnTo>
                    <a:pt x="25502" y="15977"/>
                  </a:lnTo>
                  <a:lnTo>
                    <a:pt x="25204" y="15898"/>
                  </a:lnTo>
                  <a:lnTo>
                    <a:pt x="24922" y="15820"/>
                  </a:lnTo>
                  <a:lnTo>
                    <a:pt x="24639" y="15725"/>
                  </a:lnTo>
                  <a:lnTo>
                    <a:pt x="24357" y="15631"/>
                  </a:lnTo>
                  <a:lnTo>
                    <a:pt x="24090" y="15521"/>
                  </a:lnTo>
                  <a:lnTo>
                    <a:pt x="23823" y="15396"/>
                  </a:lnTo>
                  <a:lnTo>
                    <a:pt x="23572" y="15255"/>
                  </a:lnTo>
                  <a:lnTo>
                    <a:pt x="23321" y="15098"/>
                  </a:lnTo>
                  <a:lnTo>
                    <a:pt x="23070" y="14941"/>
                  </a:lnTo>
                  <a:lnTo>
                    <a:pt x="22834" y="14752"/>
                  </a:lnTo>
                  <a:lnTo>
                    <a:pt x="22599" y="14564"/>
                  </a:lnTo>
                  <a:lnTo>
                    <a:pt x="22379" y="14360"/>
                  </a:lnTo>
                  <a:lnTo>
                    <a:pt x="22159" y="14125"/>
                  </a:lnTo>
                  <a:lnTo>
                    <a:pt x="21940" y="13889"/>
                  </a:lnTo>
                  <a:lnTo>
                    <a:pt x="21720" y="13622"/>
                  </a:lnTo>
                  <a:lnTo>
                    <a:pt x="21516" y="13356"/>
                  </a:lnTo>
                  <a:lnTo>
                    <a:pt x="21328" y="13058"/>
                  </a:lnTo>
                  <a:lnTo>
                    <a:pt x="21124" y="12744"/>
                  </a:lnTo>
                  <a:lnTo>
                    <a:pt x="20935" y="12414"/>
                  </a:lnTo>
                  <a:lnTo>
                    <a:pt x="20763" y="12053"/>
                  </a:lnTo>
                  <a:lnTo>
                    <a:pt x="20574" y="11692"/>
                  </a:lnTo>
                  <a:lnTo>
                    <a:pt x="20449" y="11394"/>
                  </a:lnTo>
                  <a:lnTo>
                    <a:pt x="20323" y="11096"/>
                  </a:lnTo>
                  <a:lnTo>
                    <a:pt x="20198" y="10782"/>
                  </a:lnTo>
                  <a:lnTo>
                    <a:pt x="20088" y="10452"/>
                  </a:lnTo>
                  <a:lnTo>
                    <a:pt x="19884" y="9778"/>
                  </a:lnTo>
                  <a:lnTo>
                    <a:pt x="19696" y="9071"/>
                  </a:lnTo>
                  <a:lnTo>
                    <a:pt x="19303" y="7612"/>
                  </a:lnTo>
                  <a:lnTo>
                    <a:pt x="19083" y="6874"/>
                  </a:lnTo>
                  <a:lnTo>
                    <a:pt x="18832" y="6121"/>
                  </a:lnTo>
                  <a:lnTo>
                    <a:pt x="18691" y="5744"/>
                  </a:lnTo>
                  <a:lnTo>
                    <a:pt x="18550" y="5383"/>
                  </a:lnTo>
                  <a:lnTo>
                    <a:pt x="18377" y="5007"/>
                  </a:lnTo>
                  <a:lnTo>
                    <a:pt x="18205" y="4646"/>
                  </a:lnTo>
                  <a:lnTo>
                    <a:pt x="18001" y="4285"/>
                  </a:lnTo>
                  <a:lnTo>
                    <a:pt x="17797" y="3940"/>
                  </a:lnTo>
                  <a:lnTo>
                    <a:pt x="17561" y="3594"/>
                  </a:lnTo>
                  <a:lnTo>
                    <a:pt x="17310" y="3249"/>
                  </a:lnTo>
                  <a:lnTo>
                    <a:pt x="17028" y="2919"/>
                  </a:lnTo>
                  <a:lnTo>
                    <a:pt x="16729" y="2606"/>
                  </a:lnTo>
                  <a:lnTo>
                    <a:pt x="16416" y="2292"/>
                  </a:lnTo>
                  <a:lnTo>
                    <a:pt x="16070" y="1994"/>
                  </a:lnTo>
                  <a:lnTo>
                    <a:pt x="15694" y="1695"/>
                  </a:lnTo>
                  <a:lnTo>
                    <a:pt x="15286" y="1429"/>
                  </a:lnTo>
                  <a:lnTo>
                    <a:pt x="14862" y="1162"/>
                  </a:lnTo>
                  <a:lnTo>
                    <a:pt x="14391" y="911"/>
                  </a:lnTo>
                  <a:lnTo>
                    <a:pt x="14109" y="769"/>
                  </a:lnTo>
                  <a:lnTo>
                    <a:pt x="13810" y="644"/>
                  </a:lnTo>
                  <a:lnTo>
                    <a:pt x="13497" y="518"/>
                  </a:lnTo>
                  <a:lnTo>
                    <a:pt x="13183" y="408"/>
                  </a:lnTo>
                  <a:lnTo>
                    <a:pt x="12869" y="314"/>
                  </a:lnTo>
                  <a:lnTo>
                    <a:pt x="12539" y="236"/>
                  </a:lnTo>
                  <a:lnTo>
                    <a:pt x="12210" y="173"/>
                  </a:lnTo>
                  <a:lnTo>
                    <a:pt x="11880" y="110"/>
                  </a:lnTo>
                  <a:lnTo>
                    <a:pt x="11551" y="63"/>
                  </a:lnTo>
                  <a:lnTo>
                    <a:pt x="11205" y="32"/>
                  </a:lnTo>
                  <a:lnTo>
                    <a:pt x="10860" y="16"/>
                  </a:lnTo>
                  <a:lnTo>
                    <a:pt x="10530"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93" name="Google Shape;2128;p40">
              <a:extLst>
                <a:ext uri="{FF2B5EF4-FFF2-40B4-BE49-F238E27FC236}">
                  <a16:creationId xmlns:a16="http://schemas.microsoft.com/office/drawing/2014/main" id="{392EA67D-20EE-687F-E126-0099D41DAF47}"/>
                </a:ext>
              </a:extLst>
            </p:cNvPr>
            <p:cNvSpPr/>
            <p:nvPr/>
          </p:nvSpPr>
          <p:spPr>
            <a:xfrm>
              <a:off x="4601310" y="1288375"/>
              <a:ext cx="961254" cy="764349"/>
            </a:xfrm>
            <a:custGeom>
              <a:avLst/>
              <a:gdLst/>
              <a:ahLst/>
              <a:cxnLst/>
              <a:rect l="l" t="t" r="r" b="b"/>
              <a:pathLst>
                <a:path w="29253" h="23259" fill="none" extrusionOk="0">
                  <a:moveTo>
                    <a:pt x="345" y="13560"/>
                  </a:moveTo>
                  <a:lnTo>
                    <a:pt x="345" y="13560"/>
                  </a:lnTo>
                  <a:lnTo>
                    <a:pt x="455" y="12806"/>
                  </a:lnTo>
                  <a:lnTo>
                    <a:pt x="549" y="12069"/>
                  </a:lnTo>
                  <a:lnTo>
                    <a:pt x="706" y="10656"/>
                  </a:lnTo>
                  <a:lnTo>
                    <a:pt x="785" y="9982"/>
                  </a:lnTo>
                  <a:lnTo>
                    <a:pt x="879" y="9307"/>
                  </a:lnTo>
                  <a:lnTo>
                    <a:pt x="989" y="8648"/>
                  </a:lnTo>
                  <a:lnTo>
                    <a:pt x="1114" y="8004"/>
                  </a:lnTo>
                  <a:lnTo>
                    <a:pt x="1271" y="7361"/>
                  </a:lnTo>
                  <a:lnTo>
                    <a:pt x="1365" y="7047"/>
                  </a:lnTo>
                  <a:lnTo>
                    <a:pt x="1475" y="6717"/>
                  </a:lnTo>
                  <a:lnTo>
                    <a:pt x="1601" y="6403"/>
                  </a:lnTo>
                  <a:lnTo>
                    <a:pt x="1726" y="6074"/>
                  </a:lnTo>
                  <a:lnTo>
                    <a:pt x="1868" y="5760"/>
                  </a:lnTo>
                  <a:lnTo>
                    <a:pt x="2024" y="5446"/>
                  </a:lnTo>
                  <a:lnTo>
                    <a:pt x="2197" y="5117"/>
                  </a:lnTo>
                  <a:lnTo>
                    <a:pt x="2385" y="4803"/>
                  </a:lnTo>
                  <a:lnTo>
                    <a:pt x="2589" y="4473"/>
                  </a:lnTo>
                  <a:lnTo>
                    <a:pt x="2809" y="4159"/>
                  </a:lnTo>
                  <a:lnTo>
                    <a:pt x="3060" y="3830"/>
                  </a:lnTo>
                  <a:lnTo>
                    <a:pt x="3327" y="3500"/>
                  </a:lnTo>
                  <a:lnTo>
                    <a:pt x="3610" y="3171"/>
                  </a:lnTo>
                  <a:lnTo>
                    <a:pt x="3908" y="2841"/>
                  </a:lnTo>
                  <a:lnTo>
                    <a:pt x="3908" y="2841"/>
                  </a:lnTo>
                  <a:lnTo>
                    <a:pt x="4206" y="2558"/>
                  </a:lnTo>
                  <a:lnTo>
                    <a:pt x="4488" y="2276"/>
                  </a:lnTo>
                  <a:lnTo>
                    <a:pt x="4802" y="2025"/>
                  </a:lnTo>
                  <a:lnTo>
                    <a:pt x="5100" y="1789"/>
                  </a:lnTo>
                  <a:lnTo>
                    <a:pt x="5414" y="1554"/>
                  </a:lnTo>
                  <a:lnTo>
                    <a:pt x="5744" y="1350"/>
                  </a:lnTo>
                  <a:lnTo>
                    <a:pt x="6058" y="1162"/>
                  </a:lnTo>
                  <a:lnTo>
                    <a:pt x="6387" y="989"/>
                  </a:lnTo>
                  <a:lnTo>
                    <a:pt x="6717" y="816"/>
                  </a:lnTo>
                  <a:lnTo>
                    <a:pt x="7062" y="675"/>
                  </a:lnTo>
                  <a:lnTo>
                    <a:pt x="7407" y="550"/>
                  </a:lnTo>
                  <a:lnTo>
                    <a:pt x="7753" y="424"/>
                  </a:lnTo>
                  <a:lnTo>
                    <a:pt x="8082" y="330"/>
                  </a:lnTo>
                  <a:lnTo>
                    <a:pt x="8443" y="236"/>
                  </a:lnTo>
                  <a:lnTo>
                    <a:pt x="8788" y="157"/>
                  </a:lnTo>
                  <a:lnTo>
                    <a:pt x="9134" y="110"/>
                  </a:lnTo>
                  <a:lnTo>
                    <a:pt x="9479" y="63"/>
                  </a:lnTo>
                  <a:lnTo>
                    <a:pt x="9824" y="32"/>
                  </a:lnTo>
                  <a:lnTo>
                    <a:pt x="10169" y="0"/>
                  </a:lnTo>
                  <a:lnTo>
                    <a:pt x="10530" y="0"/>
                  </a:lnTo>
                  <a:lnTo>
                    <a:pt x="10860" y="16"/>
                  </a:lnTo>
                  <a:lnTo>
                    <a:pt x="11205" y="32"/>
                  </a:lnTo>
                  <a:lnTo>
                    <a:pt x="11551" y="63"/>
                  </a:lnTo>
                  <a:lnTo>
                    <a:pt x="11880" y="110"/>
                  </a:lnTo>
                  <a:lnTo>
                    <a:pt x="12210" y="173"/>
                  </a:lnTo>
                  <a:lnTo>
                    <a:pt x="12539" y="236"/>
                  </a:lnTo>
                  <a:lnTo>
                    <a:pt x="12869" y="314"/>
                  </a:lnTo>
                  <a:lnTo>
                    <a:pt x="13183" y="408"/>
                  </a:lnTo>
                  <a:lnTo>
                    <a:pt x="13497" y="518"/>
                  </a:lnTo>
                  <a:lnTo>
                    <a:pt x="13810" y="644"/>
                  </a:lnTo>
                  <a:lnTo>
                    <a:pt x="14109" y="769"/>
                  </a:lnTo>
                  <a:lnTo>
                    <a:pt x="14391" y="911"/>
                  </a:lnTo>
                  <a:lnTo>
                    <a:pt x="14391" y="911"/>
                  </a:lnTo>
                  <a:lnTo>
                    <a:pt x="14862" y="1162"/>
                  </a:lnTo>
                  <a:lnTo>
                    <a:pt x="15286" y="1429"/>
                  </a:lnTo>
                  <a:lnTo>
                    <a:pt x="15694" y="1695"/>
                  </a:lnTo>
                  <a:lnTo>
                    <a:pt x="16070" y="1994"/>
                  </a:lnTo>
                  <a:lnTo>
                    <a:pt x="16416" y="2292"/>
                  </a:lnTo>
                  <a:lnTo>
                    <a:pt x="16729" y="2606"/>
                  </a:lnTo>
                  <a:lnTo>
                    <a:pt x="17028" y="2919"/>
                  </a:lnTo>
                  <a:lnTo>
                    <a:pt x="17310" y="3249"/>
                  </a:lnTo>
                  <a:lnTo>
                    <a:pt x="17561" y="3594"/>
                  </a:lnTo>
                  <a:lnTo>
                    <a:pt x="17797" y="3940"/>
                  </a:lnTo>
                  <a:lnTo>
                    <a:pt x="18001" y="4285"/>
                  </a:lnTo>
                  <a:lnTo>
                    <a:pt x="18205" y="4646"/>
                  </a:lnTo>
                  <a:lnTo>
                    <a:pt x="18377" y="5007"/>
                  </a:lnTo>
                  <a:lnTo>
                    <a:pt x="18550" y="5383"/>
                  </a:lnTo>
                  <a:lnTo>
                    <a:pt x="18691" y="5744"/>
                  </a:lnTo>
                  <a:lnTo>
                    <a:pt x="18832" y="6121"/>
                  </a:lnTo>
                  <a:lnTo>
                    <a:pt x="19083" y="6874"/>
                  </a:lnTo>
                  <a:lnTo>
                    <a:pt x="19303" y="7612"/>
                  </a:lnTo>
                  <a:lnTo>
                    <a:pt x="19696" y="9071"/>
                  </a:lnTo>
                  <a:lnTo>
                    <a:pt x="19884" y="9778"/>
                  </a:lnTo>
                  <a:lnTo>
                    <a:pt x="20088" y="10452"/>
                  </a:lnTo>
                  <a:lnTo>
                    <a:pt x="20198" y="10782"/>
                  </a:lnTo>
                  <a:lnTo>
                    <a:pt x="20323" y="11096"/>
                  </a:lnTo>
                  <a:lnTo>
                    <a:pt x="20449" y="11394"/>
                  </a:lnTo>
                  <a:lnTo>
                    <a:pt x="20574" y="11692"/>
                  </a:lnTo>
                  <a:lnTo>
                    <a:pt x="20574" y="11692"/>
                  </a:lnTo>
                  <a:lnTo>
                    <a:pt x="20763" y="12053"/>
                  </a:lnTo>
                  <a:lnTo>
                    <a:pt x="20935" y="12414"/>
                  </a:lnTo>
                  <a:lnTo>
                    <a:pt x="21124" y="12744"/>
                  </a:lnTo>
                  <a:lnTo>
                    <a:pt x="21328" y="13058"/>
                  </a:lnTo>
                  <a:lnTo>
                    <a:pt x="21516" y="13356"/>
                  </a:lnTo>
                  <a:lnTo>
                    <a:pt x="21720" y="13622"/>
                  </a:lnTo>
                  <a:lnTo>
                    <a:pt x="21940" y="13889"/>
                  </a:lnTo>
                  <a:lnTo>
                    <a:pt x="22159" y="14125"/>
                  </a:lnTo>
                  <a:lnTo>
                    <a:pt x="22379" y="14360"/>
                  </a:lnTo>
                  <a:lnTo>
                    <a:pt x="22599" y="14564"/>
                  </a:lnTo>
                  <a:lnTo>
                    <a:pt x="22834" y="14752"/>
                  </a:lnTo>
                  <a:lnTo>
                    <a:pt x="23070" y="14941"/>
                  </a:lnTo>
                  <a:lnTo>
                    <a:pt x="23321" y="15098"/>
                  </a:lnTo>
                  <a:lnTo>
                    <a:pt x="23572" y="15255"/>
                  </a:lnTo>
                  <a:lnTo>
                    <a:pt x="23823" y="15396"/>
                  </a:lnTo>
                  <a:lnTo>
                    <a:pt x="24090" y="15521"/>
                  </a:lnTo>
                  <a:lnTo>
                    <a:pt x="24357" y="15631"/>
                  </a:lnTo>
                  <a:lnTo>
                    <a:pt x="24639" y="15725"/>
                  </a:lnTo>
                  <a:lnTo>
                    <a:pt x="24922" y="15820"/>
                  </a:lnTo>
                  <a:lnTo>
                    <a:pt x="25204" y="15898"/>
                  </a:lnTo>
                  <a:lnTo>
                    <a:pt x="25502" y="15977"/>
                  </a:lnTo>
                  <a:lnTo>
                    <a:pt x="25816" y="16039"/>
                  </a:lnTo>
                  <a:lnTo>
                    <a:pt x="26444" y="16133"/>
                  </a:lnTo>
                  <a:lnTo>
                    <a:pt x="27103" y="16212"/>
                  </a:lnTo>
                  <a:lnTo>
                    <a:pt x="27793" y="16243"/>
                  </a:lnTo>
                  <a:lnTo>
                    <a:pt x="28500" y="16275"/>
                  </a:lnTo>
                  <a:lnTo>
                    <a:pt x="29253" y="16275"/>
                  </a:lnTo>
                  <a:lnTo>
                    <a:pt x="29253" y="16275"/>
                  </a:lnTo>
                  <a:lnTo>
                    <a:pt x="28939" y="16808"/>
                  </a:lnTo>
                  <a:lnTo>
                    <a:pt x="28578" y="17326"/>
                  </a:lnTo>
                  <a:lnTo>
                    <a:pt x="28202" y="17828"/>
                  </a:lnTo>
                  <a:lnTo>
                    <a:pt x="27778" y="18331"/>
                  </a:lnTo>
                  <a:lnTo>
                    <a:pt x="27338" y="18817"/>
                  </a:lnTo>
                  <a:lnTo>
                    <a:pt x="26883" y="19272"/>
                  </a:lnTo>
                  <a:lnTo>
                    <a:pt x="26381" y="19727"/>
                  </a:lnTo>
                  <a:lnTo>
                    <a:pt x="25879" y="20167"/>
                  </a:lnTo>
                  <a:lnTo>
                    <a:pt x="25345" y="20575"/>
                  </a:lnTo>
                  <a:lnTo>
                    <a:pt x="24796" y="20967"/>
                  </a:lnTo>
                  <a:lnTo>
                    <a:pt x="24231" y="21344"/>
                  </a:lnTo>
                  <a:lnTo>
                    <a:pt x="23650" y="21673"/>
                  </a:lnTo>
                  <a:lnTo>
                    <a:pt x="23054" y="21987"/>
                  </a:lnTo>
                  <a:lnTo>
                    <a:pt x="22458" y="22270"/>
                  </a:lnTo>
                  <a:lnTo>
                    <a:pt x="21846" y="22521"/>
                  </a:lnTo>
                  <a:lnTo>
                    <a:pt x="21218" y="22740"/>
                  </a:lnTo>
                  <a:lnTo>
                    <a:pt x="20590" y="22929"/>
                  </a:lnTo>
                  <a:lnTo>
                    <a:pt x="20276" y="23007"/>
                  </a:lnTo>
                  <a:lnTo>
                    <a:pt x="19962" y="23070"/>
                  </a:lnTo>
                  <a:lnTo>
                    <a:pt x="19648" y="23133"/>
                  </a:lnTo>
                  <a:lnTo>
                    <a:pt x="19335" y="23164"/>
                  </a:lnTo>
                  <a:lnTo>
                    <a:pt x="19021" y="23211"/>
                  </a:lnTo>
                  <a:lnTo>
                    <a:pt x="18707" y="23227"/>
                  </a:lnTo>
                  <a:lnTo>
                    <a:pt x="18393" y="23243"/>
                  </a:lnTo>
                  <a:lnTo>
                    <a:pt x="18079" y="23258"/>
                  </a:lnTo>
                  <a:lnTo>
                    <a:pt x="17781" y="23243"/>
                  </a:lnTo>
                  <a:lnTo>
                    <a:pt x="17467" y="23227"/>
                  </a:lnTo>
                  <a:lnTo>
                    <a:pt x="17153" y="23196"/>
                  </a:lnTo>
                  <a:lnTo>
                    <a:pt x="16855" y="23149"/>
                  </a:lnTo>
                  <a:lnTo>
                    <a:pt x="16541" y="23101"/>
                  </a:lnTo>
                  <a:lnTo>
                    <a:pt x="16243" y="23023"/>
                  </a:lnTo>
                  <a:lnTo>
                    <a:pt x="15945" y="22944"/>
                  </a:lnTo>
                  <a:lnTo>
                    <a:pt x="15647" y="22850"/>
                  </a:lnTo>
                  <a:lnTo>
                    <a:pt x="15348" y="22740"/>
                  </a:lnTo>
                  <a:lnTo>
                    <a:pt x="15066" y="22615"/>
                  </a:lnTo>
                  <a:lnTo>
                    <a:pt x="14768" y="22489"/>
                  </a:lnTo>
                  <a:lnTo>
                    <a:pt x="14485" y="22332"/>
                  </a:lnTo>
                  <a:lnTo>
                    <a:pt x="14218" y="22176"/>
                  </a:lnTo>
                  <a:lnTo>
                    <a:pt x="13936" y="22003"/>
                  </a:lnTo>
                  <a:lnTo>
                    <a:pt x="13669" y="21799"/>
                  </a:lnTo>
                  <a:lnTo>
                    <a:pt x="13402" y="21595"/>
                  </a:lnTo>
                  <a:lnTo>
                    <a:pt x="13136" y="21375"/>
                  </a:lnTo>
                  <a:lnTo>
                    <a:pt x="12885" y="21140"/>
                  </a:lnTo>
                  <a:lnTo>
                    <a:pt x="12633" y="20889"/>
                  </a:lnTo>
                  <a:lnTo>
                    <a:pt x="12382" y="20606"/>
                  </a:lnTo>
                  <a:lnTo>
                    <a:pt x="12147" y="20324"/>
                  </a:lnTo>
                  <a:lnTo>
                    <a:pt x="11911" y="20025"/>
                  </a:lnTo>
                  <a:lnTo>
                    <a:pt x="11911" y="20025"/>
                  </a:lnTo>
                  <a:lnTo>
                    <a:pt x="11755" y="19806"/>
                  </a:lnTo>
                  <a:lnTo>
                    <a:pt x="11613" y="19586"/>
                  </a:lnTo>
                  <a:lnTo>
                    <a:pt x="11472" y="19366"/>
                  </a:lnTo>
                  <a:lnTo>
                    <a:pt x="11347" y="19131"/>
                  </a:lnTo>
                  <a:lnTo>
                    <a:pt x="11111" y="18660"/>
                  </a:lnTo>
                  <a:lnTo>
                    <a:pt x="10891" y="18158"/>
                  </a:lnTo>
                  <a:lnTo>
                    <a:pt x="10687" y="17640"/>
                  </a:lnTo>
                  <a:lnTo>
                    <a:pt x="10499" y="17122"/>
                  </a:lnTo>
                  <a:lnTo>
                    <a:pt x="10138" y="16071"/>
                  </a:lnTo>
                  <a:lnTo>
                    <a:pt x="9950" y="15537"/>
                  </a:lnTo>
                  <a:lnTo>
                    <a:pt x="9761" y="15035"/>
                  </a:lnTo>
                  <a:lnTo>
                    <a:pt x="9542" y="14533"/>
                  </a:lnTo>
                  <a:lnTo>
                    <a:pt x="9306" y="14046"/>
                  </a:lnTo>
                  <a:lnTo>
                    <a:pt x="9165" y="13811"/>
                  </a:lnTo>
                  <a:lnTo>
                    <a:pt x="9024" y="13575"/>
                  </a:lnTo>
                  <a:lnTo>
                    <a:pt x="8883" y="13356"/>
                  </a:lnTo>
                  <a:lnTo>
                    <a:pt x="8726" y="13136"/>
                  </a:lnTo>
                  <a:lnTo>
                    <a:pt x="8569" y="12932"/>
                  </a:lnTo>
                  <a:lnTo>
                    <a:pt x="8380" y="12744"/>
                  </a:lnTo>
                  <a:lnTo>
                    <a:pt x="8192" y="12555"/>
                  </a:lnTo>
                  <a:lnTo>
                    <a:pt x="7988" y="12367"/>
                  </a:lnTo>
                  <a:lnTo>
                    <a:pt x="7988" y="12367"/>
                  </a:lnTo>
                  <a:lnTo>
                    <a:pt x="7753" y="12179"/>
                  </a:lnTo>
                  <a:lnTo>
                    <a:pt x="7502" y="12006"/>
                  </a:lnTo>
                  <a:lnTo>
                    <a:pt x="7250" y="11849"/>
                  </a:lnTo>
                  <a:lnTo>
                    <a:pt x="6999" y="11708"/>
                  </a:lnTo>
                  <a:lnTo>
                    <a:pt x="6748" y="11598"/>
                  </a:lnTo>
                  <a:lnTo>
                    <a:pt x="6481" y="11520"/>
                  </a:lnTo>
                  <a:lnTo>
                    <a:pt x="6215" y="11441"/>
                  </a:lnTo>
                  <a:lnTo>
                    <a:pt x="5964" y="11394"/>
                  </a:lnTo>
                  <a:lnTo>
                    <a:pt x="5697" y="11347"/>
                  </a:lnTo>
                  <a:lnTo>
                    <a:pt x="5414" y="11331"/>
                  </a:lnTo>
                  <a:lnTo>
                    <a:pt x="5148" y="11331"/>
                  </a:lnTo>
                  <a:lnTo>
                    <a:pt x="4881" y="11347"/>
                  </a:lnTo>
                  <a:lnTo>
                    <a:pt x="4614" y="11378"/>
                  </a:lnTo>
                  <a:lnTo>
                    <a:pt x="4347" y="11410"/>
                  </a:lnTo>
                  <a:lnTo>
                    <a:pt x="4080" y="11472"/>
                  </a:lnTo>
                  <a:lnTo>
                    <a:pt x="3814" y="11535"/>
                  </a:lnTo>
                  <a:lnTo>
                    <a:pt x="3547" y="11614"/>
                  </a:lnTo>
                  <a:lnTo>
                    <a:pt x="3280" y="11708"/>
                  </a:lnTo>
                  <a:lnTo>
                    <a:pt x="3013" y="11818"/>
                  </a:lnTo>
                  <a:lnTo>
                    <a:pt x="2746" y="11928"/>
                  </a:lnTo>
                  <a:lnTo>
                    <a:pt x="2495" y="12053"/>
                  </a:lnTo>
                  <a:lnTo>
                    <a:pt x="2244" y="12194"/>
                  </a:lnTo>
                  <a:lnTo>
                    <a:pt x="1758" y="12493"/>
                  </a:lnTo>
                  <a:lnTo>
                    <a:pt x="1271" y="12806"/>
                  </a:lnTo>
                  <a:lnTo>
                    <a:pt x="832" y="13152"/>
                  </a:lnTo>
                  <a:lnTo>
                    <a:pt x="392" y="13528"/>
                  </a:lnTo>
                  <a:lnTo>
                    <a:pt x="0" y="13905"/>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94" name="Google Shape;2129;p40">
              <a:extLst>
                <a:ext uri="{FF2B5EF4-FFF2-40B4-BE49-F238E27FC236}">
                  <a16:creationId xmlns:a16="http://schemas.microsoft.com/office/drawing/2014/main" id="{E3B54767-98EB-B3D1-B206-E2533514C0E8}"/>
                </a:ext>
              </a:extLst>
            </p:cNvPr>
            <p:cNvSpPr/>
            <p:nvPr/>
          </p:nvSpPr>
          <p:spPr>
            <a:xfrm>
              <a:off x="4572918" y="1551890"/>
              <a:ext cx="221805" cy="209959"/>
            </a:xfrm>
            <a:custGeom>
              <a:avLst/>
              <a:gdLst/>
              <a:ahLst/>
              <a:cxnLst/>
              <a:rect l="l" t="t" r="r" b="b"/>
              <a:pathLst>
                <a:path w="6750" h="6389" extrusionOk="0">
                  <a:moveTo>
                    <a:pt x="2575" y="629"/>
                  </a:moveTo>
                  <a:lnTo>
                    <a:pt x="2612" y="679"/>
                  </a:lnTo>
                  <a:lnTo>
                    <a:pt x="2622" y="691"/>
                  </a:lnTo>
                  <a:lnTo>
                    <a:pt x="2575" y="629"/>
                  </a:lnTo>
                  <a:close/>
                  <a:moveTo>
                    <a:pt x="1366" y="1"/>
                  </a:moveTo>
                  <a:lnTo>
                    <a:pt x="1225" y="17"/>
                  </a:lnTo>
                  <a:lnTo>
                    <a:pt x="1084" y="48"/>
                  </a:lnTo>
                  <a:lnTo>
                    <a:pt x="958" y="79"/>
                  </a:lnTo>
                  <a:lnTo>
                    <a:pt x="817" y="126"/>
                  </a:lnTo>
                  <a:lnTo>
                    <a:pt x="707" y="189"/>
                  </a:lnTo>
                  <a:lnTo>
                    <a:pt x="597" y="268"/>
                  </a:lnTo>
                  <a:lnTo>
                    <a:pt x="503" y="362"/>
                  </a:lnTo>
                  <a:lnTo>
                    <a:pt x="409" y="456"/>
                  </a:lnTo>
                  <a:lnTo>
                    <a:pt x="315" y="566"/>
                  </a:lnTo>
                  <a:lnTo>
                    <a:pt x="236" y="676"/>
                  </a:lnTo>
                  <a:lnTo>
                    <a:pt x="173" y="801"/>
                  </a:lnTo>
                  <a:lnTo>
                    <a:pt x="111" y="927"/>
                  </a:lnTo>
                  <a:lnTo>
                    <a:pt x="64" y="1052"/>
                  </a:lnTo>
                  <a:lnTo>
                    <a:pt x="32" y="1194"/>
                  </a:lnTo>
                  <a:lnTo>
                    <a:pt x="1" y="1335"/>
                  </a:lnTo>
                  <a:lnTo>
                    <a:pt x="1" y="1460"/>
                  </a:lnTo>
                  <a:lnTo>
                    <a:pt x="1" y="1602"/>
                  </a:lnTo>
                  <a:lnTo>
                    <a:pt x="32" y="1727"/>
                  </a:lnTo>
                  <a:lnTo>
                    <a:pt x="64" y="1868"/>
                  </a:lnTo>
                  <a:lnTo>
                    <a:pt x="126" y="1994"/>
                  </a:lnTo>
                  <a:lnTo>
                    <a:pt x="205" y="2104"/>
                  </a:lnTo>
                  <a:lnTo>
                    <a:pt x="440" y="2418"/>
                  </a:lnTo>
                  <a:lnTo>
                    <a:pt x="691" y="2700"/>
                  </a:lnTo>
                  <a:lnTo>
                    <a:pt x="942" y="2983"/>
                  </a:lnTo>
                  <a:lnTo>
                    <a:pt x="1194" y="3265"/>
                  </a:lnTo>
                  <a:lnTo>
                    <a:pt x="1727" y="3799"/>
                  </a:lnTo>
                  <a:lnTo>
                    <a:pt x="2276" y="4301"/>
                  </a:lnTo>
                  <a:lnTo>
                    <a:pt x="2857" y="4803"/>
                  </a:lnTo>
                  <a:lnTo>
                    <a:pt x="3438" y="5274"/>
                  </a:lnTo>
                  <a:lnTo>
                    <a:pt x="4034" y="5729"/>
                  </a:lnTo>
                  <a:lnTo>
                    <a:pt x="4646" y="6200"/>
                  </a:lnTo>
                  <a:lnTo>
                    <a:pt x="4756" y="6263"/>
                  </a:lnTo>
                  <a:lnTo>
                    <a:pt x="4897" y="6310"/>
                  </a:lnTo>
                  <a:lnTo>
                    <a:pt x="5023" y="6357"/>
                  </a:lnTo>
                  <a:lnTo>
                    <a:pt x="5180" y="6372"/>
                  </a:lnTo>
                  <a:lnTo>
                    <a:pt x="5321" y="6388"/>
                  </a:lnTo>
                  <a:lnTo>
                    <a:pt x="5462" y="6388"/>
                  </a:lnTo>
                  <a:lnTo>
                    <a:pt x="5603" y="6372"/>
                  </a:lnTo>
                  <a:lnTo>
                    <a:pt x="5729" y="6341"/>
                  </a:lnTo>
                  <a:lnTo>
                    <a:pt x="5855" y="6294"/>
                  </a:lnTo>
                  <a:lnTo>
                    <a:pt x="5980" y="6247"/>
                  </a:lnTo>
                  <a:lnTo>
                    <a:pt x="6090" y="6168"/>
                  </a:lnTo>
                  <a:lnTo>
                    <a:pt x="6216" y="6090"/>
                  </a:lnTo>
                  <a:lnTo>
                    <a:pt x="6310" y="6012"/>
                  </a:lnTo>
                  <a:lnTo>
                    <a:pt x="6420" y="5917"/>
                  </a:lnTo>
                  <a:lnTo>
                    <a:pt x="6498" y="5807"/>
                  </a:lnTo>
                  <a:lnTo>
                    <a:pt x="6561" y="5698"/>
                  </a:lnTo>
                  <a:lnTo>
                    <a:pt x="6624" y="5556"/>
                  </a:lnTo>
                  <a:lnTo>
                    <a:pt x="6686" y="5415"/>
                  </a:lnTo>
                  <a:lnTo>
                    <a:pt x="6718" y="5290"/>
                  </a:lnTo>
                  <a:lnTo>
                    <a:pt x="6733" y="5148"/>
                  </a:lnTo>
                  <a:lnTo>
                    <a:pt x="6749" y="5023"/>
                  </a:lnTo>
                  <a:lnTo>
                    <a:pt x="6749" y="4897"/>
                  </a:lnTo>
                  <a:lnTo>
                    <a:pt x="6718" y="4772"/>
                  </a:lnTo>
                  <a:lnTo>
                    <a:pt x="6686" y="4646"/>
                  </a:lnTo>
                  <a:lnTo>
                    <a:pt x="6655" y="4521"/>
                  </a:lnTo>
                  <a:lnTo>
                    <a:pt x="6592" y="4395"/>
                  </a:lnTo>
                  <a:lnTo>
                    <a:pt x="6529" y="4285"/>
                  </a:lnTo>
                  <a:lnTo>
                    <a:pt x="6467" y="4175"/>
                  </a:lnTo>
                  <a:lnTo>
                    <a:pt x="6372" y="4066"/>
                  </a:lnTo>
                  <a:lnTo>
                    <a:pt x="6278" y="3971"/>
                  </a:lnTo>
                  <a:lnTo>
                    <a:pt x="6168" y="3877"/>
                  </a:lnTo>
                  <a:lnTo>
                    <a:pt x="6059" y="3783"/>
                  </a:lnTo>
                  <a:lnTo>
                    <a:pt x="5541" y="3391"/>
                  </a:lnTo>
                  <a:lnTo>
                    <a:pt x="5274" y="3187"/>
                  </a:lnTo>
                  <a:lnTo>
                    <a:pt x="5211" y="3140"/>
                  </a:lnTo>
                  <a:lnTo>
                    <a:pt x="4725" y="2747"/>
                  </a:lnTo>
                  <a:lnTo>
                    <a:pt x="4238" y="2339"/>
                  </a:lnTo>
                  <a:lnTo>
                    <a:pt x="3767" y="1931"/>
                  </a:lnTo>
                  <a:lnTo>
                    <a:pt x="3328" y="1492"/>
                  </a:lnTo>
                  <a:lnTo>
                    <a:pt x="2888" y="1005"/>
                  </a:lnTo>
                  <a:lnTo>
                    <a:pt x="2700" y="801"/>
                  </a:lnTo>
                  <a:lnTo>
                    <a:pt x="2612" y="679"/>
                  </a:lnTo>
                  <a:lnTo>
                    <a:pt x="2449" y="487"/>
                  </a:lnTo>
                  <a:lnTo>
                    <a:pt x="2355" y="393"/>
                  </a:lnTo>
                  <a:lnTo>
                    <a:pt x="2261" y="299"/>
                  </a:lnTo>
                  <a:lnTo>
                    <a:pt x="2151" y="221"/>
                  </a:lnTo>
                  <a:lnTo>
                    <a:pt x="2041" y="158"/>
                  </a:lnTo>
                  <a:lnTo>
                    <a:pt x="1915" y="95"/>
                  </a:lnTo>
                  <a:lnTo>
                    <a:pt x="1790" y="48"/>
                  </a:lnTo>
                  <a:lnTo>
                    <a:pt x="1649" y="32"/>
                  </a:lnTo>
                  <a:lnTo>
                    <a:pt x="1507" y="17"/>
                  </a:lnTo>
                  <a:lnTo>
                    <a:pt x="1366" y="1"/>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95" name="Google Shape;2130;p40">
              <a:extLst>
                <a:ext uri="{FF2B5EF4-FFF2-40B4-BE49-F238E27FC236}">
                  <a16:creationId xmlns:a16="http://schemas.microsoft.com/office/drawing/2014/main" id="{5751C6DA-21CB-0325-30C2-3870752CDE16}"/>
                </a:ext>
              </a:extLst>
            </p:cNvPr>
            <p:cNvSpPr/>
            <p:nvPr/>
          </p:nvSpPr>
          <p:spPr>
            <a:xfrm>
              <a:off x="3509528" y="1747875"/>
              <a:ext cx="1095355" cy="406936"/>
            </a:xfrm>
            <a:custGeom>
              <a:avLst/>
              <a:gdLst/>
              <a:ahLst/>
              <a:cxnLst/>
              <a:rect l="l" t="t" r="r" b="b"/>
              <a:pathLst>
                <a:path w="33334" h="12383" extrusionOk="0">
                  <a:moveTo>
                    <a:pt x="4552" y="0"/>
                  </a:moveTo>
                  <a:lnTo>
                    <a:pt x="4426" y="550"/>
                  </a:lnTo>
                  <a:lnTo>
                    <a:pt x="4254" y="1099"/>
                  </a:lnTo>
                  <a:lnTo>
                    <a:pt x="4065" y="1633"/>
                  </a:lnTo>
                  <a:lnTo>
                    <a:pt x="3845" y="2150"/>
                  </a:lnTo>
                  <a:lnTo>
                    <a:pt x="3610" y="2653"/>
                  </a:lnTo>
                  <a:lnTo>
                    <a:pt x="3343" y="3155"/>
                  </a:lnTo>
                  <a:lnTo>
                    <a:pt x="3061" y="3641"/>
                  </a:lnTo>
                  <a:lnTo>
                    <a:pt x="2763" y="4112"/>
                  </a:lnTo>
                  <a:lnTo>
                    <a:pt x="2449" y="4583"/>
                  </a:lnTo>
                  <a:lnTo>
                    <a:pt x="2135" y="5054"/>
                  </a:lnTo>
                  <a:lnTo>
                    <a:pt x="1460" y="5964"/>
                  </a:lnTo>
                  <a:lnTo>
                    <a:pt x="770" y="6859"/>
                  </a:lnTo>
                  <a:lnTo>
                    <a:pt x="95" y="7769"/>
                  </a:lnTo>
                  <a:lnTo>
                    <a:pt x="32" y="7879"/>
                  </a:lnTo>
                  <a:lnTo>
                    <a:pt x="1" y="7988"/>
                  </a:lnTo>
                  <a:lnTo>
                    <a:pt x="1" y="8083"/>
                  </a:lnTo>
                  <a:lnTo>
                    <a:pt x="32" y="8161"/>
                  </a:lnTo>
                  <a:lnTo>
                    <a:pt x="63" y="8240"/>
                  </a:lnTo>
                  <a:lnTo>
                    <a:pt x="110" y="8302"/>
                  </a:lnTo>
                  <a:lnTo>
                    <a:pt x="157" y="8365"/>
                  </a:lnTo>
                  <a:lnTo>
                    <a:pt x="236" y="8397"/>
                  </a:lnTo>
                  <a:lnTo>
                    <a:pt x="314" y="8428"/>
                  </a:lnTo>
                  <a:lnTo>
                    <a:pt x="393" y="8444"/>
                  </a:lnTo>
                  <a:lnTo>
                    <a:pt x="424" y="8459"/>
                  </a:lnTo>
                  <a:lnTo>
                    <a:pt x="1052" y="8491"/>
                  </a:lnTo>
                  <a:lnTo>
                    <a:pt x="1680" y="8506"/>
                  </a:lnTo>
                  <a:lnTo>
                    <a:pt x="2276" y="8491"/>
                  </a:lnTo>
                  <a:lnTo>
                    <a:pt x="2872" y="8459"/>
                  </a:lnTo>
                  <a:lnTo>
                    <a:pt x="3485" y="8397"/>
                  </a:lnTo>
                  <a:lnTo>
                    <a:pt x="4097" y="8302"/>
                  </a:lnTo>
                  <a:lnTo>
                    <a:pt x="4709" y="8193"/>
                  </a:lnTo>
                  <a:lnTo>
                    <a:pt x="5305" y="8051"/>
                  </a:lnTo>
                  <a:lnTo>
                    <a:pt x="5901" y="7894"/>
                  </a:lnTo>
                  <a:lnTo>
                    <a:pt x="6482" y="7722"/>
                  </a:lnTo>
                  <a:lnTo>
                    <a:pt x="7063" y="7533"/>
                  </a:lnTo>
                  <a:lnTo>
                    <a:pt x="7643" y="7329"/>
                  </a:lnTo>
                  <a:lnTo>
                    <a:pt x="8208" y="7094"/>
                  </a:lnTo>
                  <a:lnTo>
                    <a:pt x="8773" y="6859"/>
                  </a:lnTo>
                  <a:lnTo>
                    <a:pt x="9323" y="6623"/>
                  </a:lnTo>
                  <a:lnTo>
                    <a:pt x="9872" y="6372"/>
                  </a:lnTo>
                  <a:lnTo>
                    <a:pt x="10421" y="6105"/>
                  </a:lnTo>
                  <a:lnTo>
                    <a:pt x="10955" y="5838"/>
                  </a:lnTo>
                  <a:lnTo>
                    <a:pt x="12022" y="5273"/>
                  </a:lnTo>
                  <a:lnTo>
                    <a:pt x="14125" y="4144"/>
                  </a:lnTo>
                  <a:lnTo>
                    <a:pt x="15161" y="3579"/>
                  </a:lnTo>
                  <a:lnTo>
                    <a:pt x="16196" y="3045"/>
                  </a:lnTo>
                  <a:lnTo>
                    <a:pt x="17295" y="2511"/>
                  </a:lnTo>
                  <a:lnTo>
                    <a:pt x="17311" y="2872"/>
                  </a:lnTo>
                  <a:lnTo>
                    <a:pt x="17326" y="3233"/>
                  </a:lnTo>
                  <a:lnTo>
                    <a:pt x="17311" y="3955"/>
                  </a:lnTo>
                  <a:lnTo>
                    <a:pt x="17279" y="4599"/>
                  </a:lnTo>
                  <a:lnTo>
                    <a:pt x="17216" y="5226"/>
                  </a:lnTo>
                  <a:lnTo>
                    <a:pt x="17138" y="5854"/>
                  </a:lnTo>
                  <a:lnTo>
                    <a:pt x="17012" y="6482"/>
                  </a:lnTo>
                  <a:lnTo>
                    <a:pt x="16871" y="7094"/>
                  </a:lnTo>
                  <a:lnTo>
                    <a:pt x="16699" y="7706"/>
                  </a:lnTo>
                  <a:lnTo>
                    <a:pt x="16495" y="8318"/>
                  </a:lnTo>
                  <a:lnTo>
                    <a:pt x="16275" y="8899"/>
                  </a:lnTo>
                  <a:lnTo>
                    <a:pt x="16024" y="9479"/>
                  </a:lnTo>
                  <a:lnTo>
                    <a:pt x="15726" y="10029"/>
                  </a:lnTo>
                  <a:lnTo>
                    <a:pt x="15412" y="10562"/>
                  </a:lnTo>
                  <a:lnTo>
                    <a:pt x="15066" y="11080"/>
                  </a:lnTo>
                  <a:lnTo>
                    <a:pt x="15066" y="11096"/>
                  </a:lnTo>
                  <a:lnTo>
                    <a:pt x="14988" y="11206"/>
                  </a:lnTo>
                  <a:lnTo>
                    <a:pt x="14941" y="11347"/>
                  </a:lnTo>
                  <a:lnTo>
                    <a:pt x="14910" y="11488"/>
                  </a:lnTo>
                  <a:lnTo>
                    <a:pt x="14910" y="11629"/>
                  </a:lnTo>
                  <a:lnTo>
                    <a:pt x="14941" y="11786"/>
                  </a:lnTo>
                  <a:lnTo>
                    <a:pt x="14988" y="11928"/>
                  </a:lnTo>
                  <a:lnTo>
                    <a:pt x="15082" y="12069"/>
                  </a:lnTo>
                  <a:lnTo>
                    <a:pt x="15176" y="12179"/>
                  </a:lnTo>
                  <a:lnTo>
                    <a:pt x="15302" y="12257"/>
                  </a:lnTo>
                  <a:lnTo>
                    <a:pt x="15427" y="12336"/>
                  </a:lnTo>
                  <a:lnTo>
                    <a:pt x="15569" y="12367"/>
                  </a:lnTo>
                  <a:lnTo>
                    <a:pt x="15726" y="12383"/>
                  </a:lnTo>
                  <a:lnTo>
                    <a:pt x="15804" y="12383"/>
                  </a:lnTo>
                  <a:lnTo>
                    <a:pt x="16087" y="12351"/>
                  </a:lnTo>
                  <a:lnTo>
                    <a:pt x="16385" y="12320"/>
                  </a:lnTo>
                  <a:lnTo>
                    <a:pt x="16683" y="12257"/>
                  </a:lnTo>
                  <a:lnTo>
                    <a:pt x="16965" y="12210"/>
                  </a:lnTo>
                  <a:lnTo>
                    <a:pt x="17264" y="12132"/>
                  </a:lnTo>
                  <a:lnTo>
                    <a:pt x="17546" y="12053"/>
                  </a:lnTo>
                  <a:lnTo>
                    <a:pt x="18095" y="11865"/>
                  </a:lnTo>
                  <a:lnTo>
                    <a:pt x="18629" y="11661"/>
                  </a:lnTo>
                  <a:lnTo>
                    <a:pt x="19163" y="11410"/>
                  </a:lnTo>
                  <a:lnTo>
                    <a:pt x="19665" y="11159"/>
                  </a:lnTo>
                  <a:lnTo>
                    <a:pt x="20151" y="10876"/>
                  </a:lnTo>
                  <a:lnTo>
                    <a:pt x="20638" y="10578"/>
                  </a:lnTo>
                  <a:lnTo>
                    <a:pt x="21093" y="10264"/>
                  </a:lnTo>
                  <a:lnTo>
                    <a:pt x="21548" y="9934"/>
                  </a:lnTo>
                  <a:lnTo>
                    <a:pt x="21987" y="9605"/>
                  </a:lnTo>
                  <a:lnTo>
                    <a:pt x="22427" y="9244"/>
                  </a:lnTo>
                  <a:lnTo>
                    <a:pt x="22851" y="8899"/>
                  </a:lnTo>
                  <a:lnTo>
                    <a:pt x="23259" y="8538"/>
                  </a:lnTo>
                  <a:lnTo>
                    <a:pt x="23667" y="8161"/>
                  </a:lnTo>
                  <a:lnTo>
                    <a:pt x="24059" y="7784"/>
                  </a:lnTo>
                  <a:lnTo>
                    <a:pt x="24451" y="7408"/>
                  </a:lnTo>
                  <a:lnTo>
                    <a:pt x="25220" y="6623"/>
                  </a:lnTo>
                  <a:lnTo>
                    <a:pt x="25958" y="5838"/>
                  </a:lnTo>
                  <a:lnTo>
                    <a:pt x="26680" y="5038"/>
                  </a:lnTo>
                  <a:lnTo>
                    <a:pt x="28108" y="3437"/>
                  </a:lnTo>
                  <a:lnTo>
                    <a:pt x="28924" y="2527"/>
                  </a:lnTo>
                  <a:lnTo>
                    <a:pt x="29018" y="2998"/>
                  </a:lnTo>
                  <a:lnTo>
                    <a:pt x="29081" y="3343"/>
                  </a:lnTo>
                  <a:lnTo>
                    <a:pt x="29144" y="3688"/>
                  </a:lnTo>
                  <a:lnTo>
                    <a:pt x="29238" y="4395"/>
                  </a:lnTo>
                  <a:lnTo>
                    <a:pt x="29301" y="5101"/>
                  </a:lnTo>
                  <a:lnTo>
                    <a:pt x="29348" y="5823"/>
                  </a:lnTo>
                  <a:lnTo>
                    <a:pt x="29410" y="7282"/>
                  </a:lnTo>
                  <a:lnTo>
                    <a:pt x="29410" y="7298"/>
                  </a:lnTo>
                  <a:lnTo>
                    <a:pt x="29426" y="7329"/>
                  </a:lnTo>
                  <a:lnTo>
                    <a:pt x="29426" y="7376"/>
                  </a:lnTo>
                  <a:lnTo>
                    <a:pt x="29458" y="7439"/>
                  </a:lnTo>
                  <a:lnTo>
                    <a:pt x="29520" y="7518"/>
                  </a:lnTo>
                  <a:lnTo>
                    <a:pt x="29614" y="7565"/>
                  </a:lnTo>
                  <a:lnTo>
                    <a:pt x="29662" y="7580"/>
                  </a:lnTo>
                  <a:lnTo>
                    <a:pt x="29756" y="7580"/>
                  </a:lnTo>
                  <a:lnTo>
                    <a:pt x="29960" y="7549"/>
                  </a:lnTo>
                  <a:lnTo>
                    <a:pt x="30164" y="7486"/>
                  </a:lnTo>
                  <a:lnTo>
                    <a:pt x="30352" y="7424"/>
                  </a:lnTo>
                  <a:lnTo>
                    <a:pt x="30540" y="7345"/>
                  </a:lnTo>
                  <a:lnTo>
                    <a:pt x="30729" y="7251"/>
                  </a:lnTo>
                  <a:lnTo>
                    <a:pt x="30901" y="7157"/>
                  </a:lnTo>
                  <a:lnTo>
                    <a:pt x="31058" y="7047"/>
                  </a:lnTo>
                  <a:lnTo>
                    <a:pt x="31215" y="6921"/>
                  </a:lnTo>
                  <a:lnTo>
                    <a:pt x="31513" y="6670"/>
                  </a:lnTo>
                  <a:lnTo>
                    <a:pt x="31780" y="6388"/>
                  </a:lnTo>
                  <a:lnTo>
                    <a:pt x="32031" y="6105"/>
                  </a:lnTo>
                  <a:lnTo>
                    <a:pt x="32251" y="5791"/>
                  </a:lnTo>
                  <a:lnTo>
                    <a:pt x="32471" y="5493"/>
                  </a:lnTo>
                  <a:lnTo>
                    <a:pt x="32659" y="5164"/>
                  </a:lnTo>
                  <a:lnTo>
                    <a:pt x="32847" y="4850"/>
                  </a:lnTo>
                  <a:lnTo>
                    <a:pt x="33020" y="4520"/>
                  </a:lnTo>
                  <a:lnTo>
                    <a:pt x="33334" y="3861"/>
                  </a:lnTo>
                  <a:lnTo>
                    <a:pt x="33318" y="3704"/>
                  </a:lnTo>
                  <a:lnTo>
                    <a:pt x="33098" y="4065"/>
                  </a:lnTo>
                  <a:lnTo>
                    <a:pt x="32863" y="4426"/>
                  </a:lnTo>
                  <a:lnTo>
                    <a:pt x="32659" y="4724"/>
                  </a:lnTo>
                  <a:lnTo>
                    <a:pt x="32439" y="5022"/>
                  </a:lnTo>
                  <a:lnTo>
                    <a:pt x="32220" y="5305"/>
                  </a:lnTo>
                  <a:lnTo>
                    <a:pt x="31984" y="5587"/>
                  </a:lnTo>
                  <a:lnTo>
                    <a:pt x="31749" y="5854"/>
                  </a:lnTo>
                  <a:lnTo>
                    <a:pt x="31482" y="6090"/>
                  </a:lnTo>
                  <a:lnTo>
                    <a:pt x="31215" y="6325"/>
                  </a:lnTo>
                  <a:lnTo>
                    <a:pt x="30933" y="6529"/>
                  </a:lnTo>
                  <a:lnTo>
                    <a:pt x="30713" y="6655"/>
                  </a:lnTo>
                  <a:lnTo>
                    <a:pt x="30493" y="6764"/>
                  </a:lnTo>
                  <a:lnTo>
                    <a:pt x="30274" y="6859"/>
                  </a:lnTo>
                  <a:lnTo>
                    <a:pt x="30054" y="6921"/>
                  </a:lnTo>
                  <a:lnTo>
                    <a:pt x="30085" y="5807"/>
                  </a:lnTo>
                  <a:lnTo>
                    <a:pt x="30101" y="5069"/>
                  </a:lnTo>
                  <a:lnTo>
                    <a:pt x="30085" y="4332"/>
                  </a:lnTo>
                  <a:lnTo>
                    <a:pt x="30038" y="3579"/>
                  </a:lnTo>
                  <a:lnTo>
                    <a:pt x="30007" y="3218"/>
                  </a:lnTo>
                  <a:lnTo>
                    <a:pt x="29960" y="2841"/>
                  </a:lnTo>
                  <a:lnTo>
                    <a:pt x="29913" y="2464"/>
                  </a:lnTo>
                  <a:lnTo>
                    <a:pt x="29834" y="2088"/>
                  </a:lnTo>
                  <a:lnTo>
                    <a:pt x="29756" y="1711"/>
                  </a:lnTo>
                  <a:lnTo>
                    <a:pt x="29662" y="1350"/>
                  </a:lnTo>
                  <a:lnTo>
                    <a:pt x="29614" y="1225"/>
                  </a:lnTo>
                  <a:lnTo>
                    <a:pt x="29536" y="1130"/>
                  </a:lnTo>
                  <a:lnTo>
                    <a:pt x="29458" y="1052"/>
                  </a:lnTo>
                  <a:lnTo>
                    <a:pt x="29363" y="1005"/>
                  </a:lnTo>
                  <a:lnTo>
                    <a:pt x="29269" y="973"/>
                  </a:lnTo>
                  <a:lnTo>
                    <a:pt x="29175" y="958"/>
                  </a:lnTo>
                  <a:lnTo>
                    <a:pt x="29081" y="973"/>
                  </a:lnTo>
                  <a:lnTo>
                    <a:pt x="28987" y="1005"/>
                  </a:lnTo>
                  <a:lnTo>
                    <a:pt x="28893" y="1036"/>
                  </a:lnTo>
                  <a:lnTo>
                    <a:pt x="28814" y="1099"/>
                  </a:lnTo>
                  <a:lnTo>
                    <a:pt x="28798" y="1130"/>
                  </a:lnTo>
                  <a:lnTo>
                    <a:pt x="28014" y="1884"/>
                  </a:lnTo>
                  <a:lnTo>
                    <a:pt x="27260" y="2637"/>
                  </a:lnTo>
                  <a:lnTo>
                    <a:pt x="25754" y="4159"/>
                  </a:lnTo>
                  <a:lnTo>
                    <a:pt x="25001" y="4913"/>
                  </a:lnTo>
                  <a:lnTo>
                    <a:pt x="24247" y="5666"/>
                  </a:lnTo>
                  <a:lnTo>
                    <a:pt x="23478" y="6388"/>
                  </a:lnTo>
                  <a:lnTo>
                    <a:pt x="23086" y="6733"/>
                  </a:lnTo>
                  <a:lnTo>
                    <a:pt x="22694" y="7078"/>
                  </a:lnTo>
                  <a:lnTo>
                    <a:pt x="22301" y="7424"/>
                  </a:lnTo>
                  <a:lnTo>
                    <a:pt x="21893" y="7753"/>
                  </a:lnTo>
                  <a:lnTo>
                    <a:pt x="21485" y="8083"/>
                  </a:lnTo>
                  <a:lnTo>
                    <a:pt x="21077" y="8397"/>
                  </a:lnTo>
                  <a:lnTo>
                    <a:pt x="20653" y="8695"/>
                  </a:lnTo>
                  <a:lnTo>
                    <a:pt x="20230" y="8977"/>
                  </a:lnTo>
                  <a:lnTo>
                    <a:pt x="19806" y="9260"/>
                  </a:lnTo>
                  <a:lnTo>
                    <a:pt x="19367" y="9511"/>
                  </a:lnTo>
                  <a:lnTo>
                    <a:pt x="18911" y="9762"/>
                  </a:lnTo>
                  <a:lnTo>
                    <a:pt x="18472" y="9982"/>
                  </a:lnTo>
                  <a:lnTo>
                    <a:pt x="18017" y="10170"/>
                  </a:lnTo>
                  <a:lnTo>
                    <a:pt x="17546" y="10343"/>
                  </a:lnTo>
                  <a:lnTo>
                    <a:pt x="17421" y="10390"/>
                  </a:lnTo>
                  <a:lnTo>
                    <a:pt x="17625" y="9966"/>
                  </a:lnTo>
                  <a:lnTo>
                    <a:pt x="17813" y="9542"/>
                  </a:lnTo>
                  <a:lnTo>
                    <a:pt x="18080" y="8883"/>
                  </a:lnTo>
                  <a:lnTo>
                    <a:pt x="18299" y="8208"/>
                  </a:lnTo>
                  <a:lnTo>
                    <a:pt x="18488" y="7518"/>
                  </a:lnTo>
                  <a:lnTo>
                    <a:pt x="18660" y="6827"/>
                  </a:lnTo>
                  <a:lnTo>
                    <a:pt x="18786" y="6121"/>
                  </a:lnTo>
                  <a:lnTo>
                    <a:pt x="18880" y="5430"/>
                  </a:lnTo>
                  <a:lnTo>
                    <a:pt x="18943" y="4724"/>
                  </a:lnTo>
                  <a:lnTo>
                    <a:pt x="18974" y="4018"/>
                  </a:lnTo>
                  <a:lnTo>
                    <a:pt x="18990" y="3296"/>
                  </a:lnTo>
                  <a:lnTo>
                    <a:pt x="18958" y="2590"/>
                  </a:lnTo>
                  <a:lnTo>
                    <a:pt x="18880" y="1884"/>
                  </a:lnTo>
                  <a:lnTo>
                    <a:pt x="18786" y="1177"/>
                  </a:lnTo>
                  <a:lnTo>
                    <a:pt x="18786" y="1162"/>
                  </a:lnTo>
                  <a:lnTo>
                    <a:pt x="18754" y="1068"/>
                  </a:lnTo>
                  <a:lnTo>
                    <a:pt x="18723" y="973"/>
                  </a:lnTo>
                  <a:lnTo>
                    <a:pt x="18660" y="864"/>
                  </a:lnTo>
                  <a:lnTo>
                    <a:pt x="18598" y="769"/>
                  </a:lnTo>
                  <a:lnTo>
                    <a:pt x="18503" y="691"/>
                  </a:lnTo>
                  <a:lnTo>
                    <a:pt x="18409" y="612"/>
                  </a:lnTo>
                  <a:lnTo>
                    <a:pt x="18315" y="565"/>
                  </a:lnTo>
                  <a:lnTo>
                    <a:pt x="18205" y="518"/>
                  </a:lnTo>
                  <a:lnTo>
                    <a:pt x="18095" y="503"/>
                  </a:lnTo>
                  <a:lnTo>
                    <a:pt x="17985" y="487"/>
                  </a:lnTo>
                  <a:lnTo>
                    <a:pt x="17813" y="503"/>
                  </a:lnTo>
                  <a:lnTo>
                    <a:pt x="17656" y="565"/>
                  </a:lnTo>
                  <a:lnTo>
                    <a:pt x="17091" y="817"/>
                  </a:lnTo>
                  <a:lnTo>
                    <a:pt x="16542" y="1068"/>
                  </a:lnTo>
                  <a:lnTo>
                    <a:pt x="16008" y="1350"/>
                  </a:lnTo>
                  <a:lnTo>
                    <a:pt x="15459" y="1633"/>
                  </a:lnTo>
                  <a:lnTo>
                    <a:pt x="14407" y="2213"/>
                  </a:lnTo>
                  <a:lnTo>
                    <a:pt x="13372" y="2810"/>
                  </a:lnTo>
                  <a:lnTo>
                    <a:pt x="11316" y="3987"/>
                  </a:lnTo>
                  <a:lnTo>
                    <a:pt x="10296" y="4567"/>
                  </a:lnTo>
                  <a:lnTo>
                    <a:pt x="9260" y="5132"/>
                  </a:lnTo>
                  <a:lnTo>
                    <a:pt x="8742" y="5399"/>
                  </a:lnTo>
                  <a:lnTo>
                    <a:pt x="8208" y="5650"/>
                  </a:lnTo>
                  <a:lnTo>
                    <a:pt x="7690" y="5901"/>
                  </a:lnTo>
                  <a:lnTo>
                    <a:pt x="7157" y="6137"/>
                  </a:lnTo>
                  <a:lnTo>
                    <a:pt x="6623" y="6356"/>
                  </a:lnTo>
                  <a:lnTo>
                    <a:pt x="6090" y="6560"/>
                  </a:lnTo>
                  <a:lnTo>
                    <a:pt x="5540" y="6749"/>
                  </a:lnTo>
                  <a:lnTo>
                    <a:pt x="4991" y="6937"/>
                  </a:lnTo>
                  <a:lnTo>
                    <a:pt x="4536" y="7063"/>
                  </a:lnTo>
                  <a:lnTo>
                    <a:pt x="4081" y="7188"/>
                  </a:lnTo>
                  <a:lnTo>
                    <a:pt x="3610" y="7282"/>
                  </a:lnTo>
                  <a:lnTo>
                    <a:pt x="3139" y="7376"/>
                  </a:lnTo>
                  <a:lnTo>
                    <a:pt x="2668" y="7455"/>
                  </a:lnTo>
                  <a:lnTo>
                    <a:pt x="2198" y="7518"/>
                  </a:lnTo>
                  <a:lnTo>
                    <a:pt x="1727" y="7549"/>
                  </a:lnTo>
                  <a:lnTo>
                    <a:pt x="1240" y="7580"/>
                  </a:lnTo>
                  <a:lnTo>
                    <a:pt x="1240" y="7580"/>
                  </a:lnTo>
                  <a:lnTo>
                    <a:pt x="2041" y="6356"/>
                  </a:lnTo>
                  <a:lnTo>
                    <a:pt x="2339" y="5870"/>
                  </a:lnTo>
                  <a:lnTo>
                    <a:pt x="2637" y="5368"/>
                  </a:lnTo>
                  <a:lnTo>
                    <a:pt x="2920" y="4865"/>
                  </a:lnTo>
                  <a:lnTo>
                    <a:pt x="3186" y="4363"/>
                  </a:lnTo>
                  <a:lnTo>
                    <a:pt x="3453" y="3845"/>
                  </a:lnTo>
                  <a:lnTo>
                    <a:pt x="3689" y="3327"/>
                  </a:lnTo>
                  <a:lnTo>
                    <a:pt x="3908" y="2794"/>
                  </a:lnTo>
                  <a:lnTo>
                    <a:pt x="4097" y="2245"/>
                  </a:lnTo>
                  <a:lnTo>
                    <a:pt x="4269" y="1695"/>
                  </a:lnTo>
                  <a:lnTo>
                    <a:pt x="4395" y="1130"/>
                  </a:lnTo>
                  <a:lnTo>
                    <a:pt x="4489" y="565"/>
                  </a:lnTo>
                  <a:lnTo>
                    <a:pt x="4552" y="0"/>
                  </a:lnTo>
                  <a:close/>
                </a:path>
              </a:pathLst>
            </a:custGeom>
            <a:solidFill>
              <a:srgbClr val="4343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96" name="Google Shape;2131;p40">
              <a:extLst>
                <a:ext uri="{FF2B5EF4-FFF2-40B4-BE49-F238E27FC236}">
                  <a16:creationId xmlns:a16="http://schemas.microsoft.com/office/drawing/2014/main" id="{703F8694-B295-19AD-0C84-3FF536DC7875}"/>
                </a:ext>
              </a:extLst>
            </p:cNvPr>
            <p:cNvSpPr/>
            <p:nvPr/>
          </p:nvSpPr>
          <p:spPr>
            <a:xfrm>
              <a:off x="4604399" y="1852046"/>
              <a:ext cx="10844" cy="22741"/>
            </a:xfrm>
            <a:custGeom>
              <a:avLst/>
              <a:gdLst/>
              <a:ahLst/>
              <a:cxnLst/>
              <a:rect l="l" t="t" r="r" b="b"/>
              <a:pathLst>
                <a:path w="330" h="692" extrusionOk="0">
                  <a:moveTo>
                    <a:pt x="330" y="1"/>
                  </a:moveTo>
                  <a:lnTo>
                    <a:pt x="0" y="534"/>
                  </a:lnTo>
                  <a:lnTo>
                    <a:pt x="16" y="691"/>
                  </a:lnTo>
                  <a:lnTo>
                    <a:pt x="330" y="1"/>
                  </a:lnTo>
                  <a:close/>
                </a:path>
              </a:pathLst>
            </a:custGeom>
            <a:solidFill>
              <a:srgbClr val="32366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97" name="Google Shape;2132;p40">
              <a:extLst>
                <a:ext uri="{FF2B5EF4-FFF2-40B4-BE49-F238E27FC236}">
                  <a16:creationId xmlns:a16="http://schemas.microsoft.com/office/drawing/2014/main" id="{D2BC1BDC-5594-3302-B4F6-B316DEF464F8}"/>
                </a:ext>
              </a:extLst>
            </p:cNvPr>
            <p:cNvSpPr/>
            <p:nvPr/>
          </p:nvSpPr>
          <p:spPr>
            <a:xfrm>
              <a:off x="4604399" y="1852046"/>
              <a:ext cx="10844" cy="22741"/>
            </a:xfrm>
            <a:custGeom>
              <a:avLst/>
              <a:gdLst/>
              <a:ahLst/>
              <a:cxnLst/>
              <a:rect l="l" t="t" r="r" b="b"/>
              <a:pathLst>
                <a:path w="330" h="692" fill="none" extrusionOk="0">
                  <a:moveTo>
                    <a:pt x="330" y="1"/>
                  </a:moveTo>
                  <a:lnTo>
                    <a:pt x="330" y="1"/>
                  </a:lnTo>
                  <a:lnTo>
                    <a:pt x="0" y="534"/>
                  </a:lnTo>
                  <a:lnTo>
                    <a:pt x="16" y="691"/>
                  </a:lnTo>
                  <a:lnTo>
                    <a:pt x="16" y="691"/>
                  </a:lnTo>
                  <a:lnTo>
                    <a:pt x="330" y="1"/>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398" name="Google Shape;2133;p40">
            <a:extLst>
              <a:ext uri="{FF2B5EF4-FFF2-40B4-BE49-F238E27FC236}">
                <a16:creationId xmlns:a16="http://schemas.microsoft.com/office/drawing/2014/main" id="{414C7E1F-7DC4-F17B-EB10-FAF68C2FB3A7}"/>
              </a:ext>
            </a:extLst>
          </p:cNvPr>
          <p:cNvGrpSpPr/>
          <p:nvPr/>
        </p:nvGrpSpPr>
        <p:grpSpPr>
          <a:xfrm>
            <a:off x="790652" y="1571696"/>
            <a:ext cx="3098800" cy="4809600"/>
            <a:chOff x="469791" y="1124850"/>
            <a:chExt cx="2324100" cy="3607200"/>
          </a:xfrm>
        </p:grpSpPr>
        <p:sp>
          <p:nvSpPr>
            <p:cNvPr id="1399" name="Google Shape;2134;p40">
              <a:extLst>
                <a:ext uri="{FF2B5EF4-FFF2-40B4-BE49-F238E27FC236}">
                  <a16:creationId xmlns:a16="http://schemas.microsoft.com/office/drawing/2014/main" id="{27279105-00AA-D27C-7C82-4616B565A137}"/>
                </a:ext>
              </a:extLst>
            </p:cNvPr>
            <p:cNvSpPr/>
            <p:nvPr/>
          </p:nvSpPr>
          <p:spPr>
            <a:xfrm>
              <a:off x="733425" y="1124850"/>
              <a:ext cx="1771500" cy="3607200"/>
            </a:xfrm>
            <a:prstGeom prst="roundRect">
              <a:avLst>
                <a:gd name="adj" fmla="val 8831"/>
              </a:avLst>
            </a:prstGeom>
            <a:solidFill>
              <a:srgbClr val="7AB848">
                <a:alpha val="12549"/>
              </a:srgbClr>
            </a:solidFill>
            <a:ln>
              <a:noFill/>
            </a:ln>
          </p:spPr>
          <p:txBody>
            <a:bodyPr spcFirstLastPara="1" wrap="square" lIns="121900" tIns="121900" rIns="121900" bIns="121900" anchor="ctr" anchorCtr="0">
              <a:noAutofit/>
            </a:bodyPr>
            <a:lstStyle/>
            <a:p>
              <a:pPr lvl="0" algn="just">
                <a:lnSpc>
                  <a:spcPct val="150000"/>
                </a:lnSpc>
                <a:spcAft>
                  <a:spcPts val="800"/>
                </a:spcAft>
              </a:pPr>
              <a:r>
                <a:rPr lang="en-US" sz="2800" b="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b. Từ tượng thanh: </a:t>
              </a:r>
              <a:r>
                <a:rPr lang="en-US" sz="2800" b="1" i="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xào xạc, rỉ rả, lộp độp</a:t>
              </a:r>
              <a:r>
                <a:rPr lang="en-US" sz="2800" b="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00" name="Google Shape;2135;p40">
              <a:extLst>
                <a:ext uri="{FF2B5EF4-FFF2-40B4-BE49-F238E27FC236}">
                  <a16:creationId xmlns:a16="http://schemas.microsoft.com/office/drawing/2014/main" id="{300F8369-1FE0-8154-B648-94C939EB2DAB}"/>
                </a:ext>
              </a:extLst>
            </p:cNvPr>
            <p:cNvSpPr/>
            <p:nvPr/>
          </p:nvSpPr>
          <p:spPr>
            <a:xfrm>
              <a:off x="469791" y="1161827"/>
              <a:ext cx="2324100" cy="478500"/>
            </a:xfrm>
            <a:prstGeom prst="roundRect">
              <a:avLst>
                <a:gd name="adj" fmla="val 16667"/>
              </a:avLst>
            </a:prstGeom>
            <a:solidFill>
              <a:srgbClr val="5F4776"/>
            </a:solidFill>
            <a:ln>
              <a:noFill/>
            </a:ln>
          </p:spPr>
          <p:txBody>
            <a:bodyPr spcFirstLastPara="1" wrap="square" lIns="121900" tIns="121900" rIns="121900" bIns="121900" anchor="ctr" anchorCtr="0">
              <a:noAutofit/>
            </a:bodyPr>
            <a:lstStyle/>
            <a:p>
              <a:pPr algn="ctr" defTabSz="1219170">
                <a:defRPr/>
              </a:pPr>
              <a:endParaRPr sz="3600" b="1" kern="0">
                <a:solidFill>
                  <a:srgbClr val="FFFFFF"/>
                </a:solidFill>
                <a:latin typeface="Fira Sans Extra Condensed"/>
                <a:ea typeface="Fira Sans Extra Condensed"/>
                <a:cs typeface="Fira Sans Extra Condensed"/>
                <a:sym typeface="Fira Sans Extra Condensed"/>
              </a:endParaRPr>
            </a:p>
          </p:txBody>
        </p:sp>
      </p:grpSp>
      <p:sp>
        <p:nvSpPr>
          <p:cNvPr id="1402" name="Google Shape;2137;p40">
            <a:extLst>
              <a:ext uri="{FF2B5EF4-FFF2-40B4-BE49-F238E27FC236}">
                <a16:creationId xmlns:a16="http://schemas.microsoft.com/office/drawing/2014/main" id="{3F8CDF22-4635-1556-064D-B2179C653F5A}"/>
              </a:ext>
            </a:extLst>
          </p:cNvPr>
          <p:cNvSpPr/>
          <p:nvPr/>
        </p:nvSpPr>
        <p:spPr>
          <a:xfrm>
            <a:off x="4775297" y="1933347"/>
            <a:ext cx="836400" cy="836400"/>
          </a:xfrm>
          <a:prstGeom prst="ellipse">
            <a:avLst/>
          </a:prstGeom>
          <a:solidFill>
            <a:srgbClr val="ED7341"/>
          </a:solidFill>
          <a:ln>
            <a:noFill/>
          </a:ln>
        </p:spPr>
        <p:txBody>
          <a:bodyPr spcFirstLastPara="1" wrap="square" lIns="121900" tIns="121900" rIns="121900" bIns="121900" anchor="ctr" anchorCtr="0">
            <a:noAutofit/>
          </a:bodyPr>
          <a:lstStyle/>
          <a:p>
            <a:pPr algn="ctr" defTabSz="1219170">
              <a:defRPr/>
            </a:pPr>
            <a:r>
              <a:rPr lang="fr" sz="2400" b="1" kern="0">
                <a:solidFill>
                  <a:srgbClr val="FFFFFF"/>
                </a:solidFill>
                <a:latin typeface="Fira Sans Extra Condensed"/>
                <a:ea typeface="Fira Sans Extra Condensed"/>
                <a:cs typeface="Fira Sans Extra Condensed"/>
                <a:sym typeface="Fira Sans Extra Condensed"/>
              </a:rPr>
              <a:t>01</a:t>
            </a:r>
            <a:endParaRPr sz="2400" b="1" kern="0">
              <a:solidFill>
                <a:srgbClr val="FFFFFF"/>
              </a:solidFill>
              <a:latin typeface="Fira Sans Extra Condensed"/>
              <a:ea typeface="Fira Sans Extra Condensed"/>
              <a:cs typeface="Fira Sans Extra Condensed"/>
              <a:sym typeface="Fira Sans Extra Condensed"/>
            </a:endParaRPr>
          </a:p>
        </p:txBody>
      </p:sp>
      <p:sp>
        <p:nvSpPr>
          <p:cNvPr id="1407" name="Google Shape;2142;p40">
            <a:extLst>
              <a:ext uri="{FF2B5EF4-FFF2-40B4-BE49-F238E27FC236}">
                <a16:creationId xmlns:a16="http://schemas.microsoft.com/office/drawing/2014/main" id="{DB7F3C26-5B3A-D920-4AAA-23BD83E6EDB0}"/>
              </a:ext>
            </a:extLst>
          </p:cNvPr>
          <p:cNvSpPr/>
          <p:nvPr/>
        </p:nvSpPr>
        <p:spPr>
          <a:xfrm>
            <a:off x="4775297" y="3558284"/>
            <a:ext cx="836400" cy="836400"/>
          </a:xfrm>
          <a:prstGeom prst="ellipse">
            <a:avLst/>
          </a:prstGeom>
          <a:solidFill>
            <a:srgbClr val="E76C5F"/>
          </a:solidFill>
          <a:ln>
            <a:noFill/>
          </a:ln>
        </p:spPr>
        <p:txBody>
          <a:bodyPr spcFirstLastPara="1" wrap="square" lIns="121900" tIns="121900" rIns="121900" bIns="121900" anchor="ctr" anchorCtr="0">
            <a:noAutofit/>
          </a:bodyPr>
          <a:lstStyle/>
          <a:p>
            <a:pPr algn="ctr" defTabSz="1219170">
              <a:defRPr/>
            </a:pPr>
            <a:r>
              <a:rPr lang="fr" sz="2400" b="1" kern="0">
                <a:solidFill>
                  <a:srgbClr val="FFFFFF"/>
                </a:solidFill>
                <a:latin typeface="Fira Sans Extra Condensed"/>
                <a:ea typeface="Fira Sans Extra Condensed"/>
                <a:cs typeface="Fira Sans Extra Condensed"/>
                <a:sym typeface="Fira Sans Extra Condensed"/>
              </a:rPr>
              <a:t>02</a:t>
            </a:r>
            <a:endParaRPr sz="2400" b="1" kern="0">
              <a:solidFill>
                <a:srgbClr val="FFFFFF"/>
              </a:solidFill>
              <a:latin typeface="Fira Sans Extra Condensed"/>
              <a:ea typeface="Fira Sans Extra Condensed"/>
              <a:cs typeface="Fira Sans Extra Condensed"/>
              <a:sym typeface="Fira Sans Extra Condensed"/>
            </a:endParaRPr>
          </a:p>
        </p:txBody>
      </p:sp>
      <p:sp>
        <p:nvSpPr>
          <p:cNvPr id="1292" name="Google Shape;2147;p40">
            <a:extLst>
              <a:ext uri="{FF2B5EF4-FFF2-40B4-BE49-F238E27FC236}">
                <a16:creationId xmlns:a16="http://schemas.microsoft.com/office/drawing/2014/main" id="{8E4AF0C0-BFB3-0F29-521A-6296E63AF9B5}"/>
              </a:ext>
            </a:extLst>
          </p:cNvPr>
          <p:cNvSpPr/>
          <p:nvPr/>
        </p:nvSpPr>
        <p:spPr>
          <a:xfrm>
            <a:off x="4775297" y="5183296"/>
            <a:ext cx="836400" cy="836400"/>
          </a:xfrm>
          <a:prstGeom prst="ellipse">
            <a:avLst/>
          </a:prstGeom>
          <a:solidFill>
            <a:srgbClr val="F3D676"/>
          </a:solidFill>
          <a:ln>
            <a:noFill/>
          </a:ln>
        </p:spPr>
        <p:txBody>
          <a:bodyPr spcFirstLastPara="1" wrap="square" lIns="121900" tIns="121900" rIns="121900" bIns="121900" anchor="ctr" anchorCtr="0">
            <a:noAutofit/>
          </a:bodyPr>
          <a:lstStyle/>
          <a:p>
            <a:pPr algn="ctr" defTabSz="1219170">
              <a:defRPr/>
            </a:pPr>
            <a:r>
              <a:rPr lang="fr" sz="2400" b="1" kern="0">
                <a:solidFill>
                  <a:srgbClr val="FFFFFF"/>
                </a:solidFill>
                <a:latin typeface="Fira Sans Extra Condensed"/>
                <a:ea typeface="Fira Sans Extra Condensed"/>
                <a:cs typeface="Fira Sans Extra Condensed"/>
                <a:sym typeface="Fira Sans Extra Condensed"/>
              </a:rPr>
              <a:t>03</a:t>
            </a:r>
            <a:endParaRPr sz="2400" b="1" kern="0">
              <a:solidFill>
                <a:srgbClr val="FFFFFF"/>
              </a:solidFill>
              <a:latin typeface="Fira Sans Extra Condensed"/>
              <a:ea typeface="Fira Sans Extra Condensed"/>
              <a:cs typeface="Fira Sans Extra Condensed"/>
              <a:sym typeface="Fira Sans Extra Condensed"/>
            </a:endParaRPr>
          </a:p>
        </p:txBody>
      </p:sp>
      <p:cxnSp>
        <p:nvCxnSpPr>
          <p:cNvPr id="1296" name="Google Shape;2151;p40">
            <a:extLst>
              <a:ext uri="{FF2B5EF4-FFF2-40B4-BE49-F238E27FC236}">
                <a16:creationId xmlns:a16="http://schemas.microsoft.com/office/drawing/2014/main" id="{DE86578D-F53F-46EC-5F8B-A39A2228B311}"/>
              </a:ext>
            </a:extLst>
          </p:cNvPr>
          <p:cNvCxnSpPr>
            <a:stCxn id="1399" idx="3"/>
            <a:endCxn id="1402" idx="2"/>
          </p:cNvCxnSpPr>
          <p:nvPr/>
        </p:nvCxnSpPr>
        <p:spPr>
          <a:xfrm rot="10800000" flipH="1">
            <a:off x="3504164" y="2351696"/>
            <a:ext cx="1271200" cy="16248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1297" name="Google Shape;2152;p40">
            <a:extLst>
              <a:ext uri="{FF2B5EF4-FFF2-40B4-BE49-F238E27FC236}">
                <a16:creationId xmlns:a16="http://schemas.microsoft.com/office/drawing/2014/main" id="{8A0E6C77-09DB-834C-5D9A-94638AC53B3D}"/>
              </a:ext>
            </a:extLst>
          </p:cNvPr>
          <p:cNvCxnSpPr>
            <a:stCxn id="1399" idx="3"/>
            <a:endCxn id="1407" idx="2"/>
          </p:cNvCxnSpPr>
          <p:nvPr/>
        </p:nvCxnSpPr>
        <p:spPr>
          <a:xfrm>
            <a:off x="3504164" y="3976496"/>
            <a:ext cx="1271200" cy="8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1298" name="Google Shape;2153;p40">
            <a:extLst>
              <a:ext uri="{FF2B5EF4-FFF2-40B4-BE49-F238E27FC236}">
                <a16:creationId xmlns:a16="http://schemas.microsoft.com/office/drawing/2014/main" id="{14E9AB96-E404-C2F4-DBC3-5B1B0AE2A02C}"/>
              </a:ext>
            </a:extLst>
          </p:cNvPr>
          <p:cNvCxnSpPr>
            <a:stCxn id="1399" idx="3"/>
            <a:endCxn id="1292" idx="2"/>
          </p:cNvCxnSpPr>
          <p:nvPr/>
        </p:nvCxnSpPr>
        <p:spPr>
          <a:xfrm>
            <a:off x="3504164" y="3976496"/>
            <a:ext cx="1271200" cy="1625200"/>
          </a:xfrm>
          <a:prstGeom prst="curvedConnector3">
            <a:avLst>
              <a:gd name="adj1" fmla="val 49997"/>
            </a:avLst>
          </a:prstGeom>
          <a:noFill/>
          <a:ln w="9525" cap="flat" cmpd="sng">
            <a:solidFill>
              <a:srgbClr val="666666"/>
            </a:solidFill>
            <a:prstDash val="solid"/>
            <a:round/>
            <a:headEnd type="none" w="med" len="med"/>
            <a:tailEnd type="none" w="med" len="med"/>
          </a:ln>
        </p:spPr>
      </p:cxnSp>
      <p:grpSp>
        <p:nvGrpSpPr>
          <p:cNvPr id="1299" name="Google Shape;2154;p40">
            <a:extLst>
              <a:ext uri="{FF2B5EF4-FFF2-40B4-BE49-F238E27FC236}">
                <a16:creationId xmlns:a16="http://schemas.microsoft.com/office/drawing/2014/main" id="{F694FD40-60D9-8102-0A79-AD59F80985A0}"/>
              </a:ext>
            </a:extLst>
          </p:cNvPr>
          <p:cNvGrpSpPr/>
          <p:nvPr/>
        </p:nvGrpSpPr>
        <p:grpSpPr>
          <a:xfrm>
            <a:off x="2113890" y="5661831"/>
            <a:ext cx="418549" cy="490255"/>
            <a:chOff x="7989744" y="2287581"/>
            <a:chExt cx="313912" cy="367691"/>
          </a:xfrm>
        </p:grpSpPr>
        <p:sp>
          <p:nvSpPr>
            <p:cNvPr id="1300" name="Google Shape;2155;p40">
              <a:extLst>
                <a:ext uri="{FF2B5EF4-FFF2-40B4-BE49-F238E27FC236}">
                  <a16:creationId xmlns:a16="http://schemas.microsoft.com/office/drawing/2014/main" id="{C6E315F5-81C0-84FF-5FC3-154454C2B305}"/>
                </a:ext>
              </a:extLst>
            </p:cNvPr>
            <p:cNvSpPr/>
            <p:nvPr/>
          </p:nvSpPr>
          <p:spPr>
            <a:xfrm>
              <a:off x="8062317" y="2422731"/>
              <a:ext cx="9790" cy="13111"/>
            </a:xfrm>
            <a:custGeom>
              <a:avLst/>
              <a:gdLst/>
              <a:ahLst/>
              <a:cxnLst/>
              <a:rect l="l" t="t" r="r" b="b"/>
              <a:pathLst>
                <a:path w="286" h="383" extrusionOk="0">
                  <a:moveTo>
                    <a:pt x="143" y="1"/>
                  </a:moveTo>
                  <a:lnTo>
                    <a:pt x="0" y="382"/>
                  </a:lnTo>
                  <a:lnTo>
                    <a:pt x="286" y="382"/>
                  </a:lnTo>
                  <a:lnTo>
                    <a:pt x="143" y="1"/>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1" name="Google Shape;2156;p40">
              <a:extLst>
                <a:ext uri="{FF2B5EF4-FFF2-40B4-BE49-F238E27FC236}">
                  <a16:creationId xmlns:a16="http://schemas.microsoft.com/office/drawing/2014/main" id="{3427D7FF-C914-F52B-FEE9-A97200BE5F91}"/>
                </a:ext>
              </a:extLst>
            </p:cNvPr>
            <p:cNvSpPr/>
            <p:nvPr/>
          </p:nvSpPr>
          <p:spPr>
            <a:xfrm>
              <a:off x="7989744" y="2287581"/>
              <a:ext cx="313912" cy="250958"/>
            </a:xfrm>
            <a:custGeom>
              <a:avLst/>
              <a:gdLst/>
              <a:ahLst/>
              <a:cxnLst/>
              <a:rect l="l" t="t" r="r" b="b"/>
              <a:pathLst>
                <a:path w="9170" h="7331" extrusionOk="0">
                  <a:moveTo>
                    <a:pt x="3898" y="2732"/>
                  </a:moveTo>
                  <a:cubicBezTo>
                    <a:pt x="3909" y="2732"/>
                    <a:pt x="3919" y="2733"/>
                    <a:pt x="3930" y="2734"/>
                  </a:cubicBezTo>
                  <a:lnTo>
                    <a:pt x="4811" y="2734"/>
                  </a:lnTo>
                  <a:cubicBezTo>
                    <a:pt x="5240" y="2734"/>
                    <a:pt x="5597" y="3092"/>
                    <a:pt x="5597" y="3520"/>
                  </a:cubicBezTo>
                  <a:cubicBezTo>
                    <a:pt x="5597" y="3711"/>
                    <a:pt x="5550" y="3878"/>
                    <a:pt x="5430" y="3997"/>
                  </a:cubicBezTo>
                  <a:cubicBezTo>
                    <a:pt x="5550" y="4140"/>
                    <a:pt x="5597" y="4306"/>
                    <a:pt x="5597" y="4497"/>
                  </a:cubicBezTo>
                  <a:cubicBezTo>
                    <a:pt x="5597" y="4925"/>
                    <a:pt x="5240" y="5283"/>
                    <a:pt x="4811" y="5283"/>
                  </a:cubicBezTo>
                  <a:lnTo>
                    <a:pt x="3930" y="5283"/>
                  </a:lnTo>
                  <a:cubicBezTo>
                    <a:pt x="3763" y="5283"/>
                    <a:pt x="3621" y="5140"/>
                    <a:pt x="3621" y="4973"/>
                  </a:cubicBezTo>
                  <a:lnTo>
                    <a:pt x="3621" y="3044"/>
                  </a:lnTo>
                  <a:cubicBezTo>
                    <a:pt x="3621" y="2888"/>
                    <a:pt x="3746" y="2732"/>
                    <a:pt x="3898" y="2732"/>
                  </a:cubicBezTo>
                  <a:close/>
                  <a:moveTo>
                    <a:pt x="7079" y="2732"/>
                  </a:moveTo>
                  <a:cubicBezTo>
                    <a:pt x="7108" y="2732"/>
                    <a:pt x="7138" y="2733"/>
                    <a:pt x="7169" y="2734"/>
                  </a:cubicBezTo>
                  <a:lnTo>
                    <a:pt x="7550" y="2734"/>
                  </a:lnTo>
                  <a:cubicBezTo>
                    <a:pt x="7565" y="2733"/>
                    <a:pt x="7580" y="2732"/>
                    <a:pt x="7595" y="2732"/>
                  </a:cubicBezTo>
                  <a:cubicBezTo>
                    <a:pt x="8011" y="2732"/>
                    <a:pt x="8011" y="3356"/>
                    <a:pt x="7595" y="3356"/>
                  </a:cubicBezTo>
                  <a:cubicBezTo>
                    <a:pt x="7580" y="3356"/>
                    <a:pt x="7565" y="3355"/>
                    <a:pt x="7550" y="3354"/>
                  </a:cubicBezTo>
                  <a:lnTo>
                    <a:pt x="7169" y="3354"/>
                  </a:lnTo>
                  <a:cubicBezTo>
                    <a:pt x="7154" y="3353"/>
                    <a:pt x="7139" y="3352"/>
                    <a:pt x="7124" y="3352"/>
                  </a:cubicBezTo>
                  <a:cubicBezTo>
                    <a:pt x="6262" y="3352"/>
                    <a:pt x="6255" y="4666"/>
                    <a:pt x="7103" y="4666"/>
                  </a:cubicBezTo>
                  <a:cubicBezTo>
                    <a:pt x="7124" y="4666"/>
                    <a:pt x="7146" y="4665"/>
                    <a:pt x="7169" y="4663"/>
                  </a:cubicBezTo>
                  <a:lnTo>
                    <a:pt x="7550" y="4663"/>
                  </a:lnTo>
                  <a:cubicBezTo>
                    <a:pt x="7565" y="4662"/>
                    <a:pt x="7580" y="4661"/>
                    <a:pt x="7595" y="4661"/>
                  </a:cubicBezTo>
                  <a:cubicBezTo>
                    <a:pt x="8011" y="4661"/>
                    <a:pt x="8011" y="5285"/>
                    <a:pt x="7595" y="5285"/>
                  </a:cubicBezTo>
                  <a:cubicBezTo>
                    <a:pt x="7580" y="5285"/>
                    <a:pt x="7565" y="5284"/>
                    <a:pt x="7550" y="5283"/>
                  </a:cubicBezTo>
                  <a:lnTo>
                    <a:pt x="7169" y="5283"/>
                  </a:lnTo>
                  <a:cubicBezTo>
                    <a:pt x="7138" y="5284"/>
                    <a:pt x="7108" y="5285"/>
                    <a:pt x="7079" y="5285"/>
                  </a:cubicBezTo>
                  <a:cubicBezTo>
                    <a:pt x="5413" y="5285"/>
                    <a:pt x="5413" y="2732"/>
                    <a:pt x="7079" y="2732"/>
                  </a:cubicBezTo>
                  <a:close/>
                  <a:moveTo>
                    <a:pt x="2287" y="2734"/>
                  </a:moveTo>
                  <a:cubicBezTo>
                    <a:pt x="2406" y="2734"/>
                    <a:pt x="2525" y="2806"/>
                    <a:pt x="2573" y="2949"/>
                  </a:cubicBezTo>
                  <a:lnTo>
                    <a:pt x="3287" y="4854"/>
                  </a:lnTo>
                  <a:cubicBezTo>
                    <a:pt x="3335" y="5021"/>
                    <a:pt x="3263" y="5211"/>
                    <a:pt x="3097" y="5259"/>
                  </a:cubicBezTo>
                  <a:lnTo>
                    <a:pt x="3073" y="5259"/>
                  </a:lnTo>
                  <a:cubicBezTo>
                    <a:pt x="3049" y="5283"/>
                    <a:pt x="3001" y="5283"/>
                    <a:pt x="2978" y="5283"/>
                  </a:cubicBezTo>
                  <a:cubicBezTo>
                    <a:pt x="2835" y="5283"/>
                    <a:pt x="2716" y="5211"/>
                    <a:pt x="2668" y="5092"/>
                  </a:cubicBezTo>
                  <a:lnTo>
                    <a:pt x="2644" y="4973"/>
                  </a:lnTo>
                  <a:lnTo>
                    <a:pt x="1930" y="4973"/>
                  </a:lnTo>
                  <a:lnTo>
                    <a:pt x="1882" y="5068"/>
                  </a:lnTo>
                  <a:cubicBezTo>
                    <a:pt x="1828" y="5222"/>
                    <a:pt x="1708" y="5286"/>
                    <a:pt x="1589" y="5286"/>
                  </a:cubicBezTo>
                  <a:cubicBezTo>
                    <a:pt x="1394" y="5286"/>
                    <a:pt x="1198" y="5114"/>
                    <a:pt x="1287" y="4878"/>
                  </a:cubicBezTo>
                  <a:lnTo>
                    <a:pt x="1977" y="2949"/>
                  </a:lnTo>
                  <a:cubicBezTo>
                    <a:pt x="2025" y="2806"/>
                    <a:pt x="2144" y="2734"/>
                    <a:pt x="2287" y="2734"/>
                  </a:cubicBezTo>
                  <a:close/>
                  <a:moveTo>
                    <a:pt x="5789" y="0"/>
                  </a:moveTo>
                  <a:cubicBezTo>
                    <a:pt x="5396" y="0"/>
                    <a:pt x="4996" y="290"/>
                    <a:pt x="5073" y="829"/>
                  </a:cubicBezTo>
                  <a:lnTo>
                    <a:pt x="5073" y="925"/>
                  </a:lnTo>
                  <a:lnTo>
                    <a:pt x="4097" y="925"/>
                  </a:lnTo>
                  <a:lnTo>
                    <a:pt x="4097" y="829"/>
                  </a:lnTo>
                  <a:cubicBezTo>
                    <a:pt x="4135" y="328"/>
                    <a:pt x="3758" y="63"/>
                    <a:pt x="3384" y="63"/>
                  </a:cubicBezTo>
                  <a:cubicBezTo>
                    <a:pt x="3064" y="63"/>
                    <a:pt x="2747" y="257"/>
                    <a:pt x="2692" y="663"/>
                  </a:cubicBezTo>
                  <a:lnTo>
                    <a:pt x="2668" y="925"/>
                  </a:lnTo>
                  <a:lnTo>
                    <a:pt x="739" y="925"/>
                  </a:lnTo>
                  <a:cubicBezTo>
                    <a:pt x="725" y="924"/>
                    <a:pt x="712" y="923"/>
                    <a:pt x="698" y="923"/>
                  </a:cubicBezTo>
                  <a:cubicBezTo>
                    <a:pt x="312" y="923"/>
                    <a:pt x="1" y="1248"/>
                    <a:pt x="1" y="1639"/>
                  </a:cubicBezTo>
                  <a:lnTo>
                    <a:pt x="1" y="6592"/>
                  </a:lnTo>
                  <a:cubicBezTo>
                    <a:pt x="1" y="6997"/>
                    <a:pt x="334" y="7331"/>
                    <a:pt x="739" y="7331"/>
                  </a:cubicBezTo>
                  <a:lnTo>
                    <a:pt x="8431" y="7331"/>
                  </a:lnTo>
                  <a:cubicBezTo>
                    <a:pt x="8836" y="7331"/>
                    <a:pt x="9169" y="6997"/>
                    <a:pt x="9169" y="6592"/>
                  </a:cubicBezTo>
                  <a:lnTo>
                    <a:pt x="9169" y="1639"/>
                  </a:lnTo>
                  <a:cubicBezTo>
                    <a:pt x="9169" y="1234"/>
                    <a:pt x="8836" y="901"/>
                    <a:pt x="8431" y="901"/>
                  </a:cubicBezTo>
                  <a:lnTo>
                    <a:pt x="8431" y="925"/>
                  </a:lnTo>
                  <a:lnTo>
                    <a:pt x="6502" y="925"/>
                  </a:lnTo>
                  <a:lnTo>
                    <a:pt x="6478" y="663"/>
                  </a:lnTo>
                  <a:cubicBezTo>
                    <a:pt x="6456" y="212"/>
                    <a:pt x="6126" y="0"/>
                    <a:pt x="5789" y="0"/>
                  </a:cubicBez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2" name="Google Shape;2157;p40">
              <a:extLst>
                <a:ext uri="{FF2B5EF4-FFF2-40B4-BE49-F238E27FC236}">
                  <a16:creationId xmlns:a16="http://schemas.microsoft.com/office/drawing/2014/main" id="{4E24483C-90C3-31C1-F1C7-458134DA2E4C}"/>
                </a:ext>
              </a:extLst>
            </p:cNvPr>
            <p:cNvSpPr/>
            <p:nvPr/>
          </p:nvSpPr>
          <p:spPr>
            <a:xfrm>
              <a:off x="8134856" y="2434986"/>
              <a:ext cx="25298" cy="11434"/>
            </a:xfrm>
            <a:custGeom>
              <a:avLst/>
              <a:gdLst/>
              <a:ahLst/>
              <a:cxnLst/>
              <a:rect l="l" t="t" r="r" b="b"/>
              <a:pathLst>
                <a:path w="739" h="334" extrusionOk="0">
                  <a:moveTo>
                    <a:pt x="1" y="0"/>
                  </a:moveTo>
                  <a:lnTo>
                    <a:pt x="1" y="334"/>
                  </a:lnTo>
                  <a:lnTo>
                    <a:pt x="548" y="334"/>
                  </a:lnTo>
                  <a:cubicBezTo>
                    <a:pt x="739" y="310"/>
                    <a:pt x="739" y="24"/>
                    <a:pt x="548" y="0"/>
                  </a:cubicBez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3" name="Google Shape;2158;p40">
              <a:extLst>
                <a:ext uri="{FF2B5EF4-FFF2-40B4-BE49-F238E27FC236}">
                  <a16:creationId xmlns:a16="http://schemas.microsoft.com/office/drawing/2014/main" id="{5D936A5A-27DE-F4FD-922C-C84821AD1A0B}"/>
                </a:ext>
              </a:extLst>
            </p:cNvPr>
            <p:cNvSpPr/>
            <p:nvPr/>
          </p:nvSpPr>
          <p:spPr>
            <a:xfrm>
              <a:off x="8134856" y="2402362"/>
              <a:ext cx="24510" cy="11468"/>
            </a:xfrm>
            <a:custGeom>
              <a:avLst/>
              <a:gdLst/>
              <a:ahLst/>
              <a:cxnLst/>
              <a:rect l="l" t="t" r="r" b="b"/>
              <a:pathLst>
                <a:path w="716" h="335" extrusionOk="0">
                  <a:moveTo>
                    <a:pt x="1" y="1"/>
                  </a:moveTo>
                  <a:lnTo>
                    <a:pt x="1" y="334"/>
                  </a:lnTo>
                  <a:lnTo>
                    <a:pt x="548" y="334"/>
                  </a:lnTo>
                  <a:cubicBezTo>
                    <a:pt x="644" y="334"/>
                    <a:pt x="715" y="263"/>
                    <a:pt x="715" y="167"/>
                  </a:cubicBezTo>
                  <a:cubicBezTo>
                    <a:pt x="715" y="72"/>
                    <a:pt x="644" y="1"/>
                    <a:pt x="548" y="1"/>
                  </a:cubicBez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4" name="Google Shape;2159;p40">
              <a:extLst>
                <a:ext uri="{FF2B5EF4-FFF2-40B4-BE49-F238E27FC236}">
                  <a16:creationId xmlns:a16="http://schemas.microsoft.com/office/drawing/2014/main" id="{6FEB9416-811D-4D94-2FA5-6EFC9BDEF4E6}"/>
                </a:ext>
              </a:extLst>
            </p:cNvPr>
            <p:cNvSpPr/>
            <p:nvPr/>
          </p:nvSpPr>
          <p:spPr>
            <a:xfrm>
              <a:off x="7995461" y="2559695"/>
              <a:ext cx="303300" cy="95577"/>
            </a:xfrm>
            <a:custGeom>
              <a:avLst/>
              <a:gdLst/>
              <a:ahLst/>
              <a:cxnLst/>
              <a:rect l="l" t="t" r="r" b="b"/>
              <a:pathLst>
                <a:path w="8860" h="2792" extrusionOk="0">
                  <a:moveTo>
                    <a:pt x="381" y="1"/>
                  </a:moveTo>
                  <a:cubicBezTo>
                    <a:pt x="0" y="25"/>
                    <a:pt x="0" y="572"/>
                    <a:pt x="381" y="620"/>
                  </a:cubicBezTo>
                  <a:lnTo>
                    <a:pt x="1715" y="620"/>
                  </a:lnTo>
                  <a:lnTo>
                    <a:pt x="1501" y="2001"/>
                  </a:lnTo>
                  <a:cubicBezTo>
                    <a:pt x="1450" y="2513"/>
                    <a:pt x="1838" y="2791"/>
                    <a:pt x="2224" y="2791"/>
                  </a:cubicBezTo>
                  <a:cubicBezTo>
                    <a:pt x="2556" y="2791"/>
                    <a:pt x="2886" y="2585"/>
                    <a:pt x="2930" y="2144"/>
                  </a:cubicBezTo>
                  <a:lnTo>
                    <a:pt x="3144" y="620"/>
                  </a:lnTo>
                  <a:lnTo>
                    <a:pt x="5692" y="620"/>
                  </a:lnTo>
                  <a:lnTo>
                    <a:pt x="5930" y="2144"/>
                  </a:lnTo>
                  <a:cubicBezTo>
                    <a:pt x="5974" y="2585"/>
                    <a:pt x="6304" y="2791"/>
                    <a:pt x="6636" y="2791"/>
                  </a:cubicBezTo>
                  <a:cubicBezTo>
                    <a:pt x="7021" y="2791"/>
                    <a:pt x="7410" y="2513"/>
                    <a:pt x="7359" y="2001"/>
                  </a:cubicBezTo>
                  <a:lnTo>
                    <a:pt x="7145" y="620"/>
                  </a:lnTo>
                  <a:lnTo>
                    <a:pt x="8478" y="620"/>
                  </a:lnTo>
                  <a:cubicBezTo>
                    <a:pt x="8859" y="572"/>
                    <a:pt x="8859" y="25"/>
                    <a:pt x="8478" y="1"/>
                  </a:cubicBez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1309" name="TextBox 1308">
            <a:extLst>
              <a:ext uri="{FF2B5EF4-FFF2-40B4-BE49-F238E27FC236}">
                <a16:creationId xmlns:a16="http://schemas.microsoft.com/office/drawing/2014/main" id="{3FF589E3-6CB1-B307-08B0-1594EDE90CC6}"/>
              </a:ext>
            </a:extLst>
          </p:cNvPr>
          <p:cNvSpPr txBox="1"/>
          <p:nvPr/>
        </p:nvSpPr>
        <p:spPr>
          <a:xfrm>
            <a:off x="5714239" y="1740276"/>
            <a:ext cx="3245963" cy="1200329"/>
          </a:xfrm>
          <a:prstGeom prst="rect">
            <a:avLst/>
          </a:prstGeom>
          <a:noFill/>
        </p:spPr>
        <p:txBody>
          <a:bodyPr wrap="square">
            <a:spAutoFit/>
          </a:bodyPr>
          <a:lstStyle/>
          <a:p>
            <a:pPr defTabSz="1219170">
              <a:buClr>
                <a:srgbClr val="000000"/>
              </a:buClr>
            </a:pPr>
            <a:r>
              <a:rPr lang="en-US" sz="2400" i="1">
                <a:solidFill>
                  <a:srgbClr val="0B050B"/>
                </a:solidFill>
                <a:latin typeface="Times New Roman" panose="02020603050405020304" pitchFamily="18" charset="0"/>
                <a:cs typeface="Times New Roman" panose="02020603050405020304" pitchFamily="18" charset="0"/>
              </a:rPr>
              <a:t>Xào xạc</a:t>
            </a:r>
            <a:r>
              <a:rPr lang="en-US" sz="2400">
                <a:solidFill>
                  <a:srgbClr val="0B050B"/>
                </a:solidFill>
                <a:latin typeface="Times New Roman" panose="02020603050405020304" pitchFamily="18" charset="0"/>
                <a:cs typeface="Times New Roman" panose="02020603050405020304" pitchFamily="18" charset="0"/>
              </a:rPr>
              <a:t>: mô phỏng tiếng lá cây lay động nhẹ và va chạm vào nhau</a:t>
            </a:r>
            <a:endParaRPr lang="en-US" sz="3200" kern="0">
              <a:solidFill>
                <a:srgbClr val="0B050B"/>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
        <p:nvSpPr>
          <p:cNvPr id="1311" name="TextBox 1310">
            <a:extLst>
              <a:ext uri="{FF2B5EF4-FFF2-40B4-BE49-F238E27FC236}">
                <a16:creationId xmlns:a16="http://schemas.microsoft.com/office/drawing/2014/main" id="{3A3FA822-1F68-D91A-3CDD-57938A2D0092}"/>
              </a:ext>
            </a:extLst>
          </p:cNvPr>
          <p:cNvSpPr txBox="1"/>
          <p:nvPr/>
        </p:nvSpPr>
        <p:spPr>
          <a:xfrm>
            <a:off x="5699469" y="3457931"/>
            <a:ext cx="3707265" cy="1200329"/>
          </a:xfrm>
          <a:prstGeom prst="rect">
            <a:avLst/>
          </a:prstGeom>
          <a:noFill/>
        </p:spPr>
        <p:txBody>
          <a:bodyPr wrap="square">
            <a:spAutoFit/>
          </a:bodyPr>
          <a:lstStyle/>
          <a:p>
            <a:r>
              <a:rPr lang="en-US" sz="2400" i="1">
                <a:solidFill>
                  <a:srgbClr val="0B050B"/>
                </a:solidFill>
                <a:latin typeface="Times New Roman" panose="02020603050405020304" pitchFamily="18" charset="0"/>
                <a:cs typeface="Times New Roman" panose="02020603050405020304" pitchFamily="18" charset="0"/>
              </a:rPr>
              <a:t>Rỉ rả</a:t>
            </a:r>
            <a:r>
              <a:rPr lang="en-US" sz="2400">
                <a:solidFill>
                  <a:srgbClr val="0B050B"/>
                </a:solidFill>
                <a:latin typeface="Times New Roman" panose="02020603050405020304" pitchFamily="18" charset="0"/>
                <a:cs typeface="Times New Roman" panose="02020603050405020304" pitchFamily="18" charset="0"/>
              </a:rPr>
              <a:t>: mô phỏng âm thanh nhỏ, không cao và lặp đi lặp lại của côn trùng trong đêm.</a:t>
            </a:r>
          </a:p>
        </p:txBody>
      </p:sp>
      <p:sp>
        <p:nvSpPr>
          <p:cNvPr id="1313" name="TextBox 1312">
            <a:extLst>
              <a:ext uri="{FF2B5EF4-FFF2-40B4-BE49-F238E27FC236}">
                <a16:creationId xmlns:a16="http://schemas.microsoft.com/office/drawing/2014/main" id="{70F3AF05-6CB5-DCA0-B798-D02FAB705AB6}"/>
              </a:ext>
            </a:extLst>
          </p:cNvPr>
          <p:cNvSpPr txBox="1"/>
          <p:nvPr/>
        </p:nvSpPr>
        <p:spPr>
          <a:xfrm>
            <a:off x="5624335" y="5061666"/>
            <a:ext cx="3847880" cy="1200329"/>
          </a:xfrm>
          <a:prstGeom prst="rect">
            <a:avLst/>
          </a:prstGeom>
          <a:noFill/>
        </p:spPr>
        <p:txBody>
          <a:bodyPr wrap="square">
            <a:spAutoFit/>
          </a:bodyPr>
          <a:lstStyle/>
          <a:p>
            <a:r>
              <a:rPr lang="en-US" sz="2400" i="1">
                <a:solidFill>
                  <a:srgbClr val="0B050B"/>
                </a:solidFill>
                <a:latin typeface="Times New Roman" panose="02020603050405020304" pitchFamily="18" charset="0"/>
                <a:cs typeface="Times New Roman" panose="02020603050405020304" pitchFamily="18" charset="0"/>
              </a:rPr>
              <a:t>Lộp độp</a:t>
            </a:r>
            <a:r>
              <a:rPr lang="en-US" sz="2400">
                <a:solidFill>
                  <a:srgbClr val="0B050B"/>
                </a:solidFill>
                <a:latin typeface="Times New Roman" panose="02020603050405020304" pitchFamily="18" charset="0"/>
                <a:cs typeface="Times New Roman" panose="02020603050405020304" pitchFamily="18" charset="0"/>
              </a:rPr>
              <a:t>: mô phỏng âm thanh trầm, nặng, thưa, không đều của hạt sương rơi xuống đất.</a:t>
            </a:r>
          </a:p>
        </p:txBody>
      </p:sp>
    </p:spTree>
    <p:extLst>
      <p:ext uri="{BB962C8B-B14F-4D97-AF65-F5344CB8AC3E}">
        <p14:creationId xmlns:p14="http://schemas.microsoft.com/office/powerpoint/2010/main" val="334540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98"/>
                                        </p:tgtEl>
                                        <p:attrNameLst>
                                          <p:attrName>style.visibility</p:attrName>
                                        </p:attrNameLst>
                                      </p:cBhvr>
                                      <p:to>
                                        <p:strVal val="visible"/>
                                      </p:to>
                                    </p:set>
                                    <p:animEffect transition="in" filter="fade">
                                      <p:cBhvr>
                                        <p:cTn id="7" dur="1000"/>
                                        <p:tgtEl>
                                          <p:spTgt spid="1398"/>
                                        </p:tgtEl>
                                      </p:cBhvr>
                                    </p:animEffect>
                                    <p:anim calcmode="lin" valueType="num">
                                      <p:cBhvr>
                                        <p:cTn id="8" dur="1000" fill="hold"/>
                                        <p:tgtEl>
                                          <p:spTgt spid="1398"/>
                                        </p:tgtEl>
                                        <p:attrNameLst>
                                          <p:attrName>ppt_x</p:attrName>
                                        </p:attrNameLst>
                                      </p:cBhvr>
                                      <p:tavLst>
                                        <p:tav tm="0">
                                          <p:val>
                                            <p:strVal val="#ppt_x"/>
                                          </p:val>
                                        </p:tav>
                                        <p:tav tm="100000">
                                          <p:val>
                                            <p:strVal val="#ppt_x"/>
                                          </p:val>
                                        </p:tav>
                                      </p:tavLst>
                                    </p:anim>
                                    <p:anim calcmode="lin" valueType="num">
                                      <p:cBhvr>
                                        <p:cTn id="9" dur="1000" fill="hold"/>
                                        <p:tgtEl>
                                          <p:spTgt spid="13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96"/>
                                        </p:tgtEl>
                                        <p:attrNameLst>
                                          <p:attrName>style.visibility</p:attrName>
                                        </p:attrNameLst>
                                      </p:cBhvr>
                                      <p:to>
                                        <p:strVal val="visible"/>
                                      </p:to>
                                    </p:set>
                                    <p:animEffect transition="in" filter="wipe(down)">
                                      <p:cBhvr>
                                        <p:cTn id="19" dur="500"/>
                                        <p:tgtEl>
                                          <p:spTgt spid="129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09"/>
                                        </p:tgtEl>
                                        <p:attrNameLst>
                                          <p:attrName>style.visibility</p:attrName>
                                        </p:attrNameLst>
                                      </p:cBhvr>
                                      <p:to>
                                        <p:strVal val="visible"/>
                                      </p:to>
                                    </p:set>
                                    <p:animEffect transition="in" filter="wipe(down)">
                                      <p:cBhvr>
                                        <p:cTn id="22" dur="500"/>
                                        <p:tgtEl>
                                          <p:spTgt spid="130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02"/>
                                        </p:tgtEl>
                                        <p:attrNameLst>
                                          <p:attrName>style.visibility</p:attrName>
                                        </p:attrNameLst>
                                      </p:cBhvr>
                                      <p:to>
                                        <p:strVal val="visible"/>
                                      </p:to>
                                    </p:set>
                                    <p:animEffect transition="in" filter="wipe(down)">
                                      <p:cBhvr>
                                        <p:cTn id="25" dur="500"/>
                                        <p:tgtEl>
                                          <p:spTgt spid="140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97"/>
                                        </p:tgtEl>
                                        <p:attrNameLst>
                                          <p:attrName>style.visibility</p:attrName>
                                        </p:attrNameLst>
                                      </p:cBhvr>
                                      <p:to>
                                        <p:strVal val="visible"/>
                                      </p:to>
                                    </p:set>
                                    <p:animEffect transition="in" filter="barn(inVertical)">
                                      <p:cBhvr>
                                        <p:cTn id="30" dur="500"/>
                                        <p:tgtEl>
                                          <p:spTgt spid="129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07"/>
                                        </p:tgtEl>
                                        <p:attrNameLst>
                                          <p:attrName>style.visibility</p:attrName>
                                        </p:attrNameLst>
                                      </p:cBhvr>
                                      <p:to>
                                        <p:strVal val="visible"/>
                                      </p:to>
                                    </p:set>
                                    <p:animEffect transition="in" filter="barn(inVertical)">
                                      <p:cBhvr>
                                        <p:cTn id="33" dur="500"/>
                                        <p:tgtEl>
                                          <p:spTgt spid="140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11"/>
                                        </p:tgtEl>
                                        <p:attrNameLst>
                                          <p:attrName>style.visibility</p:attrName>
                                        </p:attrNameLst>
                                      </p:cBhvr>
                                      <p:to>
                                        <p:strVal val="visible"/>
                                      </p:to>
                                    </p:set>
                                    <p:animEffect transition="in" filter="barn(inVertical)">
                                      <p:cBhvr>
                                        <p:cTn id="36" dur="500"/>
                                        <p:tgtEl>
                                          <p:spTgt spid="13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298"/>
                                        </p:tgtEl>
                                        <p:attrNameLst>
                                          <p:attrName>style.visibility</p:attrName>
                                        </p:attrNameLst>
                                      </p:cBhvr>
                                      <p:to>
                                        <p:strVal val="visible"/>
                                      </p:to>
                                    </p:set>
                                    <p:animEffect transition="in" filter="barn(inVertical)">
                                      <p:cBhvr>
                                        <p:cTn id="41" dur="500"/>
                                        <p:tgtEl>
                                          <p:spTgt spid="129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313"/>
                                        </p:tgtEl>
                                        <p:attrNameLst>
                                          <p:attrName>style.visibility</p:attrName>
                                        </p:attrNameLst>
                                      </p:cBhvr>
                                      <p:to>
                                        <p:strVal val="visible"/>
                                      </p:to>
                                    </p:set>
                                    <p:animEffect transition="in" filter="barn(inVertical)">
                                      <p:cBhvr>
                                        <p:cTn id="44" dur="500"/>
                                        <p:tgtEl>
                                          <p:spTgt spid="13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292"/>
                                        </p:tgtEl>
                                        <p:attrNameLst>
                                          <p:attrName>style.visibility</p:attrName>
                                        </p:attrNameLst>
                                      </p:cBhvr>
                                      <p:to>
                                        <p:strVal val="visible"/>
                                      </p:to>
                                    </p:set>
                                    <p:animEffect transition="in" filter="barn(inVertical)">
                                      <p:cBhvr>
                                        <p:cTn id="47" dur="500"/>
                                        <p:tgtEl>
                                          <p:spTgt spid="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 grpId="0" animBg="1"/>
      <p:bldP spid="1407" grpId="0" animBg="1"/>
      <p:bldP spid="1292" grpId="0" animBg="1"/>
      <p:bldP spid="1309" grpId="0"/>
      <p:bldP spid="1311" grpId="0"/>
      <p:bldP spid="13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4. Câu </a:t>
            </a:r>
            <a:r>
              <a:rPr lang="en" b="1" smtClean="0">
                <a:latin typeface="Times New Roman" panose="02020603050405020304" pitchFamily="18" charset="0"/>
                <a:cs typeface="Times New Roman" panose="02020603050405020304" pitchFamily="18" charset="0"/>
              </a:rPr>
              <a:t>4,5</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786159" y="5562881"/>
            <a:ext cx="1263792" cy="120153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289" name="图片 8">
            <a:extLst>
              <a:ext uri="{FF2B5EF4-FFF2-40B4-BE49-F238E27FC236}">
                <a16:creationId xmlns:a16="http://schemas.microsoft.com/office/drawing/2014/main" id="{8258978F-0488-7C46-D066-A87E195D8E1D}"/>
              </a:ext>
            </a:extLst>
          </p:cNvPr>
          <p:cNvPicPr>
            <a:picLocks noChangeAspect="1"/>
          </p:cNvPicPr>
          <p:nvPr/>
        </p:nvPicPr>
        <p:blipFill rotWithShape="1">
          <a:blip r:embed="rId3">
            <a:extLst>
              <a:ext uri="{28A0092B-C50C-407E-A947-70E740481C1C}">
                <a14:useLocalDpi xmlns:a14="http://schemas.microsoft.com/office/drawing/2010/main" val="0"/>
              </a:ext>
            </a:extLst>
          </a:blip>
          <a:srcRect l="16830" t="18507" r="21214" b="27951"/>
          <a:stretch/>
        </p:blipFill>
        <p:spPr>
          <a:xfrm>
            <a:off x="1738608" y="1521161"/>
            <a:ext cx="8451859" cy="4988743"/>
          </a:xfrm>
          <a:prstGeom prst="rect">
            <a:avLst/>
          </a:prstGeom>
        </p:spPr>
      </p:pic>
      <p:sp>
        <p:nvSpPr>
          <p:cNvPr id="1290" name="TextBox 3">
            <a:extLst>
              <a:ext uri="{FF2B5EF4-FFF2-40B4-BE49-F238E27FC236}">
                <a16:creationId xmlns:a16="http://schemas.microsoft.com/office/drawing/2014/main" id="{572ADE87-3D1E-AECE-A4DC-E7C13E74A22B}"/>
              </a:ext>
            </a:extLst>
          </p:cNvPr>
          <p:cNvSpPr txBox="1"/>
          <p:nvPr/>
        </p:nvSpPr>
        <p:spPr>
          <a:xfrm>
            <a:off x="3059358" y="3154182"/>
            <a:ext cx="550606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en-US" sz="3600">
                <a:solidFill>
                  <a:schemeClr val="accent6"/>
                </a:solidFill>
                <a:latin typeface="Times New Roman" panose="02020603050405020304" pitchFamily="18" charset="0"/>
                <a:cs typeface="Times New Roman" panose="02020603050405020304" pitchFamily="18" charset="0"/>
              </a:rPr>
              <a:t>HS trả lời dựa trên cảm nhận và trải nghiệm cá nhân.</a:t>
            </a:r>
            <a:endParaRPr lang="en-US" sz="7200" kern="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128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0"/>
                                        </p:tgtEl>
                                        <p:attrNameLst>
                                          <p:attrName>style.visibility</p:attrName>
                                        </p:attrNameLst>
                                      </p:cBhvr>
                                      <p:to>
                                        <p:strVal val="visible"/>
                                      </p:to>
                                    </p:set>
                                    <p:animEffect transition="in" filter="fade">
                                      <p:cBhvr>
                                        <p:cTn id="7" dur="1000"/>
                                        <p:tgtEl>
                                          <p:spTgt spid="1290"/>
                                        </p:tgtEl>
                                      </p:cBhvr>
                                    </p:animEffect>
                                    <p:anim calcmode="lin" valueType="num">
                                      <p:cBhvr>
                                        <p:cTn id="8" dur="1000" fill="hold"/>
                                        <p:tgtEl>
                                          <p:spTgt spid="1290"/>
                                        </p:tgtEl>
                                        <p:attrNameLst>
                                          <p:attrName>ppt_x</p:attrName>
                                        </p:attrNameLst>
                                      </p:cBhvr>
                                      <p:tavLst>
                                        <p:tav tm="0">
                                          <p:val>
                                            <p:strVal val="#ppt_x"/>
                                          </p:val>
                                        </p:tav>
                                        <p:tav tm="100000">
                                          <p:val>
                                            <p:strVal val="#ppt_x"/>
                                          </p:val>
                                        </p:tav>
                                      </p:tavLst>
                                    </p:anim>
                                    <p:anim calcmode="lin" valueType="num">
                                      <p:cBhvr>
                                        <p:cTn id="9" dur="1000" fill="hold"/>
                                        <p:tgtEl>
                                          <p:spTgt spid="12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89"/>
                                        </p:tgtEl>
                                        <p:attrNameLst>
                                          <p:attrName>style.visibility</p:attrName>
                                        </p:attrNameLst>
                                      </p:cBhvr>
                                      <p:to>
                                        <p:strVal val="visible"/>
                                      </p:to>
                                    </p:set>
                                    <p:animEffect transition="in" filter="fade">
                                      <p:cBhvr>
                                        <p:cTn id="12" dur="1000"/>
                                        <p:tgtEl>
                                          <p:spTgt spid="1289"/>
                                        </p:tgtEl>
                                      </p:cBhvr>
                                    </p:animEffect>
                                    <p:anim calcmode="lin" valueType="num">
                                      <p:cBhvr>
                                        <p:cTn id="13" dur="1000" fill="hold"/>
                                        <p:tgtEl>
                                          <p:spTgt spid="1289"/>
                                        </p:tgtEl>
                                        <p:attrNameLst>
                                          <p:attrName>ppt_x</p:attrName>
                                        </p:attrNameLst>
                                      </p:cBhvr>
                                      <p:tavLst>
                                        <p:tav tm="0">
                                          <p:val>
                                            <p:strVal val="#ppt_x"/>
                                          </p:val>
                                        </p:tav>
                                        <p:tav tm="100000">
                                          <p:val>
                                            <p:strVal val="#ppt_x"/>
                                          </p:val>
                                        </p:tav>
                                      </p:tavLst>
                                    </p:anim>
                                    <p:anim calcmode="lin" valueType="num">
                                      <p:cBhvr>
                                        <p:cTn id="14" dur="1000" fill="hold"/>
                                        <p:tgtEl>
                                          <p:spTgt spid="12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sz="3600" b="1">
                <a:latin typeface="Times New Roman" panose="02020603050405020304" pitchFamily="18" charset="0"/>
                <a:cs typeface="Times New Roman" panose="02020603050405020304" pitchFamily="18" charset="0"/>
              </a:rPr>
              <a:t>Hoạt động thảo luận câu hỏi lớn của bài</a:t>
            </a:r>
            <a:endParaRPr sz="3600"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447535" y="257667"/>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59FC24B4-A4BF-94B4-6FAF-4CF20EA8CCEB}"/>
              </a:ext>
            </a:extLst>
          </p:cNvPr>
          <p:cNvPicPr>
            <a:picLocks noChangeAspect="1"/>
          </p:cNvPicPr>
          <p:nvPr/>
        </p:nvPicPr>
        <p:blipFill>
          <a:blip r:embed="rId3"/>
          <a:stretch>
            <a:fillRect/>
          </a:stretch>
        </p:blipFill>
        <p:spPr>
          <a:xfrm>
            <a:off x="970732" y="2129407"/>
            <a:ext cx="3686593" cy="4271415"/>
          </a:xfrm>
          <a:prstGeom prst="rect">
            <a:avLst/>
          </a:prstGeom>
        </p:spPr>
      </p:pic>
      <p:pic>
        <p:nvPicPr>
          <p:cNvPr id="3" name="Picture 2">
            <a:extLst>
              <a:ext uri="{FF2B5EF4-FFF2-40B4-BE49-F238E27FC236}">
                <a16:creationId xmlns:a16="http://schemas.microsoft.com/office/drawing/2014/main" id="{3BBD643E-31A8-25A5-93FB-684DBFA59490}"/>
              </a:ext>
            </a:extLst>
          </p:cNvPr>
          <p:cNvPicPr>
            <a:picLocks noChangeAspect="1"/>
          </p:cNvPicPr>
          <p:nvPr/>
        </p:nvPicPr>
        <p:blipFill>
          <a:blip r:embed="rId4"/>
          <a:stretch>
            <a:fillRect/>
          </a:stretch>
        </p:blipFill>
        <p:spPr>
          <a:xfrm>
            <a:off x="4726057" y="1563276"/>
            <a:ext cx="6470640" cy="3367129"/>
          </a:xfrm>
          <a:prstGeom prst="rect">
            <a:avLst/>
          </a:prstGeom>
        </p:spPr>
      </p:pic>
      <p:sp>
        <p:nvSpPr>
          <p:cNvPr id="55" name="TextBox 4">
            <a:extLst>
              <a:ext uri="{FF2B5EF4-FFF2-40B4-BE49-F238E27FC236}">
                <a16:creationId xmlns:a16="http://schemas.microsoft.com/office/drawing/2014/main" id="{EDE5532A-677D-4293-45F7-2CAA0553F4B3}"/>
              </a:ext>
            </a:extLst>
          </p:cNvPr>
          <p:cNvSpPr txBox="1"/>
          <p:nvPr/>
        </p:nvSpPr>
        <p:spPr>
          <a:xfrm>
            <a:off x="5010482" y="2040654"/>
            <a:ext cx="5823527" cy="224676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i="1">
                <a:solidFill>
                  <a:schemeClr val="accent6"/>
                </a:solidFill>
                <a:latin typeface="+mj-lt"/>
              </a:rPr>
              <a:t>Gv sử dụng kĩ thuật trình bày một phút để hs trả lời câu hỏi: Qua chủ điểm Những gương mặt thân yêu, em thấy tình yêu thương đã làm giàu cho tâm hồn chúng ta như thế nào?</a:t>
            </a:r>
            <a:endParaRPr lang="en-US" sz="2800">
              <a:solidFill>
                <a:schemeClr val="accent6"/>
              </a:solidFill>
              <a:latin typeface="+mj-lt"/>
            </a:endParaRPr>
          </a:p>
        </p:txBody>
      </p:sp>
      <p:grpSp>
        <p:nvGrpSpPr>
          <p:cNvPr id="56" name="Google Shape;1299;p52">
            <a:extLst>
              <a:ext uri="{FF2B5EF4-FFF2-40B4-BE49-F238E27FC236}">
                <a16:creationId xmlns:a16="http://schemas.microsoft.com/office/drawing/2014/main" id="{544EADBA-6AED-6C43-C700-9BD37AA27C34}"/>
              </a:ext>
            </a:extLst>
          </p:cNvPr>
          <p:cNvGrpSpPr/>
          <p:nvPr/>
        </p:nvGrpSpPr>
        <p:grpSpPr>
          <a:xfrm>
            <a:off x="10786159" y="5504283"/>
            <a:ext cx="1263792" cy="1260135"/>
            <a:chOff x="0" y="2291150"/>
            <a:chExt cx="1962250" cy="1654224"/>
          </a:xfrm>
        </p:grpSpPr>
        <p:grpSp>
          <p:nvGrpSpPr>
            <p:cNvPr id="57" name="Google Shape;1300;p52">
              <a:extLst>
                <a:ext uri="{FF2B5EF4-FFF2-40B4-BE49-F238E27FC236}">
                  <a16:creationId xmlns:a16="http://schemas.microsoft.com/office/drawing/2014/main" id="{EBD8CCC4-F90A-EB4E-4914-2238B9EB3EF9}"/>
                </a:ext>
              </a:extLst>
            </p:cNvPr>
            <p:cNvGrpSpPr/>
            <p:nvPr/>
          </p:nvGrpSpPr>
          <p:grpSpPr>
            <a:xfrm>
              <a:off x="0" y="2291150"/>
              <a:ext cx="1962249" cy="1654224"/>
              <a:chOff x="0" y="2291150"/>
              <a:chExt cx="1962249" cy="1654224"/>
            </a:xfrm>
          </p:grpSpPr>
          <p:sp>
            <p:nvSpPr>
              <p:cNvPr id="1257" name="Google Shape;1301;p52">
                <a:extLst>
                  <a:ext uri="{FF2B5EF4-FFF2-40B4-BE49-F238E27FC236}">
                    <a16:creationId xmlns:a16="http://schemas.microsoft.com/office/drawing/2014/main" id="{51693ADE-37FC-EF88-F965-2FCB5C375AC9}"/>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02;p52">
                <a:extLst>
                  <a:ext uri="{FF2B5EF4-FFF2-40B4-BE49-F238E27FC236}">
                    <a16:creationId xmlns:a16="http://schemas.microsoft.com/office/drawing/2014/main" id="{444D4AA5-43F4-FC02-7A98-39B8A36CA52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03;p52">
                <a:extLst>
                  <a:ext uri="{FF2B5EF4-FFF2-40B4-BE49-F238E27FC236}">
                    <a16:creationId xmlns:a16="http://schemas.microsoft.com/office/drawing/2014/main" id="{2D4B75BA-06A8-92D3-E68C-75862FC8FE8E}"/>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04;p52">
                <a:extLst>
                  <a:ext uri="{FF2B5EF4-FFF2-40B4-BE49-F238E27FC236}">
                    <a16:creationId xmlns:a16="http://schemas.microsoft.com/office/drawing/2014/main" id="{DD40AE6A-D693-8E65-45B7-C48D3B67BEDE}"/>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05;p52">
                <a:extLst>
                  <a:ext uri="{FF2B5EF4-FFF2-40B4-BE49-F238E27FC236}">
                    <a16:creationId xmlns:a16="http://schemas.microsoft.com/office/drawing/2014/main" id="{CE0B2FEB-2199-1B23-A811-BF63EBEFFEFA}"/>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8" name="Google Shape;1306;p52">
              <a:extLst>
                <a:ext uri="{FF2B5EF4-FFF2-40B4-BE49-F238E27FC236}">
                  <a16:creationId xmlns:a16="http://schemas.microsoft.com/office/drawing/2014/main" id="{7F4BB6CA-DC17-01B6-BB18-542AD07AF626}"/>
                </a:ext>
              </a:extLst>
            </p:cNvPr>
            <p:cNvGrpSpPr/>
            <p:nvPr/>
          </p:nvGrpSpPr>
          <p:grpSpPr>
            <a:xfrm>
              <a:off x="0" y="2291150"/>
              <a:ext cx="1962250" cy="1654224"/>
              <a:chOff x="0" y="2291150"/>
              <a:chExt cx="1962250" cy="1654224"/>
            </a:xfrm>
          </p:grpSpPr>
          <p:sp>
            <p:nvSpPr>
              <p:cNvPr id="59" name="Google Shape;1307;p52">
                <a:extLst>
                  <a:ext uri="{FF2B5EF4-FFF2-40B4-BE49-F238E27FC236}">
                    <a16:creationId xmlns:a16="http://schemas.microsoft.com/office/drawing/2014/main" id="{C321DBEE-3396-0D46-0E51-E94707818C43}"/>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8;p52">
                <a:extLst>
                  <a:ext uri="{FF2B5EF4-FFF2-40B4-BE49-F238E27FC236}">
                    <a16:creationId xmlns:a16="http://schemas.microsoft.com/office/drawing/2014/main" id="{75C7B9CE-ACBE-7E49-7D19-5C354FECE590}"/>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09;p52">
                <a:extLst>
                  <a:ext uri="{FF2B5EF4-FFF2-40B4-BE49-F238E27FC236}">
                    <a16:creationId xmlns:a16="http://schemas.microsoft.com/office/drawing/2014/main" id="{C51F2809-4E6E-EB52-65FF-AC3A8FCBED9D}"/>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0;p52">
                <a:extLst>
                  <a:ext uri="{FF2B5EF4-FFF2-40B4-BE49-F238E27FC236}">
                    <a16:creationId xmlns:a16="http://schemas.microsoft.com/office/drawing/2014/main" id="{FD71DB54-CEEF-F859-1A10-D9F39C54EB66}"/>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1;p52">
                <a:extLst>
                  <a:ext uri="{FF2B5EF4-FFF2-40B4-BE49-F238E27FC236}">
                    <a16:creationId xmlns:a16="http://schemas.microsoft.com/office/drawing/2014/main" id="{85AF3A04-A095-CDC7-BFD1-567245545CBA}"/>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12;p52">
                <a:extLst>
                  <a:ext uri="{FF2B5EF4-FFF2-40B4-BE49-F238E27FC236}">
                    <a16:creationId xmlns:a16="http://schemas.microsoft.com/office/drawing/2014/main" id="{DBBFCE2B-BCD4-0A97-0FE3-1AB4301A0AF5}"/>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13;p52">
                <a:extLst>
                  <a:ext uri="{FF2B5EF4-FFF2-40B4-BE49-F238E27FC236}">
                    <a16:creationId xmlns:a16="http://schemas.microsoft.com/office/drawing/2014/main" id="{0B0B8850-877E-E238-DEDE-CECF300C833E}"/>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14;p52">
                <a:extLst>
                  <a:ext uri="{FF2B5EF4-FFF2-40B4-BE49-F238E27FC236}">
                    <a16:creationId xmlns:a16="http://schemas.microsoft.com/office/drawing/2014/main" id="{372E9240-317C-5237-1FB6-6D1C4FF1E488}"/>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315;p52">
                <a:extLst>
                  <a:ext uri="{FF2B5EF4-FFF2-40B4-BE49-F238E27FC236}">
                    <a16:creationId xmlns:a16="http://schemas.microsoft.com/office/drawing/2014/main" id="{951F3594-24E9-1FDD-3C08-20DE8129EF00}"/>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16;p52">
                <a:extLst>
                  <a:ext uri="{FF2B5EF4-FFF2-40B4-BE49-F238E27FC236}">
                    <a16:creationId xmlns:a16="http://schemas.microsoft.com/office/drawing/2014/main" id="{51A0A870-6727-9E26-6FCC-A990ED0A9195}"/>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17;p52">
                <a:extLst>
                  <a:ext uri="{FF2B5EF4-FFF2-40B4-BE49-F238E27FC236}">
                    <a16:creationId xmlns:a16="http://schemas.microsoft.com/office/drawing/2014/main" id="{96E8A896-B70F-203F-561F-9164A00BA91B}"/>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18;p52">
                <a:extLst>
                  <a:ext uri="{FF2B5EF4-FFF2-40B4-BE49-F238E27FC236}">
                    <a16:creationId xmlns:a16="http://schemas.microsoft.com/office/drawing/2014/main" id="{CBBA6676-6018-7DF9-185A-B3048139BD5D}"/>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1319;p52">
                <a:extLst>
                  <a:ext uri="{FF2B5EF4-FFF2-40B4-BE49-F238E27FC236}">
                    <a16:creationId xmlns:a16="http://schemas.microsoft.com/office/drawing/2014/main" id="{61291182-A8BD-A76D-5FD7-73CC97E04454}"/>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320;p52">
                <a:extLst>
                  <a:ext uri="{FF2B5EF4-FFF2-40B4-BE49-F238E27FC236}">
                    <a16:creationId xmlns:a16="http://schemas.microsoft.com/office/drawing/2014/main" id="{E443A461-88EF-8307-92DF-9598BF29E40B}"/>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321;p52">
                <a:extLst>
                  <a:ext uri="{FF2B5EF4-FFF2-40B4-BE49-F238E27FC236}">
                    <a16:creationId xmlns:a16="http://schemas.microsoft.com/office/drawing/2014/main" id="{E7AE4170-6E1D-5C04-D7D5-EC3576ED4075}"/>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22;p52">
                <a:extLst>
                  <a:ext uri="{FF2B5EF4-FFF2-40B4-BE49-F238E27FC236}">
                    <a16:creationId xmlns:a16="http://schemas.microsoft.com/office/drawing/2014/main" id="{4E7100FE-05AC-A083-AB65-7289E802D3F0}"/>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23;p52">
                <a:extLst>
                  <a:ext uri="{FF2B5EF4-FFF2-40B4-BE49-F238E27FC236}">
                    <a16:creationId xmlns:a16="http://schemas.microsoft.com/office/drawing/2014/main" id="{DD20A925-44AA-C6A4-2B0A-0DA14DE1526E}"/>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24;p52">
                <a:extLst>
                  <a:ext uri="{FF2B5EF4-FFF2-40B4-BE49-F238E27FC236}">
                    <a16:creationId xmlns:a16="http://schemas.microsoft.com/office/drawing/2014/main" id="{9AFE68A2-5DCB-E16A-C8F5-F1640DA48C2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25;p52">
                <a:extLst>
                  <a:ext uri="{FF2B5EF4-FFF2-40B4-BE49-F238E27FC236}">
                    <a16:creationId xmlns:a16="http://schemas.microsoft.com/office/drawing/2014/main" id="{612932D5-2748-1C37-7F40-8E4A3C7E612A}"/>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26;p52">
                <a:extLst>
                  <a:ext uri="{FF2B5EF4-FFF2-40B4-BE49-F238E27FC236}">
                    <a16:creationId xmlns:a16="http://schemas.microsoft.com/office/drawing/2014/main" id="{9DA9D33D-0943-ECD7-DBC0-102B48FC34F8}"/>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27;p52">
                <a:extLst>
                  <a:ext uri="{FF2B5EF4-FFF2-40B4-BE49-F238E27FC236}">
                    <a16:creationId xmlns:a16="http://schemas.microsoft.com/office/drawing/2014/main" id="{1E29D28F-8991-AA6A-9760-EE8AF2774897}"/>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28;p52">
                <a:extLst>
                  <a:ext uri="{FF2B5EF4-FFF2-40B4-BE49-F238E27FC236}">
                    <a16:creationId xmlns:a16="http://schemas.microsoft.com/office/drawing/2014/main" id="{638D1BCE-D044-3595-390D-061F9F81F3C8}"/>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29;p52">
                <a:extLst>
                  <a:ext uri="{FF2B5EF4-FFF2-40B4-BE49-F238E27FC236}">
                    <a16:creationId xmlns:a16="http://schemas.microsoft.com/office/drawing/2014/main" id="{B741E811-67BE-35D9-1BBC-A685E3F1F788}"/>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30;p52">
                <a:extLst>
                  <a:ext uri="{FF2B5EF4-FFF2-40B4-BE49-F238E27FC236}">
                    <a16:creationId xmlns:a16="http://schemas.microsoft.com/office/drawing/2014/main" id="{7FCB75F4-5F8E-5DED-BD1D-0E5B4937395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331;p52">
                <a:extLst>
                  <a:ext uri="{FF2B5EF4-FFF2-40B4-BE49-F238E27FC236}">
                    <a16:creationId xmlns:a16="http://schemas.microsoft.com/office/drawing/2014/main" id="{F0270B62-9DBA-E204-DE6F-3100B20E6C85}"/>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332;p52">
                <a:extLst>
                  <a:ext uri="{FF2B5EF4-FFF2-40B4-BE49-F238E27FC236}">
                    <a16:creationId xmlns:a16="http://schemas.microsoft.com/office/drawing/2014/main" id="{8916AD24-FC0F-AB8A-012C-9DE2CE8D6B9E}"/>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333;p52">
                <a:extLst>
                  <a:ext uri="{FF2B5EF4-FFF2-40B4-BE49-F238E27FC236}">
                    <a16:creationId xmlns:a16="http://schemas.microsoft.com/office/drawing/2014/main" id="{6D757829-3E94-919B-62D7-B428B754B7A9}"/>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334;p52">
                <a:extLst>
                  <a:ext uri="{FF2B5EF4-FFF2-40B4-BE49-F238E27FC236}">
                    <a16:creationId xmlns:a16="http://schemas.microsoft.com/office/drawing/2014/main" id="{4E8FAA38-227B-9DE7-7F52-71D6028873A4}"/>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335;p52">
                <a:extLst>
                  <a:ext uri="{FF2B5EF4-FFF2-40B4-BE49-F238E27FC236}">
                    <a16:creationId xmlns:a16="http://schemas.microsoft.com/office/drawing/2014/main" id="{2E0A9BCF-ED78-F7C7-E883-9E56E52EBA8E}"/>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336;p52">
                <a:extLst>
                  <a:ext uri="{FF2B5EF4-FFF2-40B4-BE49-F238E27FC236}">
                    <a16:creationId xmlns:a16="http://schemas.microsoft.com/office/drawing/2014/main" id="{2817037A-583D-7697-B332-2A2AD2C41CEF}"/>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337;p52">
                <a:extLst>
                  <a:ext uri="{FF2B5EF4-FFF2-40B4-BE49-F238E27FC236}">
                    <a16:creationId xmlns:a16="http://schemas.microsoft.com/office/drawing/2014/main" id="{A09B7F6D-5065-C62D-750D-8EFD945E4442}"/>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338;p52">
                <a:extLst>
                  <a:ext uri="{FF2B5EF4-FFF2-40B4-BE49-F238E27FC236}">
                    <a16:creationId xmlns:a16="http://schemas.microsoft.com/office/drawing/2014/main" id="{7D1F4816-0944-739A-F722-2737317136B6}"/>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39;p52">
                <a:extLst>
                  <a:ext uri="{FF2B5EF4-FFF2-40B4-BE49-F238E27FC236}">
                    <a16:creationId xmlns:a16="http://schemas.microsoft.com/office/drawing/2014/main" id="{4E1AC73F-6A82-1ABD-095C-9CCC9055F436}"/>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40;p52">
                <a:extLst>
                  <a:ext uri="{FF2B5EF4-FFF2-40B4-BE49-F238E27FC236}">
                    <a16:creationId xmlns:a16="http://schemas.microsoft.com/office/drawing/2014/main" id="{CB7EADF2-627F-CA9C-13EB-6C6D7A44A72C}"/>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41;p52">
                <a:extLst>
                  <a:ext uri="{FF2B5EF4-FFF2-40B4-BE49-F238E27FC236}">
                    <a16:creationId xmlns:a16="http://schemas.microsoft.com/office/drawing/2014/main" id="{5BF6904A-4820-C65C-6374-9767162B52D0}"/>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42;p52">
                <a:extLst>
                  <a:ext uri="{FF2B5EF4-FFF2-40B4-BE49-F238E27FC236}">
                    <a16:creationId xmlns:a16="http://schemas.microsoft.com/office/drawing/2014/main" id="{8F67BEB2-987E-AD61-A94D-C9706C55F941}"/>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43;p52">
                <a:extLst>
                  <a:ext uri="{FF2B5EF4-FFF2-40B4-BE49-F238E27FC236}">
                    <a16:creationId xmlns:a16="http://schemas.microsoft.com/office/drawing/2014/main" id="{4E47EC89-069C-E60A-A274-9E3F456B998E}"/>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44;p52">
                <a:extLst>
                  <a:ext uri="{FF2B5EF4-FFF2-40B4-BE49-F238E27FC236}">
                    <a16:creationId xmlns:a16="http://schemas.microsoft.com/office/drawing/2014/main" id="{57F47286-F119-A5D5-C033-FA0C3E783E5F}"/>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45;p52">
                <a:extLst>
                  <a:ext uri="{FF2B5EF4-FFF2-40B4-BE49-F238E27FC236}">
                    <a16:creationId xmlns:a16="http://schemas.microsoft.com/office/drawing/2014/main" id="{ABB6226B-75C9-928B-9D41-CD031136AC8A}"/>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346;p52">
                <a:extLst>
                  <a:ext uri="{FF2B5EF4-FFF2-40B4-BE49-F238E27FC236}">
                    <a16:creationId xmlns:a16="http://schemas.microsoft.com/office/drawing/2014/main" id="{2D1780EA-88A8-44E5-4FBD-69BF64AB2F5D}"/>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47;p52">
                <a:extLst>
                  <a:ext uri="{FF2B5EF4-FFF2-40B4-BE49-F238E27FC236}">
                    <a16:creationId xmlns:a16="http://schemas.microsoft.com/office/drawing/2014/main" id="{506F1D9C-9003-EFF2-CF6E-D12F2C1520B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48;p52">
                <a:extLst>
                  <a:ext uri="{FF2B5EF4-FFF2-40B4-BE49-F238E27FC236}">
                    <a16:creationId xmlns:a16="http://schemas.microsoft.com/office/drawing/2014/main" id="{D10779C3-09A3-09A3-A124-AE327151A055}"/>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49;p52">
                <a:extLst>
                  <a:ext uri="{FF2B5EF4-FFF2-40B4-BE49-F238E27FC236}">
                    <a16:creationId xmlns:a16="http://schemas.microsoft.com/office/drawing/2014/main" id="{9D260CD8-3BA6-7378-1102-7C650A570D69}"/>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50;p52">
                <a:extLst>
                  <a:ext uri="{FF2B5EF4-FFF2-40B4-BE49-F238E27FC236}">
                    <a16:creationId xmlns:a16="http://schemas.microsoft.com/office/drawing/2014/main" id="{EF6EA9E6-1302-2405-C646-182982ACADC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51;p52">
                <a:extLst>
                  <a:ext uri="{FF2B5EF4-FFF2-40B4-BE49-F238E27FC236}">
                    <a16:creationId xmlns:a16="http://schemas.microsoft.com/office/drawing/2014/main" id="{C3AB562D-AC1C-0A57-456B-B56331B7783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52;p52">
                <a:extLst>
                  <a:ext uri="{FF2B5EF4-FFF2-40B4-BE49-F238E27FC236}">
                    <a16:creationId xmlns:a16="http://schemas.microsoft.com/office/drawing/2014/main" id="{E8A26022-C4C4-2900-3220-59B66FA065CC}"/>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53;p52">
                <a:extLst>
                  <a:ext uri="{FF2B5EF4-FFF2-40B4-BE49-F238E27FC236}">
                    <a16:creationId xmlns:a16="http://schemas.microsoft.com/office/drawing/2014/main" id="{77BBC8A3-7429-1598-F6C0-836A2C8C60E0}"/>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54;p52">
                <a:extLst>
                  <a:ext uri="{FF2B5EF4-FFF2-40B4-BE49-F238E27FC236}">
                    <a16:creationId xmlns:a16="http://schemas.microsoft.com/office/drawing/2014/main" id="{E1F98279-C160-6ED4-07C0-079BE076C885}"/>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55;p52">
                <a:extLst>
                  <a:ext uri="{FF2B5EF4-FFF2-40B4-BE49-F238E27FC236}">
                    <a16:creationId xmlns:a16="http://schemas.microsoft.com/office/drawing/2014/main" id="{3D88E4FD-118C-16B2-2B31-BC36AEC42213}"/>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56;p52">
                <a:extLst>
                  <a:ext uri="{FF2B5EF4-FFF2-40B4-BE49-F238E27FC236}">
                    <a16:creationId xmlns:a16="http://schemas.microsoft.com/office/drawing/2014/main" id="{96CF60D8-64DD-4B37-7442-E90DF9E73D8C}"/>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57;p52">
                <a:extLst>
                  <a:ext uri="{FF2B5EF4-FFF2-40B4-BE49-F238E27FC236}">
                    <a16:creationId xmlns:a16="http://schemas.microsoft.com/office/drawing/2014/main" id="{3D5556FF-BAF3-1F30-600C-882652EA8726}"/>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58;p52">
                <a:extLst>
                  <a:ext uri="{FF2B5EF4-FFF2-40B4-BE49-F238E27FC236}">
                    <a16:creationId xmlns:a16="http://schemas.microsoft.com/office/drawing/2014/main" id="{E1C17C1C-4A5E-AE8A-BEA3-A25ACFA12C8B}"/>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59;p52">
                <a:extLst>
                  <a:ext uri="{FF2B5EF4-FFF2-40B4-BE49-F238E27FC236}">
                    <a16:creationId xmlns:a16="http://schemas.microsoft.com/office/drawing/2014/main" id="{4685EC49-B71D-6893-80DB-0D55E705D5B9}"/>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60;p52">
                <a:extLst>
                  <a:ext uri="{FF2B5EF4-FFF2-40B4-BE49-F238E27FC236}">
                    <a16:creationId xmlns:a16="http://schemas.microsoft.com/office/drawing/2014/main" id="{A2F63C85-7807-96E4-0703-B2064B91BEFE}"/>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61;p52">
                <a:extLst>
                  <a:ext uri="{FF2B5EF4-FFF2-40B4-BE49-F238E27FC236}">
                    <a16:creationId xmlns:a16="http://schemas.microsoft.com/office/drawing/2014/main" id="{1AA55AC1-3073-9374-498A-4898DF77D9E1}"/>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62;p52">
                <a:extLst>
                  <a:ext uri="{FF2B5EF4-FFF2-40B4-BE49-F238E27FC236}">
                    <a16:creationId xmlns:a16="http://schemas.microsoft.com/office/drawing/2014/main" id="{2DABFDF2-A3EE-EDD3-9C01-07372847610D}"/>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63;p52">
                <a:extLst>
                  <a:ext uri="{FF2B5EF4-FFF2-40B4-BE49-F238E27FC236}">
                    <a16:creationId xmlns:a16="http://schemas.microsoft.com/office/drawing/2014/main" id="{5E930739-34BA-577C-51AF-ABEA366B6652}"/>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64;p52">
                <a:extLst>
                  <a:ext uri="{FF2B5EF4-FFF2-40B4-BE49-F238E27FC236}">
                    <a16:creationId xmlns:a16="http://schemas.microsoft.com/office/drawing/2014/main" id="{94395E27-04C0-88C5-9879-232DFD91CE1C}"/>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65;p52">
                <a:extLst>
                  <a:ext uri="{FF2B5EF4-FFF2-40B4-BE49-F238E27FC236}">
                    <a16:creationId xmlns:a16="http://schemas.microsoft.com/office/drawing/2014/main" id="{A0881233-DA49-35CB-D318-155BD4BAADE6}"/>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66;p52">
                <a:extLst>
                  <a:ext uri="{FF2B5EF4-FFF2-40B4-BE49-F238E27FC236}">
                    <a16:creationId xmlns:a16="http://schemas.microsoft.com/office/drawing/2014/main" id="{C4D4FF96-A962-1CBB-F175-6771C44C4F90}"/>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67;p52">
                <a:extLst>
                  <a:ext uri="{FF2B5EF4-FFF2-40B4-BE49-F238E27FC236}">
                    <a16:creationId xmlns:a16="http://schemas.microsoft.com/office/drawing/2014/main" id="{B5ACAFAA-CB43-BE98-D286-22095000A7BF}"/>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332715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sz="3600" b="1">
                <a:latin typeface="Times New Roman" panose="02020603050405020304" pitchFamily="18" charset="0"/>
                <a:cs typeface="Times New Roman" panose="02020603050405020304" pitchFamily="18" charset="0"/>
              </a:rPr>
              <a:t>Hoạt động thảo luận câu hỏi lớn của </a:t>
            </a:r>
            <a:r>
              <a:rPr lang="en" sz="3600" b="1" smtClean="0">
                <a:latin typeface="Times New Roman" panose="02020603050405020304" pitchFamily="18" charset="0"/>
                <a:cs typeface="Times New Roman" panose="02020603050405020304" pitchFamily="18" charset="0"/>
              </a:rPr>
              <a:t>bài </a:t>
            </a:r>
            <a:endParaRPr sz="3600"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391554" y="5435508"/>
            <a:ext cx="1658397" cy="1328909"/>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 name="Google Shape;1439;p54">
            <a:extLst>
              <a:ext uri="{FF2B5EF4-FFF2-40B4-BE49-F238E27FC236}">
                <a16:creationId xmlns:a16="http://schemas.microsoft.com/office/drawing/2014/main" id="{FA01AF12-B066-0AAE-085E-63619AC7F91F}"/>
              </a:ext>
            </a:extLst>
          </p:cNvPr>
          <p:cNvGrpSpPr/>
          <p:nvPr/>
        </p:nvGrpSpPr>
        <p:grpSpPr>
          <a:xfrm>
            <a:off x="3749899" y="1946249"/>
            <a:ext cx="849076" cy="941023"/>
            <a:chOff x="1371900" y="1209050"/>
            <a:chExt cx="978348" cy="1084128"/>
          </a:xfrm>
        </p:grpSpPr>
        <p:grpSp>
          <p:nvGrpSpPr>
            <p:cNvPr id="3" name="Google Shape;1440;p54">
              <a:extLst>
                <a:ext uri="{FF2B5EF4-FFF2-40B4-BE49-F238E27FC236}">
                  <a16:creationId xmlns:a16="http://schemas.microsoft.com/office/drawing/2014/main" id="{A5E3216B-FE7E-C7A7-3400-E3015CFB2514}"/>
                </a:ext>
              </a:extLst>
            </p:cNvPr>
            <p:cNvGrpSpPr/>
            <p:nvPr/>
          </p:nvGrpSpPr>
          <p:grpSpPr>
            <a:xfrm>
              <a:off x="1371900" y="1210350"/>
              <a:ext cx="978348" cy="1081517"/>
              <a:chOff x="1371900" y="1209050"/>
              <a:chExt cx="978348" cy="1081517"/>
            </a:xfrm>
          </p:grpSpPr>
          <p:sp>
            <p:nvSpPr>
              <p:cNvPr id="1297" name="Google Shape;1441;p54">
                <a:extLst>
                  <a:ext uri="{FF2B5EF4-FFF2-40B4-BE49-F238E27FC236}">
                    <a16:creationId xmlns:a16="http://schemas.microsoft.com/office/drawing/2014/main" id="{3DE9965E-63E7-23A3-F693-C161255DFF45}"/>
                  </a:ext>
                </a:extLst>
              </p:cNvPr>
              <p:cNvSpPr/>
              <p:nvPr/>
            </p:nvSpPr>
            <p:spPr>
              <a:xfrm>
                <a:off x="1371900" y="1209050"/>
                <a:ext cx="694314" cy="314590"/>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442;p54">
                <a:extLst>
                  <a:ext uri="{FF2B5EF4-FFF2-40B4-BE49-F238E27FC236}">
                    <a16:creationId xmlns:a16="http://schemas.microsoft.com/office/drawing/2014/main" id="{4416631C-ABAF-FAE8-F468-CE315E589571}"/>
                  </a:ext>
                </a:extLst>
              </p:cNvPr>
              <p:cNvSpPr/>
              <p:nvPr/>
            </p:nvSpPr>
            <p:spPr>
              <a:xfrm>
                <a:off x="1392929" y="1251814"/>
                <a:ext cx="957319" cy="1038754"/>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4" name="Google Shape;1443;p54">
              <a:extLst>
                <a:ext uri="{FF2B5EF4-FFF2-40B4-BE49-F238E27FC236}">
                  <a16:creationId xmlns:a16="http://schemas.microsoft.com/office/drawing/2014/main" id="{68694F93-8AA9-0DA2-1F52-1EB45A25D553}"/>
                </a:ext>
              </a:extLst>
            </p:cNvPr>
            <p:cNvGrpSpPr/>
            <p:nvPr/>
          </p:nvGrpSpPr>
          <p:grpSpPr>
            <a:xfrm>
              <a:off x="1371900" y="1209050"/>
              <a:ext cx="978348" cy="1084128"/>
              <a:chOff x="1371900" y="1209050"/>
              <a:chExt cx="978348" cy="1084128"/>
            </a:xfrm>
          </p:grpSpPr>
          <p:sp>
            <p:nvSpPr>
              <p:cNvPr id="1289" name="Google Shape;1444;p54">
                <a:extLst>
                  <a:ext uri="{FF2B5EF4-FFF2-40B4-BE49-F238E27FC236}">
                    <a16:creationId xmlns:a16="http://schemas.microsoft.com/office/drawing/2014/main" id="{E35B68FA-A137-0FCC-36B6-CECC96E8EB33}"/>
                  </a:ext>
                </a:extLst>
              </p:cNvPr>
              <p:cNvSpPr/>
              <p:nvPr/>
            </p:nvSpPr>
            <p:spPr>
              <a:xfrm>
                <a:off x="1371900" y="1209050"/>
                <a:ext cx="694314" cy="314590"/>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445;p54">
                <a:extLst>
                  <a:ext uri="{FF2B5EF4-FFF2-40B4-BE49-F238E27FC236}">
                    <a16:creationId xmlns:a16="http://schemas.microsoft.com/office/drawing/2014/main" id="{D645F858-1E0F-F74D-28C7-5A322DE351CD}"/>
                  </a:ext>
                </a:extLst>
              </p:cNvPr>
              <p:cNvSpPr/>
              <p:nvPr/>
            </p:nvSpPr>
            <p:spPr>
              <a:xfrm>
                <a:off x="1444373" y="1227186"/>
                <a:ext cx="610197" cy="329056"/>
              </a:xfrm>
              <a:custGeom>
                <a:avLst/>
                <a:gdLst/>
                <a:ahLst/>
                <a:cxnLst/>
                <a:rect l="l" t="t" r="r" b="b"/>
                <a:pathLst>
                  <a:path w="8647" h="4663" extrusionOk="0">
                    <a:moveTo>
                      <a:pt x="8133" y="1"/>
                    </a:moveTo>
                    <a:lnTo>
                      <a:pt x="0" y="3338"/>
                    </a:lnTo>
                    <a:lnTo>
                      <a:pt x="473" y="4663"/>
                    </a:lnTo>
                    <a:lnTo>
                      <a:pt x="8647" y="1202"/>
                    </a:lnTo>
                    <a:lnTo>
                      <a:pt x="813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446;p54">
                <a:extLst>
                  <a:ext uri="{FF2B5EF4-FFF2-40B4-BE49-F238E27FC236}">
                    <a16:creationId xmlns:a16="http://schemas.microsoft.com/office/drawing/2014/main" id="{0A2D0D90-5255-BD29-80D1-09C18C85F96E}"/>
                  </a:ext>
                </a:extLst>
              </p:cNvPr>
              <p:cNvSpPr/>
              <p:nvPr/>
            </p:nvSpPr>
            <p:spPr>
              <a:xfrm>
                <a:off x="1392929" y="1251814"/>
                <a:ext cx="957319" cy="1038754"/>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447;p54">
                <a:extLst>
                  <a:ext uri="{FF2B5EF4-FFF2-40B4-BE49-F238E27FC236}">
                    <a16:creationId xmlns:a16="http://schemas.microsoft.com/office/drawing/2014/main" id="{7A17470F-3B00-85F4-31DD-E5CDE2313372}"/>
                  </a:ext>
                </a:extLst>
              </p:cNvPr>
              <p:cNvSpPr/>
              <p:nvPr/>
            </p:nvSpPr>
            <p:spPr>
              <a:xfrm>
                <a:off x="1447266" y="1505433"/>
                <a:ext cx="256583" cy="787745"/>
              </a:xfrm>
              <a:custGeom>
                <a:avLst/>
                <a:gdLst/>
                <a:ahLst/>
                <a:cxnLst/>
                <a:rect l="l" t="t" r="r" b="b"/>
                <a:pathLst>
                  <a:path w="3636" h="11163" extrusionOk="0">
                    <a:moveTo>
                      <a:pt x="1" y="1"/>
                    </a:moveTo>
                    <a:lnTo>
                      <a:pt x="1" y="42"/>
                    </a:lnTo>
                    <a:lnTo>
                      <a:pt x="3595" y="11163"/>
                    </a:lnTo>
                    <a:lnTo>
                      <a:pt x="3636" y="11163"/>
                    </a:lnTo>
                    <a:lnTo>
                      <a:pt x="3636" y="11122"/>
                    </a:lnTo>
                    <a:lnTo>
                      <a:pt x="42" y="4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448;p54">
                <a:extLst>
                  <a:ext uri="{FF2B5EF4-FFF2-40B4-BE49-F238E27FC236}">
                    <a16:creationId xmlns:a16="http://schemas.microsoft.com/office/drawing/2014/main" id="{EE19F02E-6BC3-F4A1-D26C-938A5ED8FB1D}"/>
                  </a:ext>
                </a:extLst>
              </p:cNvPr>
              <p:cNvSpPr/>
              <p:nvPr/>
            </p:nvSpPr>
            <p:spPr>
              <a:xfrm>
                <a:off x="1435693" y="1233678"/>
                <a:ext cx="588462" cy="241411"/>
              </a:xfrm>
              <a:custGeom>
                <a:avLst/>
                <a:gdLst/>
                <a:ahLst/>
                <a:cxnLst/>
                <a:rect l="l" t="t" r="r" b="b"/>
                <a:pathLst>
                  <a:path w="8339" h="3421" extrusionOk="0">
                    <a:moveTo>
                      <a:pt x="8297" y="1"/>
                    </a:moveTo>
                    <a:lnTo>
                      <a:pt x="0" y="3379"/>
                    </a:lnTo>
                    <a:lnTo>
                      <a:pt x="0" y="3420"/>
                    </a:lnTo>
                    <a:lnTo>
                      <a:pt x="8339" y="42"/>
                    </a:lnTo>
                    <a:lnTo>
                      <a:pt x="833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449;p54">
                <a:extLst>
                  <a:ext uri="{FF2B5EF4-FFF2-40B4-BE49-F238E27FC236}">
                    <a16:creationId xmlns:a16="http://schemas.microsoft.com/office/drawing/2014/main" id="{CBEC1683-E7B6-4248-B4F2-C3011730CC19}"/>
                  </a:ext>
                </a:extLst>
              </p:cNvPr>
              <p:cNvSpPr/>
              <p:nvPr/>
            </p:nvSpPr>
            <p:spPr>
              <a:xfrm>
                <a:off x="1441480" y="1248215"/>
                <a:ext cx="588462" cy="239153"/>
              </a:xfrm>
              <a:custGeom>
                <a:avLst/>
                <a:gdLst/>
                <a:ahLst/>
                <a:cxnLst/>
                <a:rect l="l" t="t" r="r" b="b"/>
                <a:pathLst>
                  <a:path w="8339" h="3389" extrusionOk="0">
                    <a:moveTo>
                      <a:pt x="8298" y="0"/>
                    </a:moveTo>
                    <a:lnTo>
                      <a:pt x="0" y="3389"/>
                    </a:lnTo>
                    <a:lnTo>
                      <a:pt x="0" y="3389"/>
                    </a:lnTo>
                    <a:lnTo>
                      <a:pt x="8298" y="52"/>
                    </a:lnTo>
                    <a:lnTo>
                      <a:pt x="833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5" name="Google Shape;1450;p54">
                <a:extLst>
                  <a:ext uri="{FF2B5EF4-FFF2-40B4-BE49-F238E27FC236}">
                    <a16:creationId xmlns:a16="http://schemas.microsoft.com/office/drawing/2014/main" id="{02D9ABC1-854D-AE81-0A6B-0F84F4358E63}"/>
                  </a:ext>
                </a:extLst>
              </p:cNvPr>
              <p:cNvSpPr/>
              <p:nvPr/>
            </p:nvSpPr>
            <p:spPr>
              <a:xfrm>
                <a:off x="1450160" y="1260494"/>
                <a:ext cx="583452" cy="241411"/>
              </a:xfrm>
              <a:custGeom>
                <a:avLst/>
                <a:gdLst/>
                <a:ahLst/>
                <a:cxnLst/>
                <a:rect l="l" t="t" r="r" b="b"/>
                <a:pathLst>
                  <a:path w="8268" h="3421" extrusionOk="0">
                    <a:moveTo>
                      <a:pt x="8216" y="1"/>
                    </a:moveTo>
                    <a:lnTo>
                      <a:pt x="1" y="3379"/>
                    </a:lnTo>
                    <a:lnTo>
                      <a:pt x="52" y="3420"/>
                    </a:lnTo>
                    <a:lnTo>
                      <a:pt x="8267" y="42"/>
                    </a:lnTo>
                    <a:lnTo>
                      <a:pt x="826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6" name="Google Shape;1451;p54">
                <a:extLst>
                  <a:ext uri="{FF2B5EF4-FFF2-40B4-BE49-F238E27FC236}">
                    <a16:creationId xmlns:a16="http://schemas.microsoft.com/office/drawing/2014/main" id="{70DD4D30-7446-F29E-CC15-CA2E4C611246}"/>
                  </a:ext>
                </a:extLst>
              </p:cNvPr>
              <p:cNvSpPr/>
              <p:nvPr/>
            </p:nvSpPr>
            <p:spPr>
              <a:xfrm>
                <a:off x="1568290" y="1429361"/>
                <a:ext cx="525446" cy="347898"/>
              </a:xfrm>
              <a:custGeom>
                <a:avLst/>
                <a:gdLst/>
                <a:ahLst/>
                <a:cxnLst/>
                <a:rect l="l" t="t" r="r" b="b"/>
                <a:pathLst>
                  <a:path w="7446" h="4930" extrusionOk="0">
                    <a:moveTo>
                      <a:pt x="6460" y="0"/>
                    </a:moveTo>
                    <a:lnTo>
                      <a:pt x="0" y="2270"/>
                    </a:lnTo>
                    <a:lnTo>
                      <a:pt x="853" y="4929"/>
                    </a:lnTo>
                    <a:lnTo>
                      <a:pt x="7445" y="2568"/>
                    </a:lnTo>
                    <a:lnTo>
                      <a:pt x="64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299" name="Google Shape;1452;p54">
            <a:extLst>
              <a:ext uri="{FF2B5EF4-FFF2-40B4-BE49-F238E27FC236}">
                <a16:creationId xmlns:a16="http://schemas.microsoft.com/office/drawing/2014/main" id="{F5A1CA89-5369-086D-9D78-81F5D6B380B5}"/>
              </a:ext>
            </a:extLst>
          </p:cNvPr>
          <p:cNvGrpSpPr/>
          <p:nvPr/>
        </p:nvGrpSpPr>
        <p:grpSpPr>
          <a:xfrm>
            <a:off x="3687401" y="3639146"/>
            <a:ext cx="974303" cy="726695"/>
            <a:chOff x="3824810" y="1709574"/>
            <a:chExt cx="1020284" cy="760990"/>
          </a:xfrm>
        </p:grpSpPr>
        <p:grpSp>
          <p:nvGrpSpPr>
            <p:cNvPr id="1300" name="Google Shape;1453;p54">
              <a:extLst>
                <a:ext uri="{FF2B5EF4-FFF2-40B4-BE49-F238E27FC236}">
                  <a16:creationId xmlns:a16="http://schemas.microsoft.com/office/drawing/2014/main" id="{42AAB5D3-FEFD-826A-6922-8291C006E8A2}"/>
                </a:ext>
              </a:extLst>
            </p:cNvPr>
            <p:cNvGrpSpPr/>
            <p:nvPr/>
          </p:nvGrpSpPr>
          <p:grpSpPr>
            <a:xfrm>
              <a:off x="3826302" y="1710502"/>
              <a:ext cx="1017298" cy="759133"/>
              <a:chOff x="2841775" y="1332850"/>
              <a:chExt cx="698550" cy="521275"/>
            </a:xfrm>
          </p:grpSpPr>
          <p:sp>
            <p:nvSpPr>
              <p:cNvPr id="1326" name="Google Shape;1454;p54">
                <a:extLst>
                  <a:ext uri="{FF2B5EF4-FFF2-40B4-BE49-F238E27FC236}">
                    <a16:creationId xmlns:a16="http://schemas.microsoft.com/office/drawing/2014/main" id="{F102EC22-287B-6C9F-70FB-53644758EC29}"/>
                  </a:ext>
                </a:extLst>
              </p:cNvPr>
              <p:cNvSpPr/>
              <p:nvPr/>
            </p:nvSpPr>
            <p:spPr>
              <a:xfrm>
                <a:off x="2845875" y="1362225"/>
                <a:ext cx="694450" cy="491900"/>
              </a:xfrm>
              <a:custGeom>
                <a:avLst/>
                <a:gdLst/>
                <a:ahLst/>
                <a:cxnLst/>
                <a:rect l="l" t="t" r="r" b="b"/>
                <a:pathLst>
                  <a:path w="27778" h="19676" extrusionOk="0">
                    <a:moveTo>
                      <a:pt x="4026" y="1"/>
                    </a:moveTo>
                    <a:lnTo>
                      <a:pt x="1" y="18187"/>
                    </a:lnTo>
                    <a:lnTo>
                      <a:pt x="12580" y="18187"/>
                    </a:lnTo>
                    <a:lnTo>
                      <a:pt x="24954" y="19676"/>
                    </a:lnTo>
                    <a:lnTo>
                      <a:pt x="27778" y="2989"/>
                    </a:lnTo>
                    <a:lnTo>
                      <a:pt x="27007" y="2866"/>
                    </a:lnTo>
                    <a:lnTo>
                      <a:pt x="27131" y="2095"/>
                    </a:lnTo>
                    <a:lnTo>
                      <a:pt x="26494" y="1839"/>
                    </a:lnTo>
                    <a:lnTo>
                      <a:pt x="15065" y="935"/>
                    </a:lnTo>
                    <a:lnTo>
                      <a:pt x="4026"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7" name="Google Shape;1455;p54">
                <a:extLst>
                  <a:ext uri="{FF2B5EF4-FFF2-40B4-BE49-F238E27FC236}">
                    <a16:creationId xmlns:a16="http://schemas.microsoft.com/office/drawing/2014/main" id="{BE82CC77-A6BE-653E-46C5-64A76BF33773}"/>
                  </a:ext>
                </a:extLst>
              </p:cNvPr>
              <p:cNvSpPr/>
              <p:nvPr/>
            </p:nvSpPr>
            <p:spPr>
              <a:xfrm>
                <a:off x="2841775" y="1332850"/>
                <a:ext cx="671600" cy="498950"/>
              </a:xfrm>
              <a:custGeom>
                <a:avLst/>
                <a:gdLst/>
                <a:ahLst/>
                <a:cxnLst/>
                <a:rect l="l" t="t" r="r" b="b"/>
                <a:pathLst>
                  <a:path w="26864" h="19958" extrusionOk="0">
                    <a:moveTo>
                      <a:pt x="9221" y="0"/>
                    </a:moveTo>
                    <a:cubicBezTo>
                      <a:pt x="6225" y="0"/>
                      <a:pt x="3892" y="1001"/>
                      <a:pt x="3892" y="1001"/>
                    </a:cubicBezTo>
                    <a:lnTo>
                      <a:pt x="0" y="18715"/>
                    </a:lnTo>
                    <a:lnTo>
                      <a:pt x="12579" y="19269"/>
                    </a:lnTo>
                    <a:lnTo>
                      <a:pt x="24348" y="19957"/>
                    </a:lnTo>
                    <a:lnTo>
                      <a:pt x="26863" y="2326"/>
                    </a:lnTo>
                    <a:cubicBezTo>
                      <a:pt x="25002" y="1149"/>
                      <a:pt x="22754" y="796"/>
                      <a:pt x="20723" y="796"/>
                    </a:cubicBezTo>
                    <a:cubicBezTo>
                      <a:pt x="17667" y="796"/>
                      <a:pt x="15106" y="1597"/>
                      <a:pt x="15106" y="1597"/>
                    </a:cubicBezTo>
                    <a:cubicBezTo>
                      <a:pt x="13152" y="378"/>
                      <a:pt x="11062" y="0"/>
                      <a:pt x="9221"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01" name="Google Shape;1456;p54">
              <a:extLst>
                <a:ext uri="{FF2B5EF4-FFF2-40B4-BE49-F238E27FC236}">
                  <a16:creationId xmlns:a16="http://schemas.microsoft.com/office/drawing/2014/main" id="{8DC831F9-1513-4BEB-9CE7-A07531C694DE}"/>
                </a:ext>
              </a:extLst>
            </p:cNvPr>
            <p:cNvGrpSpPr/>
            <p:nvPr/>
          </p:nvGrpSpPr>
          <p:grpSpPr>
            <a:xfrm>
              <a:off x="3824810" y="1709574"/>
              <a:ext cx="1020284" cy="760990"/>
              <a:chOff x="2840750" y="1332850"/>
              <a:chExt cx="700600" cy="522550"/>
            </a:xfrm>
          </p:grpSpPr>
          <p:sp>
            <p:nvSpPr>
              <p:cNvPr id="1302" name="Google Shape;1457;p54">
                <a:extLst>
                  <a:ext uri="{FF2B5EF4-FFF2-40B4-BE49-F238E27FC236}">
                    <a16:creationId xmlns:a16="http://schemas.microsoft.com/office/drawing/2014/main" id="{52A10EB0-34AF-7F63-0CF2-34BA79295246}"/>
                  </a:ext>
                </a:extLst>
              </p:cNvPr>
              <p:cNvSpPr/>
              <p:nvPr/>
            </p:nvSpPr>
            <p:spPr>
              <a:xfrm>
                <a:off x="2845875" y="1362225"/>
                <a:ext cx="694450" cy="491900"/>
              </a:xfrm>
              <a:custGeom>
                <a:avLst/>
                <a:gdLst/>
                <a:ahLst/>
                <a:cxnLst/>
                <a:rect l="l" t="t" r="r" b="b"/>
                <a:pathLst>
                  <a:path w="27778" h="19676" extrusionOk="0">
                    <a:moveTo>
                      <a:pt x="4026" y="1"/>
                    </a:moveTo>
                    <a:lnTo>
                      <a:pt x="1" y="18187"/>
                    </a:lnTo>
                    <a:lnTo>
                      <a:pt x="12580" y="18187"/>
                    </a:lnTo>
                    <a:lnTo>
                      <a:pt x="24954" y="19676"/>
                    </a:lnTo>
                    <a:lnTo>
                      <a:pt x="27778" y="2989"/>
                    </a:lnTo>
                    <a:lnTo>
                      <a:pt x="27007" y="2866"/>
                    </a:lnTo>
                    <a:lnTo>
                      <a:pt x="27131" y="2095"/>
                    </a:lnTo>
                    <a:lnTo>
                      <a:pt x="26494" y="1839"/>
                    </a:lnTo>
                    <a:lnTo>
                      <a:pt x="15065" y="935"/>
                    </a:lnTo>
                    <a:lnTo>
                      <a:pt x="40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458;p54">
                <a:extLst>
                  <a:ext uri="{FF2B5EF4-FFF2-40B4-BE49-F238E27FC236}">
                    <a16:creationId xmlns:a16="http://schemas.microsoft.com/office/drawing/2014/main" id="{EAF4E329-9A81-3DEC-F7AD-C79B2BCB6DEF}"/>
                  </a:ext>
                </a:extLst>
              </p:cNvPr>
              <p:cNvSpPr/>
              <p:nvPr/>
            </p:nvSpPr>
            <p:spPr>
              <a:xfrm>
                <a:off x="2841775" y="1332850"/>
                <a:ext cx="671600" cy="498950"/>
              </a:xfrm>
              <a:custGeom>
                <a:avLst/>
                <a:gdLst/>
                <a:ahLst/>
                <a:cxnLst/>
                <a:rect l="l" t="t" r="r" b="b"/>
                <a:pathLst>
                  <a:path w="26864" h="19958" extrusionOk="0">
                    <a:moveTo>
                      <a:pt x="9221" y="0"/>
                    </a:moveTo>
                    <a:cubicBezTo>
                      <a:pt x="6225" y="0"/>
                      <a:pt x="3892" y="1001"/>
                      <a:pt x="3892" y="1001"/>
                    </a:cubicBezTo>
                    <a:lnTo>
                      <a:pt x="0" y="18715"/>
                    </a:lnTo>
                    <a:lnTo>
                      <a:pt x="12579" y="19269"/>
                    </a:lnTo>
                    <a:lnTo>
                      <a:pt x="24348" y="19957"/>
                    </a:lnTo>
                    <a:lnTo>
                      <a:pt x="26863" y="2326"/>
                    </a:lnTo>
                    <a:cubicBezTo>
                      <a:pt x="25002" y="1149"/>
                      <a:pt x="22754" y="796"/>
                      <a:pt x="20723" y="796"/>
                    </a:cubicBezTo>
                    <a:cubicBezTo>
                      <a:pt x="17667" y="796"/>
                      <a:pt x="15106" y="1597"/>
                      <a:pt x="15106" y="1597"/>
                    </a:cubicBezTo>
                    <a:cubicBezTo>
                      <a:pt x="13152" y="378"/>
                      <a:pt x="11062" y="0"/>
                      <a:pt x="9221"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459;p54">
                <a:extLst>
                  <a:ext uri="{FF2B5EF4-FFF2-40B4-BE49-F238E27FC236}">
                    <a16:creationId xmlns:a16="http://schemas.microsoft.com/office/drawing/2014/main" id="{9A030ADF-65A4-57A2-3726-014DC165227D}"/>
                  </a:ext>
                </a:extLst>
              </p:cNvPr>
              <p:cNvSpPr/>
              <p:nvPr/>
            </p:nvSpPr>
            <p:spPr>
              <a:xfrm>
                <a:off x="2845875" y="1413575"/>
                <a:ext cx="678275" cy="427725"/>
              </a:xfrm>
              <a:custGeom>
                <a:avLst/>
                <a:gdLst/>
                <a:ahLst/>
                <a:cxnLst/>
                <a:rect l="l" t="t" r="r" b="b"/>
                <a:pathLst>
                  <a:path w="27131" h="17109" extrusionOk="0">
                    <a:moveTo>
                      <a:pt x="27090" y="0"/>
                    </a:moveTo>
                    <a:lnTo>
                      <a:pt x="27049" y="41"/>
                    </a:lnTo>
                    <a:lnTo>
                      <a:pt x="24389" y="17026"/>
                    </a:lnTo>
                    <a:lnTo>
                      <a:pt x="12631" y="16040"/>
                    </a:lnTo>
                    <a:lnTo>
                      <a:pt x="1" y="15701"/>
                    </a:lnTo>
                    <a:lnTo>
                      <a:pt x="1" y="15742"/>
                    </a:lnTo>
                    <a:lnTo>
                      <a:pt x="12631" y="16081"/>
                    </a:lnTo>
                    <a:lnTo>
                      <a:pt x="24389" y="17108"/>
                    </a:lnTo>
                    <a:lnTo>
                      <a:pt x="24440" y="17067"/>
                    </a:lnTo>
                    <a:lnTo>
                      <a:pt x="27131" y="41"/>
                    </a:lnTo>
                    <a:lnTo>
                      <a:pt x="27090"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460;p54">
                <a:extLst>
                  <a:ext uri="{FF2B5EF4-FFF2-40B4-BE49-F238E27FC236}">
                    <a16:creationId xmlns:a16="http://schemas.microsoft.com/office/drawing/2014/main" id="{2644B778-43E0-E7EB-E71E-3530F25E95E7}"/>
                  </a:ext>
                </a:extLst>
              </p:cNvPr>
              <p:cNvSpPr/>
              <p:nvPr/>
            </p:nvSpPr>
            <p:spPr>
              <a:xfrm>
                <a:off x="2841775" y="1433850"/>
                <a:ext cx="687775" cy="413850"/>
              </a:xfrm>
              <a:custGeom>
                <a:avLst/>
                <a:gdLst/>
                <a:ahLst/>
                <a:cxnLst/>
                <a:rect l="l" t="t" r="r" b="b"/>
                <a:pathLst>
                  <a:path w="27511" h="16554" extrusionOk="0">
                    <a:moveTo>
                      <a:pt x="27510" y="1"/>
                    </a:moveTo>
                    <a:lnTo>
                      <a:pt x="27469" y="42"/>
                    </a:lnTo>
                    <a:lnTo>
                      <a:pt x="24727" y="16513"/>
                    </a:lnTo>
                    <a:lnTo>
                      <a:pt x="12795" y="15229"/>
                    </a:lnTo>
                    <a:lnTo>
                      <a:pt x="41" y="15147"/>
                    </a:lnTo>
                    <a:lnTo>
                      <a:pt x="0" y="15188"/>
                    </a:lnTo>
                    <a:lnTo>
                      <a:pt x="41" y="15188"/>
                    </a:lnTo>
                    <a:lnTo>
                      <a:pt x="12795" y="15270"/>
                    </a:lnTo>
                    <a:lnTo>
                      <a:pt x="24769" y="16554"/>
                    </a:lnTo>
                    <a:lnTo>
                      <a:pt x="27510" y="42"/>
                    </a:lnTo>
                    <a:lnTo>
                      <a:pt x="27510"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6" name="Google Shape;1461;p54">
                <a:extLst>
                  <a:ext uri="{FF2B5EF4-FFF2-40B4-BE49-F238E27FC236}">
                    <a16:creationId xmlns:a16="http://schemas.microsoft.com/office/drawing/2014/main" id="{D5DFAEBF-E132-ABE9-5AA4-DDA0F0A81793}"/>
                  </a:ext>
                </a:extLst>
              </p:cNvPr>
              <p:cNvSpPr/>
              <p:nvPr/>
            </p:nvSpPr>
            <p:spPr>
              <a:xfrm>
                <a:off x="2840750" y="1436925"/>
                <a:ext cx="700600" cy="418475"/>
              </a:xfrm>
              <a:custGeom>
                <a:avLst/>
                <a:gdLst/>
                <a:ahLst/>
                <a:cxnLst/>
                <a:rect l="l" t="t" r="r" b="b"/>
                <a:pathLst>
                  <a:path w="28024" h="16739" extrusionOk="0">
                    <a:moveTo>
                      <a:pt x="27983" y="1"/>
                    </a:moveTo>
                    <a:lnTo>
                      <a:pt x="25159" y="16647"/>
                    </a:lnTo>
                    <a:lnTo>
                      <a:pt x="12836" y="15199"/>
                    </a:lnTo>
                    <a:lnTo>
                      <a:pt x="0" y="15322"/>
                    </a:lnTo>
                    <a:lnTo>
                      <a:pt x="0" y="15363"/>
                    </a:lnTo>
                    <a:lnTo>
                      <a:pt x="12836" y="15240"/>
                    </a:lnTo>
                    <a:lnTo>
                      <a:pt x="25159" y="16739"/>
                    </a:lnTo>
                    <a:lnTo>
                      <a:pt x="25200" y="16688"/>
                    </a:lnTo>
                    <a:lnTo>
                      <a:pt x="28024" y="52"/>
                    </a:lnTo>
                    <a:lnTo>
                      <a:pt x="28024"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7" name="Google Shape;1462;p54">
                <a:extLst>
                  <a:ext uri="{FF2B5EF4-FFF2-40B4-BE49-F238E27FC236}">
                    <a16:creationId xmlns:a16="http://schemas.microsoft.com/office/drawing/2014/main" id="{4F08C49D-DD2C-3584-4439-D72904546468}"/>
                  </a:ext>
                </a:extLst>
              </p:cNvPr>
              <p:cNvSpPr/>
              <p:nvPr/>
            </p:nvSpPr>
            <p:spPr>
              <a:xfrm>
                <a:off x="3159325" y="1371725"/>
                <a:ext cx="61125" cy="445175"/>
              </a:xfrm>
              <a:custGeom>
                <a:avLst/>
                <a:gdLst/>
                <a:ahLst/>
                <a:cxnLst/>
                <a:rect l="l" t="t" r="r" b="b"/>
                <a:pathLst>
                  <a:path w="2445" h="17807" extrusionOk="0">
                    <a:moveTo>
                      <a:pt x="2404" y="1"/>
                    </a:moveTo>
                    <a:cubicBezTo>
                      <a:pt x="2352" y="1"/>
                      <a:pt x="2352" y="1"/>
                      <a:pt x="2311" y="42"/>
                    </a:cubicBezTo>
                    <a:lnTo>
                      <a:pt x="42" y="17755"/>
                    </a:lnTo>
                    <a:cubicBezTo>
                      <a:pt x="1" y="17807"/>
                      <a:pt x="42" y="17807"/>
                      <a:pt x="93" y="17807"/>
                    </a:cubicBezTo>
                    <a:cubicBezTo>
                      <a:pt x="93" y="17807"/>
                      <a:pt x="134" y="17807"/>
                      <a:pt x="134" y="17755"/>
                    </a:cubicBezTo>
                    <a:lnTo>
                      <a:pt x="2445" y="42"/>
                    </a:lnTo>
                    <a:cubicBezTo>
                      <a:pt x="2445" y="1"/>
                      <a:pt x="2445" y="1"/>
                      <a:pt x="240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8" name="Google Shape;1463;p54">
                <a:extLst>
                  <a:ext uri="{FF2B5EF4-FFF2-40B4-BE49-F238E27FC236}">
                    <a16:creationId xmlns:a16="http://schemas.microsoft.com/office/drawing/2014/main" id="{C2578BFF-588C-F905-2C88-4F6FF901AD83}"/>
                  </a:ext>
                </a:extLst>
              </p:cNvPr>
              <p:cNvSpPr/>
              <p:nvPr/>
            </p:nvSpPr>
            <p:spPr>
              <a:xfrm>
                <a:off x="3242775" y="1411250"/>
                <a:ext cx="234400" cy="18275"/>
              </a:xfrm>
              <a:custGeom>
                <a:avLst/>
                <a:gdLst/>
                <a:ahLst/>
                <a:cxnLst/>
                <a:rect l="l" t="t" r="r" b="b"/>
                <a:pathLst>
                  <a:path w="9376" h="731" extrusionOk="0">
                    <a:moveTo>
                      <a:pt x="3635" y="1"/>
                    </a:moveTo>
                    <a:cubicBezTo>
                      <a:pt x="1581" y="1"/>
                      <a:pt x="41" y="176"/>
                      <a:pt x="41" y="176"/>
                    </a:cubicBezTo>
                    <a:cubicBezTo>
                      <a:pt x="0" y="176"/>
                      <a:pt x="0" y="217"/>
                      <a:pt x="0" y="217"/>
                    </a:cubicBezTo>
                    <a:cubicBezTo>
                      <a:pt x="0" y="258"/>
                      <a:pt x="41" y="309"/>
                      <a:pt x="41" y="309"/>
                    </a:cubicBezTo>
                    <a:cubicBezTo>
                      <a:pt x="41" y="309"/>
                      <a:pt x="134" y="258"/>
                      <a:pt x="349" y="258"/>
                    </a:cubicBezTo>
                    <a:cubicBezTo>
                      <a:pt x="863" y="217"/>
                      <a:pt x="2095" y="93"/>
                      <a:pt x="3635" y="93"/>
                    </a:cubicBezTo>
                    <a:cubicBezTo>
                      <a:pt x="5391" y="93"/>
                      <a:pt x="7486" y="217"/>
                      <a:pt x="9283" y="730"/>
                    </a:cubicBezTo>
                    <a:cubicBezTo>
                      <a:pt x="9334" y="730"/>
                      <a:pt x="9376" y="689"/>
                      <a:pt x="9376" y="689"/>
                    </a:cubicBezTo>
                    <a:cubicBezTo>
                      <a:pt x="9376" y="648"/>
                      <a:pt x="9376" y="607"/>
                      <a:pt x="9334" y="607"/>
                    </a:cubicBezTo>
                    <a:cubicBezTo>
                      <a:pt x="7486" y="134"/>
                      <a:pt x="5391" y="1"/>
                      <a:pt x="3635"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9" name="Google Shape;1464;p54">
                <a:extLst>
                  <a:ext uri="{FF2B5EF4-FFF2-40B4-BE49-F238E27FC236}">
                    <a16:creationId xmlns:a16="http://schemas.microsoft.com/office/drawing/2014/main" id="{E3FEFB93-C4DD-0D36-BAB1-BAE490A760CC}"/>
                  </a:ext>
                </a:extLst>
              </p:cNvPr>
              <p:cNvSpPr/>
              <p:nvPr/>
            </p:nvSpPr>
            <p:spPr>
              <a:xfrm>
                <a:off x="3237375" y="1436925"/>
                <a:ext cx="235425" cy="18675"/>
              </a:xfrm>
              <a:custGeom>
                <a:avLst/>
                <a:gdLst/>
                <a:ahLst/>
                <a:cxnLst/>
                <a:rect l="l" t="t" r="r" b="b"/>
                <a:pathLst>
                  <a:path w="9417" h="747" extrusionOk="0">
                    <a:moveTo>
                      <a:pt x="3687" y="1"/>
                    </a:moveTo>
                    <a:cubicBezTo>
                      <a:pt x="1633" y="1"/>
                      <a:pt x="93" y="216"/>
                      <a:pt x="93" y="216"/>
                    </a:cubicBezTo>
                    <a:cubicBezTo>
                      <a:pt x="52" y="216"/>
                      <a:pt x="0" y="216"/>
                      <a:pt x="52" y="258"/>
                    </a:cubicBezTo>
                    <a:cubicBezTo>
                      <a:pt x="52" y="309"/>
                      <a:pt x="52" y="309"/>
                      <a:pt x="93" y="309"/>
                    </a:cubicBezTo>
                    <a:lnTo>
                      <a:pt x="350" y="309"/>
                    </a:lnTo>
                    <a:cubicBezTo>
                      <a:pt x="904" y="216"/>
                      <a:pt x="2147" y="134"/>
                      <a:pt x="3687" y="134"/>
                    </a:cubicBezTo>
                    <a:cubicBezTo>
                      <a:pt x="5443" y="134"/>
                      <a:pt x="7538" y="258"/>
                      <a:pt x="9335" y="730"/>
                    </a:cubicBezTo>
                    <a:cubicBezTo>
                      <a:pt x="9347" y="742"/>
                      <a:pt x="9355" y="747"/>
                      <a:pt x="9362" y="747"/>
                    </a:cubicBezTo>
                    <a:cubicBezTo>
                      <a:pt x="9379" y="747"/>
                      <a:pt x="9388" y="718"/>
                      <a:pt x="9417" y="689"/>
                    </a:cubicBezTo>
                    <a:lnTo>
                      <a:pt x="9376" y="648"/>
                    </a:lnTo>
                    <a:cubicBezTo>
                      <a:pt x="7538" y="134"/>
                      <a:pt x="5443" y="1"/>
                      <a:pt x="368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0" name="Google Shape;1465;p54">
                <a:extLst>
                  <a:ext uri="{FF2B5EF4-FFF2-40B4-BE49-F238E27FC236}">
                    <a16:creationId xmlns:a16="http://schemas.microsoft.com/office/drawing/2014/main" id="{6640CFBE-81BF-0AB5-3928-3A340DD9A308}"/>
                  </a:ext>
                </a:extLst>
              </p:cNvPr>
              <p:cNvSpPr/>
              <p:nvPr/>
            </p:nvSpPr>
            <p:spPr>
              <a:xfrm>
                <a:off x="3234300" y="1466975"/>
                <a:ext cx="234150" cy="18250"/>
              </a:xfrm>
              <a:custGeom>
                <a:avLst/>
                <a:gdLst/>
                <a:ahLst/>
                <a:cxnLst/>
                <a:rect l="l" t="t" r="r" b="b"/>
                <a:pathLst>
                  <a:path w="9366" h="730" extrusionOk="0">
                    <a:moveTo>
                      <a:pt x="3676" y="0"/>
                    </a:moveTo>
                    <a:cubicBezTo>
                      <a:pt x="1623" y="0"/>
                      <a:pt x="41" y="216"/>
                      <a:pt x="41" y="216"/>
                    </a:cubicBezTo>
                    <a:cubicBezTo>
                      <a:pt x="41" y="216"/>
                      <a:pt x="0" y="216"/>
                      <a:pt x="0" y="257"/>
                    </a:cubicBezTo>
                    <a:cubicBezTo>
                      <a:pt x="0" y="298"/>
                      <a:pt x="41" y="298"/>
                      <a:pt x="82" y="298"/>
                    </a:cubicBezTo>
                    <a:lnTo>
                      <a:pt x="339" y="298"/>
                    </a:lnTo>
                    <a:cubicBezTo>
                      <a:pt x="894" y="216"/>
                      <a:pt x="2136" y="134"/>
                      <a:pt x="3676" y="134"/>
                    </a:cubicBezTo>
                    <a:cubicBezTo>
                      <a:pt x="5391" y="134"/>
                      <a:pt x="7486" y="257"/>
                      <a:pt x="9324" y="729"/>
                    </a:cubicBezTo>
                    <a:cubicBezTo>
                      <a:pt x="9324" y="729"/>
                      <a:pt x="9365" y="729"/>
                      <a:pt x="9365" y="688"/>
                    </a:cubicBezTo>
                    <a:cubicBezTo>
                      <a:pt x="9365" y="688"/>
                      <a:pt x="9365" y="647"/>
                      <a:pt x="9324" y="647"/>
                    </a:cubicBezTo>
                    <a:cubicBezTo>
                      <a:pt x="7527" y="134"/>
                      <a:pt x="5432" y="0"/>
                      <a:pt x="36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1" name="Google Shape;1466;p54">
                <a:extLst>
                  <a:ext uri="{FF2B5EF4-FFF2-40B4-BE49-F238E27FC236}">
                    <a16:creationId xmlns:a16="http://schemas.microsoft.com/office/drawing/2014/main" id="{4F73D731-E26B-E047-65A5-02D02601C755}"/>
                  </a:ext>
                </a:extLst>
              </p:cNvPr>
              <p:cNvSpPr/>
              <p:nvPr/>
            </p:nvSpPr>
            <p:spPr>
              <a:xfrm>
                <a:off x="3228900" y="1499050"/>
                <a:ext cx="235450" cy="18250"/>
              </a:xfrm>
              <a:custGeom>
                <a:avLst/>
                <a:gdLst/>
                <a:ahLst/>
                <a:cxnLst/>
                <a:rect l="l" t="t" r="r" b="b"/>
                <a:pathLst>
                  <a:path w="9418" h="730" extrusionOk="0">
                    <a:moveTo>
                      <a:pt x="3677" y="1"/>
                    </a:moveTo>
                    <a:cubicBezTo>
                      <a:pt x="1623" y="1"/>
                      <a:pt x="83" y="175"/>
                      <a:pt x="83" y="175"/>
                    </a:cubicBezTo>
                    <a:cubicBezTo>
                      <a:pt x="42" y="175"/>
                      <a:pt x="1" y="217"/>
                      <a:pt x="1" y="217"/>
                    </a:cubicBezTo>
                    <a:cubicBezTo>
                      <a:pt x="1" y="258"/>
                      <a:pt x="42" y="299"/>
                      <a:pt x="83" y="299"/>
                    </a:cubicBezTo>
                    <a:cubicBezTo>
                      <a:pt x="83" y="299"/>
                      <a:pt x="175" y="258"/>
                      <a:pt x="339" y="258"/>
                    </a:cubicBezTo>
                    <a:cubicBezTo>
                      <a:pt x="904" y="217"/>
                      <a:pt x="2136" y="83"/>
                      <a:pt x="3677" y="83"/>
                    </a:cubicBezTo>
                    <a:cubicBezTo>
                      <a:pt x="5433" y="83"/>
                      <a:pt x="7487" y="217"/>
                      <a:pt x="9325" y="730"/>
                    </a:cubicBezTo>
                    <a:lnTo>
                      <a:pt x="9376" y="689"/>
                    </a:lnTo>
                    <a:cubicBezTo>
                      <a:pt x="9417" y="648"/>
                      <a:pt x="9376" y="596"/>
                      <a:pt x="9325" y="596"/>
                    </a:cubicBezTo>
                    <a:cubicBezTo>
                      <a:pt x="7528" y="134"/>
                      <a:pt x="5433" y="1"/>
                      <a:pt x="367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2" name="Google Shape;1467;p54">
                <a:extLst>
                  <a:ext uri="{FF2B5EF4-FFF2-40B4-BE49-F238E27FC236}">
                    <a16:creationId xmlns:a16="http://schemas.microsoft.com/office/drawing/2014/main" id="{33403A03-3075-DE10-A854-2C1DE4495EE0}"/>
                  </a:ext>
                </a:extLst>
              </p:cNvPr>
              <p:cNvSpPr/>
              <p:nvPr/>
            </p:nvSpPr>
            <p:spPr>
              <a:xfrm>
                <a:off x="3226850" y="1532175"/>
                <a:ext cx="234150" cy="18250"/>
              </a:xfrm>
              <a:custGeom>
                <a:avLst/>
                <a:gdLst/>
                <a:ahLst/>
                <a:cxnLst/>
                <a:rect l="l" t="t" r="r" b="b"/>
                <a:pathLst>
                  <a:path w="9366" h="730" extrusionOk="0">
                    <a:moveTo>
                      <a:pt x="3677" y="1"/>
                    </a:moveTo>
                    <a:cubicBezTo>
                      <a:pt x="1623" y="1"/>
                      <a:pt x="41" y="216"/>
                      <a:pt x="41" y="216"/>
                    </a:cubicBezTo>
                    <a:cubicBezTo>
                      <a:pt x="41" y="216"/>
                      <a:pt x="0" y="216"/>
                      <a:pt x="0" y="257"/>
                    </a:cubicBezTo>
                    <a:cubicBezTo>
                      <a:pt x="0" y="298"/>
                      <a:pt x="41" y="298"/>
                      <a:pt x="83" y="298"/>
                    </a:cubicBezTo>
                    <a:lnTo>
                      <a:pt x="339" y="298"/>
                    </a:lnTo>
                    <a:cubicBezTo>
                      <a:pt x="853" y="216"/>
                      <a:pt x="2136" y="134"/>
                      <a:pt x="3677" y="134"/>
                    </a:cubicBezTo>
                    <a:cubicBezTo>
                      <a:pt x="5392" y="134"/>
                      <a:pt x="7486" y="257"/>
                      <a:pt x="9283" y="730"/>
                    </a:cubicBezTo>
                    <a:cubicBezTo>
                      <a:pt x="9324" y="730"/>
                      <a:pt x="9366" y="730"/>
                      <a:pt x="9366" y="689"/>
                    </a:cubicBezTo>
                    <a:cubicBezTo>
                      <a:pt x="9366" y="689"/>
                      <a:pt x="9366" y="647"/>
                      <a:pt x="9324" y="647"/>
                    </a:cubicBezTo>
                    <a:cubicBezTo>
                      <a:pt x="7486" y="134"/>
                      <a:pt x="5392" y="1"/>
                      <a:pt x="367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3" name="Google Shape;1468;p54">
                <a:extLst>
                  <a:ext uri="{FF2B5EF4-FFF2-40B4-BE49-F238E27FC236}">
                    <a16:creationId xmlns:a16="http://schemas.microsoft.com/office/drawing/2014/main" id="{E4E02F6F-0849-FE6C-0CA2-D2C9FDE9801D}"/>
                  </a:ext>
                </a:extLst>
              </p:cNvPr>
              <p:cNvSpPr/>
              <p:nvPr/>
            </p:nvSpPr>
            <p:spPr>
              <a:xfrm>
                <a:off x="3221450" y="1568625"/>
                <a:ext cx="235450" cy="18250"/>
              </a:xfrm>
              <a:custGeom>
                <a:avLst/>
                <a:gdLst/>
                <a:ahLst/>
                <a:cxnLst/>
                <a:rect l="l" t="t" r="r" b="b"/>
                <a:pathLst>
                  <a:path w="9418" h="730" extrusionOk="0">
                    <a:moveTo>
                      <a:pt x="3677" y="1"/>
                    </a:moveTo>
                    <a:cubicBezTo>
                      <a:pt x="1623" y="1"/>
                      <a:pt x="83" y="175"/>
                      <a:pt x="83" y="175"/>
                    </a:cubicBezTo>
                    <a:cubicBezTo>
                      <a:pt x="42" y="216"/>
                      <a:pt x="1" y="216"/>
                      <a:pt x="1" y="257"/>
                    </a:cubicBezTo>
                    <a:cubicBezTo>
                      <a:pt x="1" y="299"/>
                      <a:pt x="42" y="299"/>
                      <a:pt x="83" y="299"/>
                    </a:cubicBezTo>
                    <a:cubicBezTo>
                      <a:pt x="83" y="299"/>
                      <a:pt x="175" y="299"/>
                      <a:pt x="340" y="257"/>
                    </a:cubicBezTo>
                    <a:cubicBezTo>
                      <a:pt x="894" y="216"/>
                      <a:pt x="2137" y="124"/>
                      <a:pt x="3677" y="124"/>
                    </a:cubicBezTo>
                    <a:cubicBezTo>
                      <a:pt x="5433" y="124"/>
                      <a:pt x="7487" y="257"/>
                      <a:pt x="9325" y="730"/>
                    </a:cubicBezTo>
                    <a:cubicBezTo>
                      <a:pt x="9325" y="730"/>
                      <a:pt x="9366" y="730"/>
                      <a:pt x="9366" y="689"/>
                    </a:cubicBezTo>
                    <a:cubicBezTo>
                      <a:pt x="9417" y="637"/>
                      <a:pt x="9366" y="637"/>
                      <a:pt x="9325" y="637"/>
                    </a:cubicBezTo>
                    <a:cubicBezTo>
                      <a:pt x="7528" y="124"/>
                      <a:pt x="5433" y="1"/>
                      <a:pt x="367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4" name="Google Shape;1469;p54">
                <a:extLst>
                  <a:ext uri="{FF2B5EF4-FFF2-40B4-BE49-F238E27FC236}">
                    <a16:creationId xmlns:a16="http://schemas.microsoft.com/office/drawing/2014/main" id="{E9ED436F-656C-D26B-334E-53E4588635AC}"/>
                  </a:ext>
                </a:extLst>
              </p:cNvPr>
              <p:cNvSpPr/>
              <p:nvPr/>
            </p:nvSpPr>
            <p:spPr>
              <a:xfrm>
                <a:off x="3216075" y="1606100"/>
                <a:ext cx="234400" cy="18275"/>
              </a:xfrm>
              <a:custGeom>
                <a:avLst/>
                <a:gdLst/>
                <a:ahLst/>
                <a:cxnLst/>
                <a:rect l="l" t="t" r="r" b="b"/>
                <a:pathLst>
                  <a:path w="9376" h="731" extrusionOk="0">
                    <a:moveTo>
                      <a:pt x="3676" y="1"/>
                    </a:moveTo>
                    <a:cubicBezTo>
                      <a:pt x="1623" y="1"/>
                      <a:pt x="41" y="165"/>
                      <a:pt x="41" y="165"/>
                    </a:cubicBezTo>
                    <a:lnTo>
                      <a:pt x="0" y="217"/>
                    </a:lnTo>
                    <a:cubicBezTo>
                      <a:pt x="0" y="258"/>
                      <a:pt x="41" y="299"/>
                      <a:pt x="82" y="299"/>
                    </a:cubicBezTo>
                    <a:cubicBezTo>
                      <a:pt x="82" y="299"/>
                      <a:pt x="175" y="258"/>
                      <a:pt x="339" y="258"/>
                    </a:cubicBezTo>
                    <a:cubicBezTo>
                      <a:pt x="852" y="217"/>
                      <a:pt x="2136" y="83"/>
                      <a:pt x="3676" y="83"/>
                    </a:cubicBezTo>
                    <a:cubicBezTo>
                      <a:pt x="5391" y="83"/>
                      <a:pt x="7486" y="217"/>
                      <a:pt x="9283" y="730"/>
                    </a:cubicBezTo>
                    <a:cubicBezTo>
                      <a:pt x="9324" y="730"/>
                      <a:pt x="9376" y="679"/>
                      <a:pt x="9376" y="679"/>
                    </a:cubicBezTo>
                    <a:cubicBezTo>
                      <a:pt x="9376" y="638"/>
                      <a:pt x="9376" y="597"/>
                      <a:pt x="9324" y="597"/>
                    </a:cubicBezTo>
                    <a:cubicBezTo>
                      <a:pt x="7486" y="124"/>
                      <a:pt x="5391" y="1"/>
                      <a:pt x="367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5" name="Google Shape;1470;p54">
                <a:extLst>
                  <a:ext uri="{FF2B5EF4-FFF2-40B4-BE49-F238E27FC236}">
                    <a16:creationId xmlns:a16="http://schemas.microsoft.com/office/drawing/2014/main" id="{16EA27FE-DA6B-5860-1451-4AAA9603496B}"/>
                  </a:ext>
                </a:extLst>
              </p:cNvPr>
              <p:cNvSpPr/>
              <p:nvPr/>
            </p:nvSpPr>
            <p:spPr>
              <a:xfrm>
                <a:off x="2947525" y="1399700"/>
                <a:ext cx="234425" cy="18000"/>
              </a:xfrm>
              <a:custGeom>
                <a:avLst/>
                <a:gdLst/>
                <a:ahLst/>
                <a:cxnLst/>
                <a:rect l="l" t="t" r="r" b="b"/>
                <a:pathLst>
                  <a:path w="9377" h="720" extrusionOk="0">
                    <a:moveTo>
                      <a:pt x="3687" y="1"/>
                    </a:moveTo>
                    <a:cubicBezTo>
                      <a:pt x="1634" y="1"/>
                      <a:pt x="42" y="165"/>
                      <a:pt x="42" y="165"/>
                    </a:cubicBezTo>
                    <a:cubicBezTo>
                      <a:pt x="1" y="165"/>
                      <a:pt x="1" y="206"/>
                      <a:pt x="1" y="258"/>
                    </a:cubicBezTo>
                    <a:cubicBezTo>
                      <a:pt x="1" y="299"/>
                      <a:pt x="42" y="299"/>
                      <a:pt x="42" y="299"/>
                    </a:cubicBezTo>
                    <a:cubicBezTo>
                      <a:pt x="42" y="299"/>
                      <a:pt x="176" y="299"/>
                      <a:pt x="350" y="258"/>
                    </a:cubicBezTo>
                    <a:cubicBezTo>
                      <a:pt x="864" y="206"/>
                      <a:pt x="2147" y="124"/>
                      <a:pt x="3687" y="124"/>
                    </a:cubicBezTo>
                    <a:cubicBezTo>
                      <a:pt x="5392" y="124"/>
                      <a:pt x="7487" y="258"/>
                      <a:pt x="9284" y="720"/>
                    </a:cubicBezTo>
                    <a:cubicBezTo>
                      <a:pt x="9335" y="720"/>
                      <a:pt x="9376" y="720"/>
                      <a:pt x="9376" y="679"/>
                    </a:cubicBezTo>
                    <a:cubicBezTo>
                      <a:pt x="9376" y="638"/>
                      <a:pt x="9376" y="638"/>
                      <a:pt x="9335" y="638"/>
                    </a:cubicBezTo>
                    <a:cubicBezTo>
                      <a:pt x="7487" y="124"/>
                      <a:pt x="5392" y="1"/>
                      <a:pt x="368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6" name="Google Shape;1471;p54">
                <a:extLst>
                  <a:ext uri="{FF2B5EF4-FFF2-40B4-BE49-F238E27FC236}">
                    <a16:creationId xmlns:a16="http://schemas.microsoft.com/office/drawing/2014/main" id="{EAB7E100-C30D-7906-DB4A-05F528FBA0BF}"/>
                  </a:ext>
                </a:extLst>
              </p:cNvPr>
              <p:cNvSpPr/>
              <p:nvPr/>
            </p:nvSpPr>
            <p:spPr>
              <a:xfrm>
                <a:off x="2943425" y="1426400"/>
                <a:ext cx="234150" cy="18250"/>
              </a:xfrm>
              <a:custGeom>
                <a:avLst/>
                <a:gdLst/>
                <a:ahLst/>
                <a:cxnLst/>
                <a:rect l="l" t="t" r="r" b="b"/>
                <a:pathLst>
                  <a:path w="9366" h="730" extrusionOk="0">
                    <a:moveTo>
                      <a:pt x="3636" y="1"/>
                    </a:moveTo>
                    <a:cubicBezTo>
                      <a:pt x="1582" y="1"/>
                      <a:pt x="42" y="165"/>
                      <a:pt x="42" y="165"/>
                    </a:cubicBezTo>
                    <a:cubicBezTo>
                      <a:pt x="1" y="165"/>
                      <a:pt x="1" y="216"/>
                      <a:pt x="1" y="258"/>
                    </a:cubicBezTo>
                    <a:cubicBezTo>
                      <a:pt x="1" y="258"/>
                      <a:pt x="1" y="299"/>
                      <a:pt x="42" y="299"/>
                    </a:cubicBezTo>
                    <a:cubicBezTo>
                      <a:pt x="42" y="299"/>
                      <a:pt x="124" y="299"/>
                      <a:pt x="340" y="258"/>
                    </a:cubicBezTo>
                    <a:cubicBezTo>
                      <a:pt x="853" y="216"/>
                      <a:pt x="2095" y="83"/>
                      <a:pt x="3636" y="83"/>
                    </a:cubicBezTo>
                    <a:cubicBezTo>
                      <a:pt x="5392" y="83"/>
                      <a:pt x="7487" y="258"/>
                      <a:pt x="9284" y="730"/>
                    </a:cubicBezTo>
                    <a:cubicBezTo>
                      <a:pt x="9325" y="730"/>
                      <a:pt x="9366" y="730"/>
                      <a:pt x="9366" y="679"/>
                    </a:cubicBezTo>
                    <a:cubicBezTo>
                      <a:pt x="9366" y="637"/>
                      <a:pt x="9366" y="596"/>
                      <a:pt x="9325" y="596"/>
                    </a:cubicBezTo>
                    <a:cubicBezTo>
                      <a:pt x="7487" y="124"/>
                      <a:pt x="5392" y="1"/>
                      <a:pt x="363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7" name="Google Shape;1472;p54">
                <a:extLst>
                  <a:ext uri="{FF2B5EF4-FFF2-40B4-BE49-F238E27FC236}">
                    <a16:creationId xmlns:a16="http://schemas.microsoft.com/office/drawing/2014/main" id="{6933073B-8EDB-2132-0ECD-795F375BCD19}"/>
                  </a:ext>
                </a:extLst>
              </p:cNvPr>
              <p:cNvSpPr/>
              <p:nvPr/>
            </p:nvSpPr>
            <p:spPr>
              <a:xfrm>
                <a:off x="2939075" y="1456200"/>
                <a:ext cx="235425" cy="18250"/>
              </a:xfrm>
              <a:custGeom>
                <a:avLst/>
                <a:gdLst/>
                <a:ahLst/>
                <a:cxnLst/>
                <a:rect l="l" t="t" r="r" b="b"/>
                <a:pathLst>
                  <a:path w="9417" h="730" extrusionOk="0">
                    <a:moveTo>
                      <a:pt x="3676" y="0"/>
                    </a:moveTo>
                    <a:cubicBezTo>
                      <a:pt x="1623" y="0"/>
                      <a:pt x="82" y="175"/>
                      <a:pt x="82" y="175"/>
                    </a:cubicBezTo>
                    <a:cubicBezTo>
                      <a:pt x="41" y="175"/>
                      <a:pt x="0" y="216"/>
                      <a:pt x="0" y="257"/>
                    </a:cubicBezTo>
                    <a:cubicBezTo>
                      <a:pt x="41" y="257"/>
                      <a:pt x="41" y="308"/>
                      <a:pt x="82" y="308"/>
                    </a:cubicBezTo>
                    <a:cubicBezTo>
                      <a:pt x="82" y="308"/>
                      <a:pt x="175" y="257"/>
                      <a:pt x="339" y="257"/>
                    </a:cubicBezTo>
                    <a:cubicBezTo>
                      <a:pt x="893" y="216"/>
                      <a:pt x="2136" y="92"/>
                      <a:pt x="3676" y="92"/>
                    </a:cubicBezTo>
                    <a:cubicBezTo>
                      <a:pt x="5432" y="92"/>
                      <a:pt x="7527" y="216"/>
                      <a:pt x="9324" y="729"/>
                    </a:cubicBezTo>
                    <a:cubicBezTo>
                      <a:pt x="9365" y="729"/>
                      <a:pt x="9365" y="688"/>
                      <a:pt x="9365" y="688"/>
                    </a:cubicBezTo>
                    <a:cubicBezTo>
                      <a:pt x="9417" y="647"/>
                      <a:pt x="9365" y="606"/>
                      <a:pt x="9365" y="606"/>
                    </a:cubicBezTo>
                    <a:cubicBezTo>
                      <a:pt x="7527" y="133"/>
                      <a:pt x="5432" y="0"/>
                      <a:pt x="36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8" name="Google Shape;1473;p54">
                <a:extLst>
                  <a:ext uri="{FF2B5EF4-FFF2-40B4-BE49-F238E27FC236}">
                    <a16:creationId xmlns:a16="http://schemas.microsoft.com/office/drawing/2014/main" id="{B50D6EC8-A96C-7C0C-B9D2-CAD44C5598FD}"/>
                  </a:ext>
                </a:extLst>
              </p:cNvPr>
              <p:cNvSpPr/>
              <p:nvPr/>
            </p:nvSpPr>
            <p:spPr>
              <a:xfrm>
                <a:off x="2934700" y="1487250"/>
                <a:ext cx="234400" cy="18250"/>
              </a:xfrm>
              <a:custGeom>
                <a:avLst/>
                <a:gdLst/>
                <a:ahLst/>
                <a:cxnLst/>
                <a:rect l="l" t="t" r="r" b="b"/>
                <a:pathLst>
                  <a:path w="9376" h="730" extrusionOk="0">
                    <a:moveTo>
                      <a:pt x="3636" y="1"/>
                    </a:moveTo>
                    <a:cubicBezTo>
                      <a:pt x="1582" y="1"/>
                      <a:pt x="42" y="175"/>
                      <a:pt x="42" y="175"/>
                    </a:cubicBezTo>
                    <a:cubicBezTo>
                      <a:pt x="1" y="216"/>
                      <a:pt x="1" y="216"/>
                      <a:pt x="1" y="257"/>
                    </a:cubicBezTo>
                    <a:cubicBezTo>
                      <a:pt x="1" y="298"/>
                      <a:pt x="1" y="298"/>
                      <a:pt x="42" y="298"/>
                    </a:cubicBezTo>
                    <a:cubicBezTo>
                      <a:pt x="42" y="298"/>
                      <a:pt x="134" y="298"/>
                      <a:pt x="298" y="257"/>
                    </a:cubicBezTo>
                    <a:cubicBezTo>
                      <a:pt x="863" y="216"/>
                      <a:pt x="2095" y="134"/>
                      <a:pt x="3636" y="134"/>
                    </a:cubicBezTo>
                    <a:cubicBezTo>
                      <a:pt x="5392" y="134"/>
                      <a:pt x="7486" y="257"/>
                      <a:pt x="9284" y="730"/>
                    </a:cubicBezTo>
                    <a:cubicBezTo>
                      <a:pt x="9335" y="730"/>
                      <a:pt x="9335" y="730"/>
                      <a:pt x="9376" y="689"/>
                    </a:cubicBezTo>
                    <a:cubicBezTo>
                      <a:pt x="9376" y="647"/>
                      <a:pt x="9335" y="647"/>
                      <a:pt x="9335" y="647"/>
                    </a:cubicBezTo>
                    <a:cubicBezTo>
                      <a:pt x="7486" y="134"/>
                      <a:pt x="5392" y="1"/>
                      <a:pt x="363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9" name="Google Shape;1474;p54">
                <a:extLst>
                  <a:ext uri="{FF2B5EF4-FFF2-40B4-BE49-F238E27FC236}">
                    <a16:creationId xmlns:a16="http://schemas.microsoft.com/office/drawing/2014/main" id="{3A4928C4-CBCE-70BD-C67E-8F5EF3C651F3}"/>
                  </a:ext>
                </a:extLst>
              </p:cNvPr>
              <p:cNvSpPr/>
              <p:nvPr/>
            </p:nvSpPr>
            <p:spPr>
              <a:xfrm>
                <a:off x="2931625" y="1521650"/>
                <a:ext cx="234150" cy="18000"/>
              </a:xfrm>
              <a:custGeom>
                <a:avLst/>
                <a:gdLst/>
                <a:ahLst/>
                <a:cxnLst/>
                <a:rect l="l" t="t" r="r" b="b"/>
                <a:pathLst>
                  <a:path w="9366" h="720" extrusionOk="0">
                    <a:moveTo>
                      <a:pt x="3677" y="1"/>
                    </a:moveTo>
                    <a:cubicBezTo>
                      <a:pt x="1623" y="1"/>
                      <a:pt x="41" y="165"/>
                      <a:pt x="41" y="165"/>
                    </a:cubicBezTo>
                    <a:cubicBezTo>
                      <a:pt x="41" y="165"/>
                      <a:pt x="0" y="206"/>
                      <a:pt x="0" y="257"/>
                    </a:cubicBezTo>
                    <a:cubicBezTo>
                      <a:pt x="0" y="257"/>
                      <a:pt x="41" y="298"/>
                      <a:pt x="82" y="298"/>
                    </a:cubicBezTo>
                    <a:cubicBezTo>
                      <a:pt x="82" y="298"/>
                      <a:pt x="165" y="257"/>
                      <a:pt x="339" y="257"/>
                    </a:cubicBezTo>
                    <a:cubicBezTo>
                      <a:pt x="894" y="206"/>
                      <a:pt x="2136" y="83"/>
                      <a:pt x="3677" y="83"/>
                    </a:cubicBezTo>
                    <a:cubicBezTo>
                      <a:pt x="5432" y="83"/>
                      <a:pt x="7486" y="257"/>
                      <a:pt x="9324" y="719"/>
                    </a:cubicBezTo>
                    <a:cubicBezTo>
                      <a:pt x="9324" y="719"/>
                      <a:pt x="9365" y="719"/>
                      <a:pt x="9365" y="678"/>
                    </a:cubicBezTo>
                    <a:cubicBezTo>
                      <a:pt x="9365" y="637"/>
                      <a:pt x="9365" y="596"/>
                      <a:pt x="9324" y="596"/>
                    </a:cubicBezTo>
                    <a:cubicBezTo>
                      <a:pt x="7527" y="124"/>
                      <a:pt x="5432" y="1"/>
                      <a:pt x="367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0" name="Google Shape;1475;p54">
                <a:extLst>
                  <a:ext uri="{FF2B5EF4-FFF2-40B4-BE49-F238E27FC236}">
                    <a16:creationId xmlns:a16="http://schemas.microsoft.com/office/drawing/2014/main" id="{28FCC6F9-D802-6CB9-A08C-F7B4662B2737}"/>
                  </a:ext>
                </a:extLst>
              </p:cNvPr>
              <p:cNvSpPr/>
              <p:nvPr/>
            </p:nvSpPr>
            <p:spPr>
              <a:xfrm>
                <a:off x="2927250" y="1557850"/>
                <a:ext cx="234425" cy="18250"/>
              </a:xfrm>
              <a:custGeom>
                <a:avLst/>
                <a:gdLst/>
                <a:ahLst/>
                <a:cxnLst/>
                <a:rect l="l" t="t" r="r" b="b"/>
                <a:pathLst>
                  <a:path w="9377" h="730" extrusionOk="0">
                    <a:moveTo>
                      <a:pt x="3636" y="0"/>
                    </a:moveTo>
                    <a:cubicBezTo>
                      <a:pt x="1582" y="0"/>
                      <a:pt x="42" y="175"/>
                      <a:pt x="42" y="175"/>
                    </a:cubicBezTo>
                    <a:cubicBezTo>
                      <a:pt x="1" y="175"/>
                      <a:pt x="1" y="216"/>
                      <a:pt x="1" y="216"/>
                    </a:cubicBezTo>
                    <a:cubicBezTo>
                      <a:pt x="1" y="257"/>
                      <a:pt x="1" y="298"/>
                      <a:pt x="42" y="298"/>
                    </a:cubicBezTo>
                    <a:cubicBezTo>
                      <a:pt x="42" y="298"/>
                      <a:pt x="134" y="257"/>
                      <a:pt x="299" y="257"/>
                    </a:cubicBezTo>
                    <a:cubicBezTo>
                      <a:pt x="853" y="216"/>
                      <a:pt x="2096" y="93"/>
                      <a:pt x="3636" y="93"/>
                    </a:cubicBezTo>
                    <a:cubicBezTo>
                      <a:pt x="5392" y="93"/>
                      <a:pt x="7487" y="216"/>
                      <a:pt x="9284" y="730"/>
                    </a:cubicBezTo>
                    <a:cubicBezTo>
                      <a:pt x="9325" y="730"/>
                      <a:pt x="9325" y="688"/>
                      <a:pt x="9376" y="688"/>
                    </a:cubicBezTo>
                    <a:cubicBezTo>
                      <a:pt x="9376" y="647"/>
                      <a:pt x="9325" y="606"/>
                      <a:pt x="9325" y="606"/>
                    </a:cubicBezTo>
                    <a:cubicBezTo>
                      <a:pt x="7487" y="134"/>
                      <a:pt x="5392" y="0"/>
                      <a:pt x="363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1" name="Google Shape;1476;p54">
                <a:extLst>
                  <a:ext uri="{FF2B5EF4-FFF2-40B4-BE49-F238E27FC236}">
                    <a16:creationId xmlns:a16="http://schemas.microsoft.com/office/drawing/2014/main" id="{C88E6F17-E114-5557-37A3-10560F43FD9F}"/>
                  </a:ext>
                </a:extLst>
              </p:cNvPr>
              <p:cNvSpPr/>
              <p:nvPr/>
            </p:nvSpPr>
            <p:spPr>
              <a:xfrm>
                <a:off x="2920850" y="1594300"/>
                <a:ext cx="234400" cy="18250"/>
              </a:xfrm>
              <a:custGeom>
                <a:avLst/>
                <a:gdLst/>
                <a:ahLst/>
                <a:cxnLst/>
                <a:rect l="l" t="t" r="r" b="b"/>
                <a:pathLst>
                  <a:path w="9376" h="730" extrusionOk="0">
                    <a:moveTo>
                      <a:pt x="3676" y="1"/>
                    </a:moveTo>
                    <a:cubicBezTo>
                      <a:pt x="1622" y="1"/>
                      <a:pt x="41" y="175"/>
                      <a:pt x="41" y="175"/>
                    </a:cubicBezTo>
                    <a:cubicBezTo>
                      <a:pt x="41" y="216"/>
                      <a:pt x="0" y="216"/>
                      <a:pt x="0" y="257"/>
                    </a:cubicBezTo>
                    <a:cubicBezTo>
                      <a:pt x="0" y="298"/>
                      <a:pt x="41" y="298"/>
                      <a:pt x="82" y="298"/>
                    </a:cubicBezTo>
                    <a:cubicBezTo>
                      <a:pt x="82" y="298"/>
                      <a:pt x="175" y="298"/>
                      <a:pt x="339" y="257"/>
                    </a:cubicBezTo>
                    <a:cubicBezTo>
                      <a:pt x="904" y="216"/>
                      <a:pt x="2136" y="124"/>
                      <a:pt x="3676" y="124"/>
                    </a:cubicBezTo>
                    <a:cubicBezTo>
                      <a:pt x="5432" y="124"/>
                      <a:pt x="7486" y="257"/>
                      <a:pt x="9324" y="730"/>
                    </a:cubicBezTo>
                    <a:cubicBezTo>
                      <a:pt x="9324" y="730"/>
                      <a:pt x="9375" y="730"/>
                      <a:pt x="9375" y="689"/>
                    </a:cubicBezTo>
                    <a:cubicBezTo>
                      <a:pt x="9375" y="637"/>
                      <a:pt x="9375" y="637"/>
                      <a:pt x="9324" y="637"/>
                    </a:cubicBezTo>
                    <a:cubicBezTo>
                      <a:pt x="7527" y="124"/>
                      <a:pt x="5432" y="1"/>
                      <a:pt x="367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2" name="Google Shape;1477;p54">
                <a:extLst>
                  <a:ext uri="{FF2B5EF4-FFF2-40B4-BE49-F238E27FC236}">
                    <a16:creationId xmlns:a16="http://schemas.microsoft.com/office/drawing/2014/main" id="{6A821E75-CF61-ADB2-E03B-B94D3996773B}"/>
                  </a:ext>
                </a:extLst>
              </p:cNvPr>
              <p:cNvSpPr/>
              <p:nvPr/>
            </p:nvSpPr>
            <p:spPr>
              <a:xfrm>
                <a:off x="2914425" y="1628450"/>
                <a:ext cx="234400" cy="16200"/>
              </a:xfrm>
              <a:custGeom>
                <a:avLst/>
                <a:gdLst/>
                <a:ahLst/>
                <a:cxnLst/>
                <a:rect l="l" t="t" r="r" b="b"/>
                <a:pathLst>
                  <a:path w="9376" h="648" extrusionOk="0">
                    <a:moveTo>
                      <a:pt x="4067" y="0"/>
                    </a:moveTo>
                    <a:cubicBezTo>
                      <a:pt x="1797" y="0"/>
                      <a:pt x="41" y="216"/>
                      <a:pt x="41" y="216"/>
                    </a:cubicBezTo>
                    <a:cubicBezTo>
                      <a:pt x="0" y="216"/>
                      <a:pt x="0" y="257"/>
                      <a:pt x="0" y="298"/>
                    </a:cubicBezTo>
                    <a:cubicBezTo>
                      <a:pt x="0" y="298"/>
                      <a:pt x="0" y="349"/>
                      <a:pt x="41" y="349"/>
                    </a:cubicBezTo>
                    <a:cubicBezTo>
                      <a:pt x="41" y="349"/>
                      <a:pt x="175" y="349"/>
                      <a:pt x="339" y="298"/>
                    </a:cubicBezTo>
                    <a:cubicBezTo>
                      <a:pt x="945" y="216"/>
                      <a:pt x="2393" y="93"/>
                      <a:pt x="4067" y="93"/>
                    </a:cubicBezTo>
                    <a:cubicBezTo>
                      <a:pt x="5730" y="93"/>
                      <a:pt x="7620" y="216"/>
                      <a:pt x="9283" y="647"/>
                    </a:cubicBezTo>
                    <a:cubicBezTo>
                      <a:pt x="9324" y="647"/>
                      <a:pt x="9376" y="647"/>
                      <a:pt x="9376" y="606"/>
                    </a:cubicBezTo>
                    <a:cubicBezTo>
                      <a:pt x="9376" y="555"/>
                      <a:pt x="9324" y="555"/>
                      <a:pt x="9324" y="555"/>
                    </a:cubicBezTo>
                    <a:cubicBezTo>
                      <a:pt x="7620" y="134"/>
                      <a:pt x="5730" y="0"/>
                      <a:pt x="406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3" name="Google Shape;1478;p54">
                <a:extLst>
                  <a:ext uri="{FF2B5EF4-FFF2-40B4-BE49-F238E27FC236}">
                    <a16:creationId xmlns:a16="http://schemas.microsoft.com/office/drawing/2014/main" id="{C77C6A82-C841-0656-BF3F-4677C2F1F2C8}"/>
                  </a:ext>
                </a:extLst>
              </p:cNvPr>
              <p:cNvSpPr/>
              <p:nvPr/>
            </p:nvSpPr>
            <p:spPr>
              <a:xfrm>
                <a:off x="2903625" y="1661575"/>
                <a:ext cx="235450" cy="17225"/>
              </a:xfrm>
              <a:custGeom>
                <a:avLst/>
                <a:gdLst/>
                <a:ahLst/>
                <a:cxnLst/>
                <a:rect l="l" t="t" r="r" b="b"/>
                <a:pathLst>
                  <a:path w="9418" h="689" extrusionOk="0">
                    <a:moveTo>
                      <a:pt x="4109" y="0"/>
                    </a:moveTo>
                    <a:cubicBezTo>
                      <a:pt x="1849" y="0"/>
                      <a:pt x="93" y="257"/>
                      <a:pt x="93" y="257"/>
                    </a:cubicBezTo>
                    <a:cubicBezTo>
                      <a:pt x="52" y="257"/>
                      <a:pt x="1" y="308"/>
                      <a:pt x="1" y="308"/>
                    </a:cubicBezTo>
                    <a:cubicBezTo>
                      <a:pt x="37" y="337"/>
                      <a:pt x="48" y="366"/>
                      <a:pt x="66" y="366"/>
                    </a:cubicBezTo>
                    <a:cubicBezTo>
                      <a:pt x="73" y="366"/>
                      <a:pt x="81" y="361"/>
                      <a:pt x="93" y="349"/>
                    </a:cubicBezTo>
                    <a:lnTo>
                      <a:pt x="391" y="349"/>
                    </a:lnTo>
                    <a:cubicBezTo>
                      <a:pt x="987" y="257"/>
                      <a:pt x="2404" y="134"/>
                      <a:pt x="4109" y="134"/>
                    </a:cubicBezTo>
                    <a:cubicBezTo>
                      <a:pt x="5782" y="134"/>
                      <a:pt x="7662" y="257"/>
                      <a:pt x="9335" y="688"/>
                    </a:cubicBezTo>
                    <a:cubicBezTo>
                      <a:pt x="9376" y="688"/>
                      <a:pt x="9376" y="688"/>
                      <a:pt x="9417" y="647"/>
                    </a:cubicBezTo>
                    <a:cubicBezTo>
                      <a:pt x="9417" y="606"/>
                      <a:pt x="9376" y="565"/>
                      <a:pt x="9376" y="565"/>
                    </a:cubicBezTo>
                    <a:cubicBezTo>
                      <a:pt x="7662" y="134"/>
                      <a:pt x="5782" y="0"/>
                      <a:pt x="4109"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4" name="Google Shape;1479;p54">
                <a:extLst>
                  <a:ext uri="{FF2B5EF4-FFF2-40B4-BE49-F238E27FC236}">
                    <a16:creationId xmlns:a16="http://schemas.microsoft.com/office/drawing/2014/main" id="{91660262-17A1-8954-FDC7-65ED3307F2AA}"/>
                  </a:ext>
                </a:extLst>
              </p:cNvPr>
              <p:cNvSpPr/>
              <p:nvPr/>
            </p:nvSpPr>
            <p:spPr>
              <a:xfrm>
                <a:off x="2897225" y="1703400"/>
                <a:ext cx="235425" cy="15950"/>
              </a:xfrm>
              <a:custGeom>
                <a:avLst/>
                <a:gdLst/>
                <a:ahLst/>
                <a:cxnLst/>
                <a:rect l="l" t="t" r="r" b="b"/>
                <a:pathLst>
                  <a:path w="9417" h="638" extrusionOk="0">
                    <a:moveTo>
                      <a:pt x="4108" y="1"/>
                    </a:moveTo>
                    <a:cubicBezTo>
                      <a:pt x="1849" y="1"/>
                      <a:pt x="93" y="216"/>
                      <a:pt x="93" y="216"/>
                    </a:cubicBezTo>
                    <a:cubicBezTo>
                      <a:pt x="52" y="216"/>
                      <a:pt x="0" y="258"/>
                      <a:pt x="0" y="299"/>
                    </a:cubicBezTo>
                    <a:cubicBezTo>
                      <a:pt x="52" y="299"/>
                      <a:pt x="52" y="340"/>
                      <a:pt x="93" y="340"/>
                    </a:cubicBezTo>
                    <a:cubicBezTo>
                      <a:pt x="93" y="340"/>
                      <a:pt x="175" y="299"/>
                      <a:pt x="390" y="299"/>
                    </a:cubicBezTo>
                    <a:cubicBezTo>
                      <a:pt x="986" y="216"/>
                      <a:pt x="2403" y="83"/>
                      <a:pt x="4108" y="83"/>
                    </a:cubicBezTo>
                    <a:cubicBezTo>
                      <a:pt x="5782" y="83"/>
                      <a:pt x="7661" y="216"/>
                      <a:pt x="9335" y="637"/>
                    </a:cubicBezTo>
                    <a:cubicBezTo>
                      <a:pt x="9376" y="637"/>
                      <a:pt x="9376" y="637"/>
                      <a:pt x="9417" y="596"/>
                    </a:cubicBezTo>
                    <a:cubicBezTo>
                      <a:pt x="9417" y="555"/>
                      <a:pt x="9376" y="555"/>
                      <a:pt x="9376" y="514"/>
                    </a:cubicBezTo>
                    <a:cubicBezTo>
                      <a:pt x="7661" y="124"/>
                      <a:pt x="5782" y="1"/>
                      <a:pt x="4108"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5" name="Google Shape;1480;p54">
                <a:extLst>
                  <a:ext uri="{FF2B5EF4-FFF2-40B4-BE49-F238E27FC236}">
                    <a16:creationId xmlns:a16="http://schemas.microsoft.com/office/drawing/2014/main" id="{FCA458FC-CE54-D936-8AFC-4C71D5A74DB8}"/>
                  </a:ext>
                </a:extLst>
              </p:cNvPr>
              <p:cNvSpPr/>
              <p:nvPr/>
            </p:nvSpPr>
            <p:spPr>
              <a:xfrm>
                <a:off x="3204250" y="1637175"/>
                <a:ext cx="237500" cy="137875"/>
              </a:xfrm>
              <a:custGeom>
                <a:avLst/>
                <a:gdLst/>
                <a:ahLst/>
                <a:cxnLst/>
                <a:rect l="l" t="t" r="r" b="b"/>
                <a:pathLst>
                  <a:path w="9500" h="5515" extrusionOk="0">
                    <a:moveTo>
                      <a:pt x="4108" y="0"/>
                    </a:moveTo>
                    <a:cubicBezTo>
                      <a:pt x="2188" y="0"/>
                      <a:pt x="607" y="83"/>
                      <a:pt x="607" y="83"/>
                    </a:cubicBezTo>
                    <a:lnTo>
                      <a:pt x="1" y="5001"/>
                    </a:lnTo>
                    <a:lnTo>
                      <a:pt x="8688" y="5515"/>
                    </a:lnTo>
                    <a:lnTo>
                      <a:pt x="9499" y="555"/>
                    </a:lnTo>
                    <a:cubicBezTo>
                      <a:pt x="8216" y="83"/>
                      <a:pt x="6039" y="0"/>
                      <a:pt x="4108" y="0"/>
                    </a:cubicBezTo>
                    <a:close/>
                  </a:path>
                </a:pathLst>
              </a:custGeom>
              <a:solidFill>
                <a:srgbClr val="FFD6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328" name="Google Shape;1481;p54">
            <a:extLst>
              <a:ext uri="{FF2B5EF4-FFF2-40B4-BE49-F238E27FC236}">
                <a16:creationId xmlns:a16="http://schemas.microsoft.com/office/drawing/2014/main" id="{0F4C9025-C52E-5E61-C5B7-B3962F8EE550}"/>
              </a:ext>
            </a:extLst>
          </p:cNvPr>
          <p:cNvGrpSpPr/>
          <p:nvPr/>
        </p:nvGrpSpPr>
        <p:grpSpPr>
          <a:xfrm>
            <a:off x="3749994" y="5117697"/>
            <a:ext cx="849127" cy="938623"/>
            <a:chOff x="6444217" y="1711815"/>
            <a:chExt cx="758149" cy="838056"/>
          </a:xfrm>
        </p:grpSpPr>
        <p:sp>
          <p:nvSpPr>
            <p:cNvPr id="1329" name="Google Shape;1482;p54">
              <a:extLst>
                <a:ext uri="{FF2B5EF4-FFF2-40B4-BE49-F238E27FC236}">
                  <a16:creationId xmlns:a16="http://schemas.microsoft.com/office/drawing/2014/main" id="{3D4DFB2B-D62C-DFE4-EA0B-7C4379D5C220}"/>
                </a:ext>
              </a:extLst>
            </p:cNvPr>
            <p:cNvSpPr/>
            <p:nvPr/>
          </p:nvSpPr>
          <p:spPr>
            <a:xfrm>
              <a:off x="6444217" y="1711815"/>
              <a:ext cx="758149" cy="835756"/>
            </a:xfrm>
            <a:custGeom>
              <a:avLst/>
              <a:gdLst/>
              <a:ahLst/>
              <a:cxnLst/>
              <a:rect l="l" t="t" r="r" b="b"/>
              <a:pathLst>
                <a:path w="26279" h="28969" extrusionOk="0">
                  <a:moveTo>
                    <a:pt x="19809" y="0"/>
                  </a:moveTo>
                  <a:lnTo>
                    <a:pt x="4364" y="4108"/>
                  </a:lnTo>
                  <a:lnTo>
                    <a:pt x="4323" y="4108"/>
                  </a:lnTo>
                  <a:lnTo>
                    <a:pt x="0" y="5268"/>
                  </a:lnTo>
                  <a:lnTo>
                    <a:pt x="688" y="7445"/>
                  </a:lnTo>
                  <a:lnTo>
                    <a:pt x="688" y="7527"/>
                  </a:lnTo>
                  <a:lnTo>
                    <a:pt x="1417" y="9714"/>
                  </a:lnTo>
                  <a:lnTo>
                    <a:pt x="1417" y="9755"/>
                  </a:lnTo>
                  <a:lnTo>
                    <a:pt x="2187" y="12107"/>
                  </a:lnTo>
                  <a:lnTo>
                    <a:pt x="2187" y="12199"/>
                  </a:lnTo>
                  <a:lnTo>
                    <a:pt x="2958" y="14551"/>
                  </a:lnTo>
                  <a:lnTo>
                    <a:pt x="2958" y="14592"/>
                  </a:lnTo>
                  <a:lnTo>
                    <a:pt x="3728" y="16944"/>
                  </a:lnTo>
                  <a:lnTo>
                    <a:pt x="3728" y="16985"/>
                  </a:lnTo>
                  <a:lnTo>
                    <a:pt x="4498" y="19429"/>
                  </a:lnTo>
                  <a:lnTo>
                    <a:pt x="4539" y="19470"/>
                  </a:lnTo>
                  <a:lnTo>
                    <a:pt x="5268" y="21780"/>
                  </a:lnTo>
                  <a:lnTo>
                    <a:pt x="5268" y="21821"/>
                  </a:lnTo>
                  <a:lnTo>
                    <a:pt x="6079" y="24265"/>
                  </a:lnTo>
                  <a:lnTo>
                    <a:pt x="6079" y="24347"/>
                  </a:lnTo>
                  <a:lnTo>
                    <a:pt x="6808" y="26658"/>
                  </a:lnTo>
                  <a:lnTo>
                    <a:pt x="6849" y="26699"/>
                  </a:lnTo>
                  <a:lnTo>
                    <a:pt x="7579" y="28968"/>
                  </a:lnTo>
                  <a:lnTo>
                    <a:pt x="11511" y="27900"/>
                  </a:lnTo>
                  <a:lnTo>
                    <a:pt x="11553" y="27900"/>
                  </a:lnTo>
                  <a:lnTo>
                    <a:pt x="26278" y="23916"/>
                  </a:lnTo>
                  <a:lnTo>
                    <a:pt x="25549" y="21308"/>
                  </a:lnTo>
                  <a:lnTo>
                    <a:pt x="25549" y="21267"/>
                  </a:lnTo>
                  <a:lnTo>
                    <a:pt x="24902" y="18915"/>
                  </a:lnTo>
                  <a:lnTo>
                    <a:pt x="24902" y="18874"/>
                  </a:lnTo>
                  <a:lnTo>
                    <a:pt x="24224" y="16348"/>
                  </a:lnTo>
                  <a:lnTo>
                    <a:pt x="24224" y="16307"/>
                  </a:lnTo>
                  <a:lnTo>
                    <a:pt x="23577" y="13996"/>
                  </a:lnTo>
                  <a:lnTo>
                    <a:pt x="23577" y="13904"/>
                  </a:lnTo>
                  <a:lnTo>
                    <a:pt x="22889" y="11470"/>
                  </a:lnTo>
                  <a:lnTo>
                    <a:pt x="22889" y="11429"/>
                  </a:lnTo>
                  <a:lnTo>
                    <a:pt x="22253" y="9026"/>
                  </a:lnTo>
                  <a:lnTo>
                    <a:pt x="22253" y="8985"/>
                  </a:lnTo>
                  <a:lnTo>
                    <a:pt x="21606" y="6593"/>
                  </a:lnTo>
                  <a:lnTo>
                    <a:pt x="21565" y="6552"/>
                  </a:lnTo>
                  <a:lnTo>
                    <a:pt x="20928" y="4149"/>
                  </a:lnTo>
                  <a:lnTo>
                    <a:pt x="20928" y="4067"/>
                  </a:lnTo>
                  <a:lnTo>
                    <a:pt x="20322" y="1879"/>
                  </a:lnTo>
                  <a:lnTo>
                    <a:pt x="20281" y="1797"/>
                  </a:lnTo>
                  <a:lnTo>
                    <a:pt x="1980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30" name="Google Shape;1483;p54">
              <a:extLst>
                <a:ext uri="{FF2B5EF4-FFF2-40B4-BE49-F238E27FC236}">
                  <a16:creationId xmlns:a16="http://schemas.microsoft.com/office/drawing/2014/main" id="{82095486-424E-1780-26B7-253B502BD0AC}"/>
                </a:ext>
              </a:extLst>
            </p:cNvPr>
            <p:cNvGrpSpPr/>
            <p:nvPr/>
          </p:nvGrpSpPr>
          <p:grpSpPr>
            <a:xfrm>
              <a:off x="6444217" y="1714115"/>
              <a:ext cx="758149" cy="835756"/>
              <a:chOff x="5213100" y="1197425"/>
              <a:chExt cx="656975" cy="724225"/>
            </a:xfrm>
          </p:grpSpPr>
          <p:sp>
            <p:nvSpPr>
              <p:cNvPr id="1331" name="Google Shape;1484;p54">
                <a:extLst>
                  <a:ext uri="{FF2B5EF4-FFF2-40B4-BE49-F238E27FC236}">
                    <a16:creationId xmlns:a16="http://schemas.microsoft.com/office/drawing/2014/main" id="{47228FA2-D4D5-D73A-83D0-E00C27F03B5E}"/>
                  </a:ext>
                </a:extLst>
              </p:cNvPr>
              <p:cNvSpPr/>
              <p:nvPr/>
            </p:nvSpPr>
            <p:spPr>
              <a:xfrm>
                <a:off x="5213100" y="1197425"/>
                <a:ext cx="656975" cy="724225"/>
              </a:xfrm>
              <a:custGeom>
                <a:avLst/>
                <a:gdLst/>
                <a:ahLst/>
                <a:cxnLst/>
                <a:rect l="l" t="t" r="r" b="b"/>
                <a:pathLst>
                  <a:path w="26279" h="28969" extrusionOk="0">
                    <a:moveTo>
                      <a:pt x="19809" y="0"/>
                    </a:moveTo>
                    <a:lnTo>
                      <a:pt x="4364" y="4108"/>
                    </a:lnTo>
                    <a:lnTo>
                      <a:pt x="4323" y="4108"/>
                    </a:lnTo>
                    <a:lnTo>
                      <a:pt x="0" y="5268"/>
                    </a:lnTo>
                    <a:lnTo>
                      <a:pt x="688" y="7445"/>
                    </a:lnTo>
                    <a:lnTo>
                      <a:pt x="688" y="7527"/>
                    </a:lnTo>
                    <a:lnTo>
                      <a:pt x="1417" y="9714"/>
                    </a:lnTo>
                    <a:lnTo>
                      <a:pt x="1417" y="9755"/>
                    </a:lnTo>
                    <a:lnTo>
                      <a:pt x="2187" y="12107"/>
                    </a:lnTo>
                    <a:lnTo>
                      <a:pt x="2187" y="12199"/>
                    </a:lnTo>
                    <a:lnTo>
                      <a:pt x="2958" y="14551"/>
                    </a:lnTo>
                    <a:lnTo>
                      <a:pt x="2958" y="14592"/>
                    </a:lnTo>
                    <a:lnTo>
                      <a:pt x="3728" y="16944"/>
                    </a:lnTo>
                    <a:lnTo>
                      <a:pt x="3728" y="16985"/>
                    </a:lnTo>
                    <a:lnTo>
                      <a:pt x="4498" y="19429"/>
                    </a:lnTo>
                    <a:lnTo>
                      <a:pt x="4539" y="19470"/>
                    </a:lnTo>
                    <a:lnTo>
                      <a:pt x="5268" y="21780"/>
                    </a:lnTo>
                    <a:lnTo>
                      <a:pt x="5268" y="21821"/>
                    </a:lnTo>
                    <a:lnTo>
                      <a:pt x="6079" y="24265"/>
                    </a:lnTo>
                    <a:lnTo>
                      <a:pt x="6079" y="24347"/>
                    </a:lnTo>
                    <a:lnTo>
                      <a:pt x="6808" y="26658"/>
                    </a:lnTo>
                    <a:lnTo>
                      <a:pt x="6849" y="26699"/>
                    </a:lnTo>
                    <a:lnTo>
                      <a:pt x="7579" y="28968"/>
                    </a:lnTo>
                    <a:lnTo>
                      <a:pt x="11511" y="27900"/>
                    </a:lnTo>
                    <a:lnTo>
                      <a:pt x="11553" y="27900"/>
                    </a:lnTo>
                    <a:lnTo>
                      <a:pt x="26278" y="23916"/>
                    </a:lnTo>
                    <a:lnTo>
                      <a:pt x="25549" y="21308"/>
                    </a:lnTo>
                    <a:lnTo>
                      <a:pt x="25549" y="21267"/>
                    </a:lnTo>
                    <a:lnTo>
                      <a:pt x="24902" y="18915"/>
                    </a:lnTo>
                    <a:lnTo>
                      <a:pt x="24902" y="18874"/>
                    </a:lnTo>
                    <a:lnTo>
                      <a:pt x="24224" y="16348"/>
                    </a:lnTo>
                    <a:lnTo>
                      <a:pt x="24224" y="16307"/>
                    </a:lnTo>
                    <a:lnTo>
                      <a:pt x="23577" y="13996"/>
                    </a:lnTo>
                    <a:lnTo>
                      <a:pt x="23577" y="13904"/>
                    </a:lnTo>
                    <a:lnTo>
                      <a:pt x="22889" y="11470"/>
                    </a:lnTo>
                    <a:lnTo>
                      <a:pt x="22889" y="11429"/>
                    </a:lnTo>
                    <a:lnTo>
                      <a:pt x="22253" y="9026"/>
                    </a:lnTo>
                    <a:lnTo>
                      <a:pt x="22253" y="8985"/>
                    </a:lnTo>
                    <a:lnTo>
                      <a:pt x="21606" y="6593"/>
                    </a:lnTo>
                    <a:lnTo>
                      <a:pt x="21565" y="6552"/>
                    </a:lnTo>
                    <a:lnTo>
                      <a:pt x="20928" y="4149"/>
                    </a:lnTo>
                    <a:lnTo>
                      <a:pt x="20928" y="4067"/>
                    </a:lnTo>
                    <a:lnTo>
                      <a:pt x="20322" y="1879"/>
                    </a:lnTo>
                    <a:lnTo>
                      <a:pt x="20281" y="1797"/>
                    </a:lnTo>
                    <a:lnTo>
                      <a:pt x="1980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485;p54">
                <a:extLst>
                  <a:ext uri="{FF2B5EF4-FFF2-40B4-BE49-F238E27FC236}">
                    <a16:creationId xmlns:a16="http://schemas.microsoft.com/office/drawing/2014/main" id="{E57AB426-9A2D-11CA-D927-34FE7C74B4C7}"/>
                  </a:ext>
                </a:extLst>
              </p:cNvPr>
              <p:cNvSpPr/>
              <p:nvPr/>
            </p:nvSpPr>
            <p:spPr>
              <a:xfrm>
                <a:off x="5321175" y="1300100"/>
                <a:ext cx="180750" cy="594850"/>
              </a:xfrm>
              <a:custGeom>
                <a:avLst/>
                <a:gdLst/>
                <a:ahLst/>
                <a:cxnLst/>
                <a:rect l="l" t="t" r="r" b="b"/>
                <a:pathLst>
                  <a:path w="7230" h="23794" extrusionOk="0">
                    <a:moveTo>
                      <a:pt x="0" y="1"/>
                    </a:moveTo>
                    <a:lnTo>
                      <a:pt x="647" y="2095"/>
                    </a:lnTo>
                    <a:lnTo>
                      <a:pt x="647" y="2188"/>
                    </a:lnTo>
                    <a:lnTo>
                      <a:pt x="1325" y="4365"/>
                    </a:lnTo>
                    <a:lnTo>
                      <a:pt x="1325" y="4406"/>
                    </a:lnTo>
                    <a:lnTo>
                      <a:pt x="2054" y="6809"/>
                    </a:lnTo>
                    <a:lnTo>
                      <a:pt x="2054" y="6891"/>
                    </a:lnTo>
                    <a:lnTo>
                      <a:pt x="2783" y="9242"/>
                    </a:lnTo>
                    <a:lnTo>
                      <a:pt x="2783" y="9284"/>
                    </a:lnTo>
                    <a:lnTo>
                      <a:pt x="3512" y="11635"/>
                    </a:lnTo>
                    <a:lnTo>
                      <a:pt x="3553" y="11728"/>
                    </a:lnTo>
                    <a:lnTo>
                      <a:pt x="4282" y="14120"/>
                    </a:lnTo>
                    <a:lnTo>
                      <a:pt x="4282" y="14202"/>
                    </a:lnTo>
                    <a:lnTo>
                      <a:pt x="4960" y="16472"/>
                    </a:lnTo>
                    <a:lnTo>
                      <a:pt x="5011" y="16564"/>
                    </a:lnTo>
                    <a:lnTo>
                      <a:pt x="5730" y="19039"/>
                    </a:lnTo>
                    <a:lnTo>
                      <a:pt x="5782" y="19080"/>
                    </a:lnTo>
                    <a:lnTo>
                      <a:pt x="6459" y="21390"/>
                    </a:lnTo>
                    <a:lnTo>
                      <a:pt x="6459" y="21483"/>
                    </a:lnTo>
                    <a:lnTo>
                      <a:pt x="7188" y="23793"/>
                    </a:lnTo>
                    <a:lnTo>
                      <a:pt x="7230" y="23793"/>
                    </a:lnTo>
                    <a:lnTo>
                      <a:pt x="6552" y="21442"/>
                    </a:lnTo>
                    <a:lnTo>
                      <a:pt x="6500" y="21390"/>
                    </a:lnTo>
                    <a:lnTo>
                      <a:pt x="5823" y="19080"/>
                    </a:lnTo>
                    <a:lnTo>
                      <a:pt x="5823" y="18998"/>
                    </a:lnTo>
                    <a:lnTo>
                      <a:pt x="5053" y="16513"/>
                    </a:lnTo>
                    <a:lnTo>
                      <a:pt x="5053" y="16472"/>
                    </a:lnTo>
                    <a:lnTo>
                      <a:pt x="4365" y="14161"/>
                    </a:lnTo>
                    <a:lnTo>
                      <a:pt x="4323" y="14120"/>
                    </a:lnTo>
                    <a:lnTo>
                      <a:pt x="3594" y="11686"/>
                    </a:lnTo>
                    <a:lnTo>
                      <a:pt x="3594" y="11635"/>
                    </a:lnTo>
                    <a:lnTo>
                      <a:pt x="2865" y="9284"/>
                    </a:lnTo>
                    <a:lnTo>
                      <a:pt x="2824" y="9201"/>
                    </a:lnTo>
                    <a:lnTo>
                      <a:pt x="2136" y="6850"/>
                    </a:lnTo>
                    <a:lnTo>
                      <a:pt x="2095" y="6809"/>
                    </a:lnTo>
                    <a:lnTo>
                      <a:pt x="1417" y="4406"/>
                    </a:lnTo>
                    <a:lnTo>
                      <a:pt x="1366" y="4365"/>
                    </a:lnTo>
                    <a:lnTo>
                      <a:pt x="729" y="2188"/>
                    </a:lnTo>
                    <a:lnTo>
                      <a:pt x="688" y="2095"/>
                    </a:lnTo>
                    <a:lnTo>
                      <a:pt x="41"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486;p54">
                <a:extLst>
                  <a:ext uri="{FF2B5EF4-FFF2-40B4-BE49-F238E27FC236}">
                    <a16:creationId xmlns:a16="http://schemas.microsoft.com/office/drawing/2014/main" id="{F251949E-28B1-6627-8E7A-3E753E938EC7}"/>
                  </a:ext>
                </a:extLst>
              </p:cNvPr>
              <p:cNvSpPr/>
              <p:nvPr/>
            </p:nvSpPr>
            <p:spPr>
              <a:xfrm>
                <a:off x="5230300" y="1242350"/>
                <a:ext cx="490875" cy="143275"/>
              </a:xfrm>
              <a:custGeom>
                <a:avLst/>
                <a:gdLst/>
                <a:ahLst/>
                <a:cxnLst/>
                <a:rect l="l" t="t" r="r" b="b"/>
                <a:pathLst>
                  <a:path w="19635" h="5731" extrusionOk="0">
                    <a:moveTo>
                      <a:pt x="19593" y="0"/>
                    </a:moveTo>
                    <a:lnTo>
                      <a:pt x="4323" y="4405"/>
                    </a:lnTo>
                    <a:lnTo>
                      <a:pt x="4282" y="4405"/>
                    </a:lnTo>
                    <a:lnTo>
                      <a:pt x="0" y="5648"/>
                    </a:lnTo>
                    <a:lnTo>
                      <a:pt x="0" y="5730"/>
                    </a:lnTo>
                    <a:lnTo>
                      <a:pt x="4282" y="4498"/>
                    </a:lnTo>
                    <a:lnTo>
                      <a:pt x="4364" y="4498"/>
                    </a:lnTo>
                    <a:lnTo>
                      <a:pt x="19634" y="82"/>
                    </a:lnTo>
                    <a:lnTo>
                      <a:pt x="19593"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487;p54">
                <a:extLst>
                  <a:ext uri="{FF2B5EF4-FFF2-40B4-BE49-F238E27FC236}">
                    <a16:creationId xmlns:a16="http://schemas.microsoft.com/office/drawing/2014/main" id="{170F2223-DF86-350F-000F-946308B62B3E}"/>
                  </a:ext>
                </a:extLst>
              </p:cNvPr>
              <p:cNvSpPr/>
              <p:nvPr/>
            </p:nvSpPr>
            <p:spPr>
              <a:xfrm>
                <a:off x="5248525" y="1299075"/>
                <a:ext cx="487775" cy="142250"/>
              </a:xfrm>
              <a:custGeom>
                <a:avLst/>
                <a:gdLst/>
                <a:ahLst/>
                <a:cxnLst/>
                <a:rect l="l" t="t" r="r" b="b"/>
                <a:pathLst>
                  <a:path w="19511" h="5690" extrusionOk="0">
                    <a:moveTo>
                      <a:pt x="19511" y="1"/>
                    </a:moveTo>
                    <a:lnTo>
                      <a:pt x="4272" y="4406"/>
                    </a:lnTo>
                    <a:lnTo>
                      <a:pt x="4231" y="4406"/>
                    </a:lnTo>
                    <a:lnTo>
                      <a:pt x="0" y="5648"/>
                    </a:lnTo>
                    <a:lnTo>
                      <a:pt x="0" y="5689"/>
                    </a:lnTo>
                    <a:lnTo>
                      <a:pt x="4231" y="4447"/>
                    </a:lnTo>
                    <a:lnTo>
                      <a:pt x="4323" y="4447"/>
                    </a:lnTo>
                    <a:lnTo>
                      <a:pt x="19511" y="83"/>
                    </a:lnTo>
                    <a:lnTo>
                      <a:pt x="19511"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5" name="Google Shape;1488;p54">
                <a:extLst>
                  <a:ext uri="{FF2B5EF4-FFF2-40B4-BE49-F238E27FC236}">
                    <a16:creationId xmlns:a16="http://schemas.microsoft.com/office/drawing/2014/main" id="{16F6BEC9-1392-5B7E-B6E4-2855F88601CE}"/>
                  </a:ext>
                </a:extLst>
              </p:cNvPr>
              <p:cNvSpPr/>
              <p:nvPr/>
            </p:nvSpPr>
            <p:spPr>
              <a:xfrm>
                <a:off x="5267775" y="1361200"/>
                <a:ext cx="485475" cy="141225"/>
              </a:xfrm>
              <a:custGeom>
                <a:avLst/>
                <a:gdLst/>
                <a:ahLst/>
                <a:cxnLst/>
                <a:rect l="l" t="t" r="r" b="b"/>
                <a:pathLst>
                  <a:path w="19419" h="5649" extrusionOk="0">
                    <a:moveTo>
                      <a:pt x="19378" y="1"/>
                    </a:moveTo>
                    <a:lnTo>
                      <a:pt x="4231" y="4365"/>
                    </a:lnTo>
                    <a:lnTo>
                      <a:pt x="4190" y="4365"/>
                    </a:lnTo>
                    <a:lnTo>
                      <a:pt x="0" y="5556"/>
                    </a:lnTo>
                    <a:lnTo>
                      <a:pt x="0" y="5648"/>
                    </a:lnTo>
                    <a:lnTo>
                      <a:pt x="4190" y="4447"/>
                    </a:lnTo>
                    <a:lnTo>
                      <a:pt x="4272" y="4406"/>
                    </a:lnTo>
                    <a:lnTo>
                      <a:pt x="19419" y="42"/>
                    </a:lnTo>
                    <a:lnTo>
                      <a:pt x="19378"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6" name="Google Shape;1489;p54">
                <a:extLst>
                  <a:ext uri="{FF2B5EF4-FFF2-40B4-BE49-F238E27FC236}">
                    <a16:creationId xmlns:a16="http://schemas.microsoft.com/office/drawing/2014/main" id="{F0C19996-2D73-D9A6-78D5-8916CE7EF45D}"/>
                  </a:ext>
                </a:extLst>
              </p:cNvPr>
              <p:cNvSpPr/>
              <p:nvPr/>
            </p:nvSpPr>
            <p:spPr>
              <a:xfrm>
                <a:off x="5287025" y="1422050"/>
                <a:ext cx="482400" cy="140175"/>
              </a:xfrm>
              <a:custGeom>
                <a:avLst/>
                <a:gdLst/>
                <a:ahLst/>
                <a:cxnLst/>
                <a:rect l="l" t="t" r="r" b="b"/>
                <a:pathLst>
                  <a:path w="19296" h="5607" extrusionOk="0">
                    <a:moveTo>
                      <a:pt x="19296" y="0"/>
                    </a:moveTo>
                    <a:lnTo>
                      <a:pt x="4190" y="4323"/>
                    </a:lnTo>
                    <a:lnTo>
                      <a:pt x="4149" y="4364"/>
                    </a:lnTo>
                    <a:lnTo>
                      <a:pt x="1" y="5566"/>
                    </a:lnTo>
                    <a:lnTo>
                      <a:pt x="1" y="5607"/>
                    </a:lnTo>
                    <a:lnTo>
                      <a:pt x="4149" y="4406"/>
                    </a:lnTo>
                    <a:lnTo>
                      <a:pt x="4231" y="4406"/>
                    </a:lnTo>
                    <a:lnTo>
                      <a:pt x="19296" y="41"/>
                    </a:lnTo>
                    <a:lnTo>
                      <a:pt x="19296"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7" name="Google Shape;1490;p54">
                <a:extLst>
                  <a:ext uri="{FF2B5EF4-FFF2-40B4-BE49-F238E27FC236}">
                    <a16:creationId xmlns:a16="http://schemas.microsoft.com/office/drawing/2014/main" id="{B7CC8884-E6C9-205C-7C84-50C892D17645}"/>
                  </a:ext>
                </a:extLst>
              </p:cNvPr>
              <p:cNvSpPr/>
              <p:nvPr/>
            </p:nvSpPr>
            <p:spPr>
              <a:xfrm>
                <a:off x="5306275" y="1483150"/>
                <a:ext cx="479075" cy="138900"/>
              </a:xfrm>
              <a:custGeom>
                <a:avLst/>
                <a:gdLst/>
                <a:ahLst/>
                <a:cxnLst/>
                <a:rect l="l" t="t" r="r" b="b"/>
                <a:pathLst>
                  <a:path w="19163" h="5556" extrusionOk="0">
                    <a:moveTo>
                      <a:pt x="19162" y="0"/>
                    </a:moveTo>
                    <a:lnTo>
                      <a:pt x="4190" y="4313"/>
                    </a:lnTo>
                    <a:lnTo>
                      <a:pt x="4108" y="4313"/>
                    </a:lnTo>
                    <a:lnTo>
                      <a:pt x="1" y="5515"/>
                    </a:lnTo>
                    <a:lnTo>
                      <a:pt x="1" y="5556"/>
                    </a:lnTo>
                    <a:lnTo>
                      <a:pt x="4149" y="4406"/>
                    </a:lnTo>
                    <a:lnTo>
                      <a:pt x="4190" y="4364"/>
                    </a:lnTo>
                    <a:lnTo>
                      <a:pt x="19162" y="41"/>
                    </a:lnTo>
                    <a:lnTo>
                      <a:pt x="19162"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8" name="Google Shape;1491;p54">
                <a:extLst>
                  <a:ext uri="{FF2B5EF4-FFF2-40B4-BE49-F238E27FC236}">
                    <a16:creationId xmlns:a16="http://schemas.microsoft.com/office/drawing/2014/main" id="{3DD4D53D-C165-71F3-2C6E-75A35AD0A712}"/>
                  </a:ext>
                </a:extLst>
              </p:cNvPr>
              <p:cNvSpPr/>
              <p:nvPr/>
            </p:nvSpPr>
            <p:spPr>
              <a:xfrm>
                <a:off x="5325525" y="1545000"/>
                <a:ext cx="477025" cy="139175"/>
              </a:xfrm>
              <a:custGeom>
                <a:avLst/>
                <a:gdLst/>
                <a:ahLst/>
                <a:cxnLst/>
                <a:rect l="l" t="t" r="r" b="b"/>
                <a:pathLst>
                  <a:path w="19081" h="5567" extrusionOk="0">
                    <a:moveTo>
                      <a:pt x="19080" y="1"/>
                    </a:moveTo>
                    <a:lnTo>
                      <a:pt x="4149" y="4324"/>
                    </a:lnTo>
                    <a:lnTo>
                      <a:pt x="4108" y="4324"/>
                    </a:lnTo>
                    <a:lnTo>
                      <a:pt x="1" y="5526"/>
                    </a:lnTo>
                    <a:lnTo>
                      <a:pt x="42" y="5567"/>
                    </a:lnTo>
                    <a:lnTo>
                      <a:pt x="4108" y="4406"/>
                    </a:lnTo>
                    <a:lnTo>
                      <a:pt x="4191" y="4365"/>
                    </a:lnTo>
                    <a:lnTo>
                      <a:pt x="19080" y="93"/>
                    </a:lnTo>
                    <a:lnTo>
                      <a:pt x="19080"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9" name="Google Shape;1492;p54">
                <a:extLst>
                  <a:ext uri="{FF2B5EF4-FFF2-40B4-BE49-F238E27FC236}">
                    <a16:creationId xmlns:a16="http://schemas.microsoft.com/office/drawing/2014/main" id="{7E55AC97-1C44-A77F-1750-832E8024C3A9}"/>
                  </a:ext>
                </a:extLst>
              </p:cNvPr>
              <p:cNvSpPr/>
              <p:nvPr/>
            </p:nvSpPr>
            <p:spPr>
              <a:xfrm>
                <a:off x="5344800" y="1605075"/>
                <a:ext cx="473925" cy="137900"/>
              </a:xfrm>
              <a:custGeom>
                <a:avLst/>
                <a:gdLst/>
                <a:ahLst/>
                <a:cxnLst/>
                <a:rect l="l" t="t" r="r" b="b"/>
                <a:pathLst>
                  <a:path w="18957" h="5516" extrusionOk="0">
                    <a:moveTo>
                      <a:pt x="18956" y="1"/>
                    </a:moveTo>
                    <a:lnTo>
                      <a:pt x="4108" y="4273"/>
                    </a:lnTo>
                    <a:lnTo>
                      <a:pt x="4015" y="4273"/>
                    </a:lnTo>
                    <a:lnTo>
                      <a:pt x="0" y="5474"/>
                    </a:lnTo>
                    <a:lnTo>
                      <a:pt x="0" y="5515"/>
                    </a:lnTo>
                    <a:lnTo>
                      <a:pt x="4066" y="4365"/>
                    </a:lnTo>
                    <a:lnTo>
                      <a:pt x="4108" y="4314"/>
                    </a:lnTo>
                    <a:lnTo>
                      <a:pt x="18956" y="42"/>
                    </a:lnTo>
                    <a:lnTo>
                      <a:pt x="18956"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0" name="Google Shape;1493;p54">
                <a:extLst>
                  <a:ext uri="{FF2B5EF4-FFF2-40B4-BE49-F238E27FC236}">
                    <a16:creationId xmlns:a16="http://schemas.microsoft.com/office/drawing/2014/main" id="{49B1AC13-ABF7-4F80-06C7-31A172A6DACC}"/>
                  </a:ext>
                </a:extLst>
              </p:cNvPr>
              <p:cNvSpPr/>
              <p:nvPr/>
            </p:nvSpPr>
            <p:spPr>
              <a:xfrm>
                <a:off x="5365075" y="1669275"/>
                <a:ext cx="470575" cy="136850"/>
              </a:xfrm>
              <a:custGeom>
                <a:avLst/>
                <a:gdLst/>
                <a:ahLst/>
                <a:cxnLst/>
                <a:rect l="l" t="t" r="r" b="b"/>
                <a:pathLst>
                  <a:path w="18823" h="5474" extrusionOk="0">
                    <a:moveTo>
                      <a:pt x="18823" y="0"/>
                    </a:moveTo>
                    <a:lnTo>
                      <a:pt x="4067" y="4231"/>
                    </a:lnTo>
                    <a:lnTo>
                      <a:pt x="3974" y="4272"/>
                    </a:lnTo>
                    <a:lnTo>
                      <a:pt x="0" y="5391"/>
                    </a:lnTo>
                    <a:lnTo>
                      <a:pt x="0" y="5473"/>
                    </a:lnTo>
                    <a:lnTo>
                      <a:pt x="4026" y="4313"/>
                    </a:lnTo>
                    <a:lnTo>
                      <a:pt x="4067" y="4313"/>
                    </a:lnTo>
                    <a:lnTo>
                      <a:pt x="18823" y="41"/>
                    </a:lnTo>
                    <a:lnTo>
                      <a:pt x="18823"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1" name="Google Shape;1494;p54">
                <a:extLst>
                  <a:ext uri="{FF2B5EF4-FFF2-40B4-BE49-F238E27FC236}">
                    <a16:creationId xmlns:a16="http://schemas.microsoft.com/office/drawing/2014/main" id="{7F79F454-E338-B872-9B38-D8ACC419FC63}"/>
                  </a:ext>
                </a:extLst>
              </p:cNvPr>
              <p:cNvSpPr/>
              <p:nvPr/>
            </p:nvSpPr>
            <p:spPr>
              <a:xfrm>
                <a:off x="5383300" y="1729075"/>
                <a:ext cx="468525" cy="135825"/>
              </a:xfrm>
              <a:custGeom>
                <a:avLst/>
                <a:gdLst/>
                <a:ahLst/>
                <a:cxnLst/>
                <a:rect l="l" t="t" r="r" b="b"/>
                <a:pathLst>
                  <a:path w="18741" h="5433" extrusionOk="0">
                    <a:moveTo>
                      <a:pt x="18741" y="1"/>
                    </a:moveTo>
                    <a:lnTo>
                      <a:pt x="4015" y="4231"/>
                    </a:lnTo>
                    <a:lnTo>
                      <a:pt x="3974" y="4231"/>
                    </a:lnTo>
                    <a:lnTo>
                      <a:pt x="0" y="5392"/>
                    </a:lnTo>
                    <a:lnTo>
                      <a:pt x="41" y="5433"/>
                    </a:lnTo>
                    <a:lnTo>
                      <a:pt x="3974" y="4324"/>
                    </a:lnTo>
                    <a:lnTo>
                      <a:pt x="4067" y="4283"/>
                    </a:lnTo>
                    <a:lnTo>
                      <a:pt x="18741" y="42"/>
                    </a:lnTo>
                    <a:lnTo>
                      <a:pt x="18741"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2" name="Google Shape;1495;p54">
                <a:extLst>
                  <a:ext uri="{FF2B5EF4-FFF2-40B4-BE49-F238E27FC236}">
                    <a16:creationId xmlns:a16="http://schemas.microsoft.com/office/drawing/2014/main" id="{EFCE6CAC-8C20-5AE6-77E8-9F4324EE734E}"/>
                  </a:ext>
                </a:extLst>
              </p:cNvPr>
              <p:cNvSpPr/>
              <p:nvPr/>
            </p:nvSpPr>
            <p:spPr>
              <a:xfrm>
                <a:off x="5275225" y="1370700"/>
                <a:ext cx="48025" cy="48300"/>
              </a:xfrm>
              <a:custGeom>
                <a:avLst/>
                <a:gdLst/>
                <a:ahLst/>
                <a:cxnLst/>
                <a:rect l="l" t="t" r="r" b="b"/>
                <a:pathLst>
                  <a:path w="1921" h="1932" extrusionOk="0">
                    <a:moveTo>
                      <a:pt x="945" y="1"/>
                    </a:moveTo>
                    <a:cubicBezTo>
                      <a:pt x="431" y="1"/>
                      <a:pt x="0" y="432"/>
                      <a:pt x="0" y="945"/>
                    </a:cubicBezTo>
                    <a:cubicBezTo>
                      <a:pt x="0" y="1459"/>
                      <a:pt x="431" y="1931"/>
                      <a:pt x="945" y="1931"/>
                    </a:cubicBezTo>
                    <a:cubicBezTo>
                      <a:pt x="1499" y="1931"/>
                      <a:pt x="1920" y="1459"/>
                      <a:pt x="1920" y="945"/>
                    </a:cubicBezTo>
                    <a:cubicBezTo>
                      <a:pt x="1920" y="432"/>
                      <a:pt x="1499" y="1"/>
                      <a:pt x="945"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3" name="Google Shape;1496;p54">
                <a:extLst>
                  <a:ext uri="{FF2B5EF4-FFF2-40B4-BE49-F238E27FC236}">
                    <a16:creationId xmlns:a16="http://schemas.microsoft.com/office/drawing/2014/main" id="{9AF41F6C-CE77-69C3-E5EA-B0F8471473F2}"/>
                  </a:ext>
                </a:extLst>
              </p:cNvPr>
              <p:cNvSpPr/>
              <p:nvPr/>
            </p:nvSpPr>
            <p:spPr>
              <a:xfrm>
                <a:off x="5334000" y="1578125"/>
                <a:ext cx="48300" cy="48300"/>
              </a:xfrm>
              <a:custGeom>
                <a:avLst/>
                <a:gdLst/>
                <a:ahLst/>
                <a:cxnLst/>
                <a:rect l="l" t="t" r="r" b="b"/>
                <a:pathLst>
                  <a:path w="1932" h="1932" extrusionOk="0">
                    <a:moveTo>
                      <a:pt x="987" y="1"/>
                    </a:moveTo>
                    <a:cubicBezTo>
                      <a:pt x="432" y="1"/>
                      <a:pt x="1" y="432"/>
                      <a:pt x="1" y="945"/>
                    </a:cubicBezTo>
                    <a:cubicBezTo>
                      <a:pt x="1" y="1500"/>
                      <a:pt x="432" y="1931"/>
                      <a:pt x="987" y="1931"/>
                    </a:cubicBezTo>
                    <a:cubicBezTo>
                      <a:pt x="1500" y="1931"/>
                      <a:pt x="1931" y="1500"/>
                      <a:pt x="1931" y="945"/>
                    </a:cubicBezTo>
                    <a:cubicBezTo>
                      <a:pt x="1931" y="432"/>
                      <a:pt x="1500" y="1"/>
                      <a:pt x="98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497;p54">
                <a:extLst>
                  <a:ext uri="{FF2B5EF4-FFF2-40B4-BE49-F238E27FC236}">
                    <a16:creationId xmlns:a16="http://schemas.microsoft.com/office/drawing/2014/main" id="{F55FE613-28CE-19D9-B785-3141F9F8C9B2}"/>
                  </a:ext>
                </a:extLst>
              </p:cNvPr>
              <p:cNvSpPr/>
              <p:nvPr/>
            </p:nvSpPr>
            <p:spPr>
              <a:xfrm>
                <a:off x="5390750" y="1765525"/>
                <a:ext cx="48025" cy="48050"/>
              </a:xfrm>
              <a:custGeom>
                <a:avLst/>
                <a:gdLst/>
                <a:ahLst/>
                <a:cxnLst/>
                <a:rect l="l" t="t" r="r" b="b"/>
                <a:pathLst>
                  <a:path w="1921" h="1922" extrusionOk="0">
                    <a:moveTo>
                      <a:pt x="945" y="1"/>
                    </a:moveTo>
                    <a:cubicBezTo>
                      <a:pt x="431" y="1"/>
                      <a:pt x="0" y="422"/>
                      <a:pt x="0" y="976"/>
                    </a:cubicBezTo>
                    <a:cubicBezTo>
                      <a:pt x="0" y="1490"/>
                      <a:pt x="431" y="1921"/>
                      <a:pt x="945" y="1921"/>
                    </a:cubicBezTo>
                    <a:cubicBezTo>
                      <a:pt x="1499" y="1921"/>
                      <a:pt x="1920" y="1490"/>
                      <a:pt x="1920" y="976"/>
                    </a:cubicBezTo>
                    <a:cubicBezTo>
                      <a:pt x="1920" y="422"/>
                      <a:pt x="1499" y="1"/>
                      <a:pt x="945"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345" name="Google Shape;2506;p74">
            <a:extLst>
              <a:ext uri="{FF2B5EF4-FFF2-40B4-BE49-F238E27FC236}">
                <a16:creationId xmlns:a16="http://schemas.microsoft.com/office/drawing/2014/main" id="{BD9CFFB9-BC3D-6DEC-601A-3B2697DE3D09}"/>
              </a:ext>
            </a:extLst>
          </p:cNvPr>
          <p:cNvGrpSpPr/>
          <p:nvPr/>
        </p:nvGrpSpPr>
        <p:grpSpPr>
          <a:xfrm>
            <a:off x="286365" y="2674373"/>
            <a:ext cx="3134076" cy="2555347"/>
            <a:chOff x="1322750" y="2095675"/>
            <a:chExt cx="966075" cy="787650"/>
          </a:xfrm>
        </p:grpSpPr>
        <p:sp>
          <p:nvSpPr>
            <p:cNvPr id="1346" name="Google Shape;2507;p74">
              <a:extLst>
                <a:ext uri="{FF2B5EF4-FFF2-40B4-BE49-F238E27FC236}">
                  <a16:creationId xmlns:a16="http://schemas.microsoft.com/office/drawing/2014/main" id="{8EF1AFFD-B59D-A58E-D423-D5248A4DE9A9}"/>
                </a:ext>
              </a:extLst>
            </p:cNvPr>
            <p:cNvSpPr/>
            <p:nvPr/>
          </p:nvSpPr>
          <p:spPr>
            <a:xfrm>
              <a:off x="1322750" y="2095675"/>
              <a:ext cx="966075" cy="787650"/>
            </a:xfrm>
            <a:custGeom>
              <a:avLst/>
              <a:gdLst/>
              <a:ahLst/>
              <a:cxnLst/>
              <a:rect l="l" t="t" r="r" b="b"/>
              <a:pathLst>
                <a:path w="38643" h="31506" extrusionOk="0">
                  <a:moveTo>
                    <a:pt x="20664" y="0"/>
                  </a:moveTo>
                  <a:cubicBezTo>
                    <a:pt x="20452" y="0"/>
                    <a:pt x="20245" y="82"/>
                    <a:pt x="20066" y="226"/>
                  </a:cubicBezTo>
                  <a:lnTo>
                    <a:pt x="19645" y="606"/>
                  </a:lnTo>
                  <a:lnTo>
                    <a:pt x="19337" y="606"/>
                  </a:lnTo>
                  <a:lnTo>
                    <a:pt x="18875" y="226"/>
                  </a:lnTo>
                  <a:cubicBezTo>
                    <a:pt x="18700" y="93"/>
                    <a:pt x="18485" y="52"/>
                    <a:pt x="18310" y="11"/>
                  </a:cubicBezTo>
                  <a:cubicBezTo>
                    <a:pt x="18053" y="11"/>
                    <a:pt x="17797" y="93"/>
                    <a:pt x="17591" y="267"/>
                  </a:cubicBezTo>
                  <a:cubicBezTo>
                    <a:pt x="17417" y="401"/>
                    <a:pt x="17283" y="565"/>
                    <a:pt x="17242" y="781"/>
                  </a:cubicBezTo>
                  <a:cubicBezTo>
                    <a:pt x="16903" y="822"/>
                    <a:pt x="16564" y="914"/>
                    <a:pt x="16215" y="997"/>
                  </a:cubicBezTo>
                  <a:cubicBezTo>
                    <a:pt x="15065" y="1253"/>
                    <a:pt x="13946" y="1633"/>
                    <a:pt x="12919" y="2147"/>
                  </a:cubicBezTo>
                  <a:cubicBezTo>
                    <a:pt x="12149" y="2496"/>
                    <a:pt x="11471" y="2917"/>
                    <a:pt x="10783" y="3389"/>
                  </a:cubicBezTo>
                  <a:cubicBezTo>
                    <a:pt x="10054" y="3944"/>
                    <a:pt x="9325" y="4550"/>
                    <a:pt x="8688" y="5186"/>
                  </a:cubicBezTo>
                  <a:lnTo>
                    <a:pt x="7148" y="5576"/>
                  </a:lnTo>
                  <a:lnTo>
                    <a:pt x="7014" y="5617"/>
                  </a:lnTo>
                  <a:lnTo>
                    <a:pt x="3379" y="6562"/>
                  </a:lnTo>
                  <a:cubicBezTo>
                    <a:pt x="3122" y="6644"/>
                    <a:pt x="2866" y="6819"/>
                    <a:pt x="2742" y="7076"/>
                  </a:cubicBezTo>
                  <a:cubicBezTo>
                    <a:pt x="2609" y="7373"/>
                    <a:pt x="2568" y="7671"/>
                    <a:pt x="2701" y="7928"/>
                  </a:cubicBezTo>
                  <a:lnTo>
                    <a:pt x="4622" y="12723"/>
                  </a:lnTo>
                  <a:cubicBezTo>
                    <a:pt x="4540" y="13237"/>
                    <a:pt x="4447" y="13750"/>
                    <a:pt x="4365" y="14305"/>
                  </a:cubicBezTo>
                  <a:lnTo>
                    <a:pt x="2527" y="14171"/>
                  </a:lnTo>
                  <a:cubicBezTo>
                    <a:pt x="2477" y="14168"/>
                    <a:pt x="2428" y="14166"/>
                    <a:pt x="2379" y="14166"/>
                  </a:cubicBezTo>
                  <a:cubicBezTo>
                    <a:pt x="1332" y="14166"/>
                    <a:pt x="428" y="14993"/>
                    <a:pt x="340" y="16102"/>
                  </a:cubicBezTo>
                  <a:lnTo>
                    <a:pt x="83" y="20035"/>
                  </a:lnTo>
                  <a:cubicBezTo>
                    <a:pt x="1" y="21195"/>
                    <a:pt x="853" y="22171"/>
                    <a:pt x="2013" y="22263"/>
                  </a:cubicBezTo>
                  <a:lnTo>
                    <a:pt x="3379" y="22345"/>
                  </a:lnTo>
                  <a:cubicBezTo>
                    <a:pt x="3297" y="22479"/>
                    <a:pt x="3256" y="22643"/>
                    <a:pt x="3163" y="22777"/>
                  </a:cubicBezTo>
                  <a:cubicBezTo>
                    <a:pt x="2229" y="24871"/>
                    <a:pt x="2229" y="27048"/>
                    <a:pt x="3215" y="28640"/>
                  </a:cubicBezTo>
                  <a:cubicBezTo>
                    <a:pt x="3851" y="29749"/>
                    <a:pt x="5269" y="31074"/>
                    <a:pt x="8134" y="31289"/>
                  </a:cubicBezTo>
                  <a:lnTo>
                    <a:pt x="11553" y="31289"/>
                  </a:lnTo>
                  <a:cubicBezTo>
                    <a:pt x="11851" y="31413"/>
                    <a:pt x="12149" y="31464"/>
                    <a:pt x="12457" y="31505"/>
                  </a:cubicBezTo>
                  <a:cubicBezTo>
                    <a:pt x="12713" y="31505"/>
                    <a:pt x="12919" y="31505"/>
                    <a:pt x="13176" y="31464"/>
                  </a:cubicBezTo>
                  <a:cubicBezTo>
                    <a:pt x="13391" y="31464"/>
                    <a:pt x="13781" y="31464"/>
                    <a:pt x="14202" y="31289"/>
                  </a:cubicBezTo>
                  <a:cubicBezTo>
                    <a:pt x="17714" y="31289"/>
                    <a:pt x="22633" y="31207"/>
                    <a:pt x="26833" y="31074"/>
                  </a:cubicBezTo>
                  <a:lnTo>
                    <a:pt x="26956" y="31074"/>
                  </a:lnTo>
                  <a:cubicBezTo>
                    <a:pt x="27257" y="31089"/>
                    <a:pt x="28009" y="31128"/>
                    <a:pt x="28970" y="31128"/>
                  </a:cubicBezTo>
                  <a:cubicBezTo>
                    <a:pt x="30604" y="31128"/>
                    <a:pt x="32841" y="31015"/>
                    <a:pt x="34483" y="30478"/>
                  </a:cubicBezTo>
                  <a:cubicBezTo>
                    <a:pt x="34956" y="30345"/>
                    <a:pt x="35254" y="30262"/>
                    <a:pt x="35469" y="30088"/>
                  </a:cubicBezTo>
                  <a:cubicBezTo>
                    <a:pt x="35510" y="30047"/>
                    <a:pt x="35510" y="30006"/>
                    <a:pt x="35562" y="30006"/>
                  </a:cubicBezTo>
                  <a:cubicBezTo>
                    <a:pt x="36157" y="29667"/>
                    <a:pt x="36588" y="29236"/>
                    <a:pt x="36845" y="28763"/>
                  </a:cubicBezTo>
                  <a:cubicBezTo>
                    <a:pt x="36886" y="28640"/>
                    <a:pt x="36927" y="28548"/>
                    <a:pt x="36968" y="28424"/>
                  </a:cubicBezTo>
                  <a:cubicBezTo>
                    <a:pt x="37523" y="27305"/>
                    <a:pt x="37739" y="25642"/>
                    <a:pt x="36075" y="23454"/>
                  </a:cubicBezTo>
                  <a:cubicBezTo>
                    <a:pt x="35562" y="22777"/>
                    <a:pt x="34832" y="22047"/>
                    <a:pt x="33929" y="21277"/>
                  </a:cubicBezTo>
                  <a:cubicBezTo>
                    <a:pt x="34442" y="19912"/>
                    <a:pt x="34791" y="18412"/>
                    <a:pt x="34874" y="16913"/>
                  </a:cubicBezTo>
                  <a:lnTo>
                    <a:pt x="34874" y="16831"/>
                  </a:lnTo>
                  <a:lnTo>
                    <a:pt x="37739" y="16225"/>
                  </a:lnTo>
                  <a:cubicBezTo>
                    <a:pt x="37821" y="16225"/>
                    <a:pt x="37872" y="16184"/>
                    <a:pt x="37954" y="16184"/>
                  </a:cubicBezTo>
                  <a:cubicBezTo>
                    <a:pt x="38170" y="16102"/>
                    <a:pt x="38334" y="15968"/>
                    <a:pt x="38468" y="15753"/>
                  </a:cubicBezTo>
                  <a:cubicBezTo>
                    <a:pt x="38591" y="15547"/>
                    <a:pt x="38642" y="15291"/>
                    <a:pt x="38591" y="14983"/>
                  </a:cubicBezTo>
                  <a:lnTo>
                    <a:pt x="35818" y="1633"/>
                  </a:lnTo>
                  <a:cubicBezTo>
                    <a:pt x="35767" y="1335"/>
                    <a:pt x="35603" y="1120"/>
                    <a:pt x="35387" y="955"/>
                  </a:cubicBezTo>
                  <a:cubicBezTo>
                    <a:pt x="35305" y="914"/>
                    <a:pt x="35171" y="863"/>
                    <a:pt x="35048" y="822"/>
                  </a:cubicBezTo>
                  <a:cubicBezTo>
                    <a:pt x="34874" y="565"/>
                    <a:pt x="34576" y="442"/>
                    <a:pt x="34278" y="401"/>
                  </a:cubicBezTo>
                  <a:cubicBezTo>
                    <a:pt x="34186" y="401"/>
                    <a:pt x="34103" y="401"/>
                    <a:pt x="34021" y="442"/>
                  </a:cubicBezTo>
                  <a:lnTo>
                    <a:pt x="26104" y="2064"/>
                  </a:lnTo>
                  <a:cubicBezTo>
                    <a:pt x="25416" y="1726"/>
                    <a:pt x="24728" y="1469"/>
                    <a:pt x="24009" y="1253"/>
                  </a:cubicBezTo>
                  <a:cubicBezTo>
                    <a:pt x="23280" y="1038"/>
                    <a:pt x="22510" y="863"/>
                    <a:pt x="21740" y="740"/>
                  </a:cubicBezTo>
                  <a:cubicBezTo>
                    <a:pt x="21647" y="524"/>
                    <a:pt x="21524" y="350"/>
                    <a:pt x="21308" y="185"/>
                  </a:cubicBezTo>
                  <a:cubicBezTo>
                    <a:pt x="21185" y="93"/>
                    <a:pt x="20970" y="11"/>
                    <a:pt x="20795" y="11"/>
                  </a:cubicBezTo>
                  <a:cubicBezTo>
                    <a:pt x="20751" y="4"/>
                    <a:pt x="20708" y="0"/>
                    <a:pt x="2066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2508;p74">
              <a:extLst>
                <a:ext uri="{FF2B5EF4-FFF2-40B4-BE49-F238E27FC236}">
                  <a16:creationId xmlns:a16="http://schemas.microsoft.com/office/drawing/2014/main" id="{A065C3AC-7231-801A-FAE2-C495E688AB45}"/>
                </a:ext>
              </a:extLst>
            </p:cNvPr>
            <p:cNvSpPr/>
            <p:nvPr/>
          </p:nvSpPr>
          <p:spPr>
            <a:xfrm>
              <a:off x="1458550" y="2136825"/>
              <a:ext cx="723225" cy="713925"/>
            </a:xfrm>
            <a:custGeom>
              <a:avLst/>
              <a:gdLst/>
              <a:ahLst/>
              <a:cxnLst/>
              <a:rect l="l" t="t" r="r" b="b"/>
              <a:pathLst>
                <a:path w="28929" h="28557" extrusionOk="0">
                  <a:moveTo>
                    <a:pt x="14337" y="0"/>
                  </a:moveTo>
                  <a:cubicBezTo>
                    <a:pt x="14038" y="0"/>
                    <a:pt x="13741" y="13"/>
                    <a:pt x="13443" y="39"/>
                  </a:cubicBezTo>
                  <a:cubicBezTo>
                    <a:pt x="12673" y="80"/>
                    <a:pt x="11902" y="162"/>
                    <a:pt x="11132" y="336"/>
                  </a:cubicBezTo>
                  <a:cubicBezTo>
                    <a:pt x="10054" y="593"/>
                    <a:pt x="9027" y="973"/>
                    <a:pt x="8052" y="1445"/>
                  </a:cubicBezTo>
                  <a:cubicBezTo>
                    <a:pt x="7364" y="1743"/>
                    <a:pt x="6717" y="2174"/>
                    <a:pt x="6080" y="2606"/>
                  </a:cubicBezTo>
                  <a:cubicBezTo>
                    <a:pt x="2661" y="4998"/>
                    <a:pt x="350" y="8849"/>
                    <a:pt x="42" y="13337"/>
                  </a:cubicBezTo>
                  <a:cubicBezTo>
                    <a:pt x="42" y="13593"/>
                    <a:pt x="1" y="13850"/>
                    <a:pt x="1" y="14158"/>
                  </a:cubicBezTo>
                  <a:lnTo>
                    <a:pt x="1" y="14497"/>
                  </a:lnTo>
                  <a:cubicBezTo>
                    <a:pt x="42" y="15349"/>
                    <a:pt x="134" y="16212"/>
                    <a:pt x="299" y="17064"/>
                  </a:cubicBezTo>
                  <a:cubicBezTo>
                    <a:pt x="391" y="17537"/>
                    <a:pt x="514" y="18009"/>
                    <a:pt x="648" y="18430"/>
                  </a:cubicBezTo>
                  <a:cubicBezTo>
                    <a:pt x="689" y="18604"/>
                    <a:pt x="730" y="18779"/>
                    <a:pt x="812" y="18943"/>
                  </a:cubicBezTo>
                  <a:cubicBezTo>
                    <a:pt x="812" y="18984"/>
                    <a:pt x="863" y="19077"/>
                    <a:pt x="863" y="19159"/>
                  </a:cubicBezTo>
                  <a:cubicBezTo>
                    <a:pt x="946" y="19334"/>
                    <a:pt x="1028" y="19549"/>
                    <a:pt x="1120" y="19713"/>
                  </a:cubicBezTo>
                  <a:lnTo>
                    <a:pt x="1120" y="19806"/>
                  </a:lnTo>
                  <a:cubicBezTo>
                    <a:pt x="1202" y="20011"/>
                    <a:pt x="1284" y="20186"/>
                    <a:pt x="1377" y="20360"/>
                  </a:cubicBezTo>
                  <a:cubicBezTo>
                    <a:pt x="1675" y="20997"/>
                    <a:pt x="2014" y="21603"/>
                    <a:pt x="2404" y="22157"/>
                  </a:cubicBezTo>
                  <a:cubicBezTo>
                    <a:pt x="2527" y="22373"/>
                    <a:pt x="2661" y="22578"/>
                    <a:pt x="2825" y="22753"/>
                  </a:cubicBezTo>
                  <a:cubicBezTo>
                    <a:pt x="2917" y="22887"/>
                    <a:pt x="2999" y="23010"/>
                    <a:pt x="3082" y="23092"/>
                  </a:cubicBezTo>
                  <a:cubicBezTo>
                    <a:pt x="3338" y="23441"/>
                    <a:pt x="3595" y="23739"/>
                    <a:pt x="3852" y="24037"/>
                  </a:cubicBezTo>
                  <a:cubicBezTo>
                    <a:pt x="5012" y="25238"/>
                    <a:pt x="6337" y="26265"/>
                    <a:pt x="7836" y="26994"/>
                  </a:cubicBezTo>
                  <a:cubicBezTo>
                    <a:pt x="8093" y="27158"/>
                    <a:pt x="8391" y="27292"/>
                    <a:pt x="8688" y="27415"/>
                  </a:cubicBezTo>
                  <a:cubicBezTo>
                    <a:pt x="8770" y="27456"/>
                    <a:pt x="8904" y="27507"/>
                    <a:pt x="8986" y="27549"/>
                  </a:cubicBezTo>
                  <a:cubicBezTo>
                    <a:pt x="9797" y="27846"/>
                    <a:pt x="10660" y="28103"/>
                    <a:pt x="11512" y="28278"/>
                  </a:cubicBezTo>
                  <a:cubicBezTo>
                    <a:pt x="12108" y="28401"/>
                    <a:pt x="12755" y="28483"/>
                    <a:pt x="13350" y="28534"/>
                  </a:cubicBezTo>
                  <a:cubicBezTo>
                    <a:pt x="13672" y="28548"/>
                    <a:pt x="13994" y="28557"/>
                    <a:pt x="14316" y="28557"/>
                  </a:cubicBezTo>
                  <a:cubicBezTo>
                    <a:pt x="14980" y="28557"/>
                    <a:pt x="15644" y="28518"/>
                    <a:pt x="16308" y="28401"/>
                  </a:cubicBezTo>
                  <a:cubicBezTo>
                    <a:pt x="16821" y="28360"/>
                    <a:pt x="17335" y="28226"/>
                    <a:pt x="17807" y="28103"/>
                  </a:cubicBezTo>
                  <a:cubicBezTo>
                    <a:pt x="18957" y="27846"/>
                    <a:pt x="20066" y="27374"/>
                    <a:pt x="21093" y="26819"/>
                  </a:cubicBezTo>
                  <a:cubicBezTo>
                    <a:pt x="21740" y="26481"/>
                    <a:pt x="22294" y="26131"/>
                    <a:pt x="22849" y="25710"/>
                  </a:cubicBezTo>
                  <a:cubicBezTo>
                    <a:pt x="23660" y="25105"/>
                    <a:pt x="24430" y="24375"/>
                    <a:pt x="25118" y="23605"/>
                  </a:cubicBezTo>
                  <a:cubicBezTo>
                    <a:pt x="25159" y="23564"/>
                    <a:pt x="25159" y="23523"/>
                    <a:pt x="25201" y="23523"/>
                  </a:cubicBezTo>
                  <a:cubicBezTo>
                    <a:pt x="25714" y="22928"/>
                    <a:pt x="26186" y="22240"/>
                    <a:pt x="26577" y="21552"/>
                  </a:cubicBezTo>
                  <a:cubicBezTo>
                    <a:pt x="26957" y="20956"/>
                    <a:pt x="27306" y="20268"/>
                    <a:pt x="27562" y="19590"/>
                  </a:cubicBezTo>
                  <a:cubicBezTo>
                    <a:pt x="28117" y="18214"/>
                    <a:pt x="28456" y="16766"/>
                    <a:pt x="28538" y="15226"/>
                  </a:cubicBezTo>
                  <a:cubicBezTo>
                    <a:pt x="28928" y="9794"/>
                    <a:pt x="26186" y="4865"/>
                    <a:pt x="21863" y="2174"/>
                  </a:cubicBezTo>
                  <a:cubicBezTo>
                    <a:pt x="20795" y="1486"/>
                    <a:pt x="19645" y="973"/>
                    <a:pt x="18403" y="593"/>
                  </a:cubicBezTo>
                  <a:cubicBezTo>
                    <a:pt x="17376" y="295"/>
                    <a:pt x="16349" y="80"/>
                    <a:pt x="15240" y="39"/>
                  </a:cubicBezTo>
                  <a:cubicBezTo>
                    <a:pt x="14937" y="13"/>
                    <a:pt x="14637" y="0"/>
                    <a:pt x="1433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2509;p74">
              <a:extLst>
                <a:ext uri="{FF2B5EF4-FFF2-40B4-BE49-F238E27FC236}">
                  <a16:creationId xmlns:a16="http://schemas.microsoft.com/office/drawing/2014/main" id="{ADE89A22-47B6-38CB-C8B1-F2C6E6921417}"/>
                </a:ext>
              </a:extLst>
            </p:cNvPr>
            <p:cNvSpPr/>
            <p:nvPr/>
          </p:nvSpPr>
          <p:spPr>
            <a:xfrm>
              <a:off x="1905775" y="2141875"/>
              <a:ext cx="360450" cy="394875"/>
            </a:xfrm>
            <a:custGeom>
              <a:avLst/>
              <a:gdLst/>
              <a:ahLst/>
              <a:cxnLst/>
              <a:rect l="l" t="t" r="r" b="b"/>
              <a:pathLst>
                <a:path w="14418" h="15795" extrusionOk="0">
                  <a:moveTo>
                    <a:pt x="11635" y="1"/>
                  </a:moveTo>
                  <a:lnTo>
                    <a:pt x="0" y="2404"/>
                  </a:lnTo>
                  <a:lnTo>
                    <a:pt x="2783" y="15794"/>
                  </a:lnTo>
                  <a:lnTo>
                    <a:pt x="14418" y="13350"/>
                  </a:lnTo>
                  <a:lnTo>
                    <a:pt x="11635"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2510;p74">
              <a:extLst>
                <a:ext uri="{FF2B5EF4-FFF2-40B4-BE49-F238E27FC236}">
                  <a16:creationId xmlns:a16="http://schemas.microsoft.com/office/drawing/2014/main" id="{EF628DA5-A853-99C5-27C4-EBC6B6D7859B}"/>
                </a:ext>
              </a:extLst>
            </p:cNvPr>
            <p:cNvSpPr/>
            <p:nvPr/>
          </p:nvSpPr>
          <p:spPr>
            <a:xfrm>
              <a:off x="1899350" y="2131350"/>
              <a:ext cx="350950" cy="393575"/>
            </a:xfrm>
            <a:custGeom>
              <a:avLst/>
              <a:gdLst/>
              <a:ahLst/>
              <a:cxnLst/>
              <a:rect l="l" t="t" r="r" b="b"/>
              <a:pathLst>
                <a:path w="14038" h="15743" extrusionOk="0">
                  <a:moveTo>
                    <a:pt x="11296" y="1"/>
                  </a:moveTo>
                  <a:lnTo>
                    <a:pt x="0" y="2352"/>
                  </a:lnTo>
                  <a:lnTo>
                    <a:pt x="2783" y="15743"/>
                  </a:lnTo>
                  <a:lnTo>
                    <a:pt x="14038" y="13432"/>
                  </a:lnTo>
                  <a:lnTo>
                    <a:pt x="1129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2511;p74">
              <a:extLst>
                <a:ext uri="{FF2B5EF4-FFF2-40B4-BE49-F238E27FC236}">
                  <a16:creationId xmlns:a16="http://schemas.microsoft.com/office/drawing/2014/main" id="{78D11F0C-BD34-E78C-8172-E70C00CD09CB}"/>
                </a:ext>
              </a:extLst>
            </p:cNvPr>
            <p:cNvSpPr/>
            <p:nvPr/>
          </p:nvSpPr>
          <p:spPr>
            <a:xfrm>
              <a:off x="1917575" y="2203850"/>
              <a:ext cx="29800" cy="28075"/>
            </a:xfrm>
            <a:custGeom>
              <a:avLst/>
              <a:gdLst/>
              <a:ahLst/>
              <a:cxnLst/>
              <a:rect l="l" t="t" r="r" b="b"/>
              <a:pathLst>
                <a:path w="1192" h="1123" extrusionOk="0">
                  <a:moveTo>
                    <a:pt x="604" y="1"/>
                  </a:moveTo>
                  <a:cubicBezTo>
                    <a:pt x="574" y="1"/>
                    <a:pt x="544" y="3"/>
                    <a:pt x="514" y="7"/>
                  </a:cubicBezTo>
                  <a:cubicBezTo>
                    <a:pt x="165" y="89"/>
                    <a:pt x="1" y="387"/>
                    <a:pt x="42" y="695"/>
                  </a:cubicBezTo>
                  <a:cubicBezTo>
                    <a:pt x="115" y="962"/>
                    <a:pt x="363" y="1122"/>
                    <a:pt x="636" y="1122"/>
                  </a:cubicBezTo>
                  <a:cubicBezTo>
                    <a:pt x="667" y="1122"/>
                    <a:pt x="698" y="1120"/>
                    <a:pt x="730" y="1116"/>
                  </a:cubicBezTo>
                  <a:cubicBezTo>
                    <a:pt x="1027" y="1034"/>
                    <a:pt x="1192" y="736"/>
                    <a:pt x="1151" y="438"/>
                  </a:cubicBezTo>
                  <a:cubicBezTo>
                    <a:pt x="1114" y="161"/>
                    <a:pt x="870" y="1"/>
                    <a:pt x="60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2512;p74">
              <a:extLst>
                <a:ext uri="{FF2B5EF4-FFF2-40B4-BE49-F238E27FC236}">
                  <a16:creationId xmlns:a16="http://schemas.microsoft.com/office/drawing/2014/main" id="{8D73AC46-D1B5-1B8E-EE4F-7AEF7CFE95C9}"/>
                </a:ext>
              </a:extLst>
            </p:cNvPr>
            <p:cNvSpPr/>
            <p:nvPr/>
          </p:nvSpPr>
          <p:spPr>
            <a:xfrm>
              <a:off x="1929375" y="2258275"/>
              <a:ext cx="29825" cy="28325"/>
            </a:xfrm>
            <a:custGeom>
              <a:avLst/>
              <a:gdLst/>
              <a:ahLst/>
              <a:cxnLst/>
              <a:rect l="l" t="t" r="r" b="b"/>
              <a:pathLst>
                <a:path w="1193" h="1133" extrusionOk="0">
                  <a:moveTo>
                    <a:pt x="552" y="1"/>
                  </a:moveTo>
                  <a:cubicBezTo>
                    <a:pt x="523" y="1"/>
                    <a:pt x="493" y="3"/>
                    <a:pt x="463" y="7"/>
                  </a:cubicBezTo>
                  <a:cubicBezTo>
                    <a:pt x="165" y="99"/>
                    <a:pt x="1" y="397"/>
                    <a:pt x="42" y="695"/>
                  </a:cubicBezTo>
                  <a:cubicBezTo>
                    <a:pt x="79" y="964"/>
                    <a:pt x="325" y="1132"/>
                    <a:pt x="592" y="1132"/>
                  </a:cubicBezTo>
                  <a:cubicBezTo>
                    <a:pt x="621" y="1132"/>
                    <a:pt x="650" y="1130"/>
                    <a:pt x="679" y="1126"/>
                  </a:cubicBezTo>
                  <a:cubicBezTo>
                    <a:pt x="976" y="1034"/>
                    <a:pt x="1192" y="777"/>
                    <a:pt x="1151" y="438"/>
                  </a:cubicBezTo>
                  <a:cubicBezTo>
                    <a:pt x="1077" y="169"/>
                    <a:pt x="827" y="1"/>
                    <a:pt x="55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2513;p74">
              <a:extLst>
                <a:ext uri="{FF2B5EF4-FFF2-40B4-BE49-F238E27FC236}">
                  <a16:creationId xmlns:a16="http://schemas.microsoft.com/office/drawing/2014/main" id="{E57A2567-BC9D-C651-07C9-E557C4BD4309}"/>
                </a:ext>
              </a:extLst>
            </p:cNvPr>
            <p:cNvSpPr/>
            <p:nvPr/>
          </p:nvSpPr>
          <p:spPr>
            <a:xfrm>
              <a:off x="1939900" y="2313000"/>
              <a:ext cx="31100" cy="28025"/>
            </a:xfrm>
            <a:custGeom>
              <a:avLst/>
              <a:gdLst/>
              <a:ahLst/>
              <a:cxnLst/>
              <a:rect l="l" t="t" r="r" b="b"/>
              <a:pathLst>
                <a:path w="1244" h="1121" extrusionOk="0">
                  <a:moveTo>
                    <a:pt x="588" y="0"/>
                  </a:moveTo>
                  <a:cubicBezTo>
                    <a:pt x="563" y="0"/>
                    <a:pt x="539" y="2"/>
                    <a:pt x="514" y="5"/>
                  </a:cubicBezTo>
                  <a:cubicBezTo>
                    <a:pt x="217" y="87"/>
                    <a:pt x="1" y="385"/>
                    <a:pt x="93" y="693"/>
                  </a:cubicBezTo>
                  <a:cubicBezTo>
                    <a:pt x="130" y="961"/>
                    <a:pt x="374" y="1120"/>
                    <a:pt x="639" y="1120"/>
                  </a:cubicBezTo>
                  <a:cubicBezTo>
                    <a:pt x="669" y="1120"/>
                    <a:pt x="700" y="1118"/>
                    <a:pt x="730" y="1114"/>
                  </a:cubicBezTo>
                  <a:cubicBezTo>
                    <a:pt x="1028" y="1073"/>
                    <a:pt x="1243" y="775"/>
                    <a:pt x="1161" y="477"/>
                  </a:cubicBezTo>
                  <a:cubicBezTo>
                    <a:pt x="1124" y="204"/>
                    <a:pt x="861" y="0"/>
                    <a:pt x="588"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2514;p74">
              <a:extLst>
                <a:ext uri="{FF2B5EF4-FFF2-40B4-BE49-F238E27FC236}">
                  <a16:creationId xmlns:a16="http://schemas.microsoft.com/office/drawing/2014/main" id="{ADCE3332-4EE4-5B68-B718-8C28AB6D0FBD}"/>
                </a:ext>
              </a:extLst>
            </p:cNvPr>
            <p:cNvSpPr/>
            <p:nvPr/>
          </p:nvSpPr>
          <p:spPr>
            <a:xfrm>
              <a:off x="1951725" y="2368275"/>
              <a:ext cx="30050" cy="27700"/>
            </a:xfrm>
            <a:custGeom>
              <a:avLst/>
              <a:gdLst/>
              <a:ahLst/>
              <a:cxnLst/>
              <a:rect l="l" t="t" r="r" b="b"/>
              <a:pathLst>
                <a:path w="1202" h="1108" extrusionOk="0">
                  <a:moveTo>
                    <a:pt x="614" y="1"/>
                  </a:moveTo>
                  <a:cubicBezTo>
                    <a:pt x="568" y="1"/>
                    <a:pt x="520" y="8"/>
                    <a:pt x="473" y="22"/>
                  </a:cubicBezTo>
                  <a:cubicBezTo>
                    <a:pt x="175" y="64"/>
                    <a:pt x="0" y="361"/>
                    <a:pt x="41" y="659"/>
                  </a:cubicBezTo>
                  <a:cubicBezTo>
                    <a:pt x="120" y="914"/>
                    <a:pt x="349" y="1108"/>
                    <a:pt x="600" y="1108"/>
                  </a:cubicBezTo>
                  <a:cubicBezTo>
                    <a:pt x="643" y="1108"/>
                    <a:pt x="686" y="1102"/>
                    <a:pt x="729" y="1090"/>
                  </a:cubicBezTo>
                  <a:cubicBezTo>
                    <a:pt x="1027" y="1049"/>
                    <a:pt x="1202" y="741"/>
                    <a:pt x="1161" y="443"/>
                  </a:cubicBezTo>
                  <a:cubicBezTo>
                    <a:pt x="1083" y="193"/>
                    <a:pt x="860" y="1"/>
                    <a:pt x="61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2515;p74">
              <a:extLst>
                <a:ext uri="{FF2B5EF4-FFF2-40B4-BE49-F238E27FC236}">
                  <a16:creationId xmlns:a16="http://schemas.microsoft.com/office/drawing/2014/main" id="{B42E3B0A-36B0-5ED4-5CC7-D12A1AD95FDB}"/>
                </a:ext>
              </a:extLst>
            </p:cNvPr>
            <p:cNvSpPr/>
            <p:nvPr/>
          </p:nvSpPr>
          <p:spPr>
            <a:xfrm>
              <a:off x="1962500" y="2422800"/>
              <a:ext cx="31100" cy="27700"/>
            </a:xfrm>
            <a:custGeom>
              <a:avLst/>
              <a:gdLst/>
              <a:ahLst/>
              <a:cxnLst/>
              <a:rect l="l" t="t" r="r" b="b"/>
              <a:pathLst>
                <a:path w="1244" h="1108" extrusionOk="0">
                  <a:moveTo>
                    <a:pt x="643" y="1"/>
                  </a:moveTo>
                  <a:cubicBezTo>
                    <a:pt x="601" y="1"/>
                    <a:pt x="557" y="6"/>
                    <a:pt x="514" y="18"/>
                  </a:cubicBezTo>
                  <a:cubicBezTo>
                    <a:pt x="216" y="59"/>
                    <a:pt x="1" y="357"/>
                    <a:pt x="83" y="665"/>
                  </a:cubicBezTo>
                  <a:cubicBezTo>
                    <a:pt x="117" y="916"/>
                    <a:pt x="333" y="1108"/>
                    <a:pt x="584" y="1108"/>
                  </a:cubicBezTo>
                  <a:cubicBezTo>
                    <a:pt x="632" y="1108"/>
                    <a:pt x="681" y="1101"/>
                    <a:pt x="730" y="1086"/>
                  </a:cubicBezTo>
                  <a:cubicBezTo>
                    <a:pt x="1027" y="1045"/>
                    <a:pt x="1243" y="747"/>
                    <a:pt x="1151" y="450"/>
                  </a:cubicBezTo>
                  <a:cubicBezTo>
                    <a:pt x="1116" y="195"/>
                    <a:pt x="893" y="1"/>
                    <a:pt x="643"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2516;p74">
              <a:extLst>
                <a:ext uri="{FF2B5EF4-FFF2-40B4-BE49-F238E27FC236}">
                  <a16:creationId xmlns:a16="http://schemas.microsoft.com/office/drawing/2014/main" id="{6E884476-9821-EBCE-722B-67F5BB73F299}"/>
                </a:ext>
              </a:extLst>
            </p:cNvPr>
            <p:cNvSpPr/>
            <p:nvPr/>
          </p:nvSpPr>
          <p:spPr>
            <a:xfrm>
              <a:off x="1973025" y="2473400"/>
              <a:ext cx="31100" cy="28075"/>
            </a:xfrm>
            <a:custGeom>
              <a:avLst/>
              <a:gdLst/>
              <a:ahLst/>
              <a:cxnLst/>
              <a:rect l="l" t="t" r="r" b="b"/>
              <a:pathLst>
                <a:path w="1244" h="1123" extrusionOk="0">
                  <a:moveTo>
                    <a:pt x="607" y="1"/>
                  </a:moveTo>
                  <a:cubicBezTo>
                    <a:pt x="576" y="1"/>
                    <a:pt x="545" y="3"/>
                    <a:pt x="514" y="7"/>
                  </a:cubicBezTo>
                  <a:cubicBezTo>
                    <a:pt x="216" y="48"/>
                    <a:pt x="1" y="346"/>
                    <a:pt x="93" y="644"/>
                  </a:cubicBezTo>
                  <a:cubicBezTo>
                    <a:pt x="130" y="958"/>
                    <a:pt x="375" y="1122"/>
                    <a:pt x="640" y="1122"/>
                  </a:cubicBezTo>
                  <a:cubicBezTo>
                    <a:pt x="670" y="1122"/>
                    <a:pt x="700" y="1120"/>
                    <a:pt x="730" y="1116"/>
                  </a:cubicBezTo>
                  <a:cubicBezTo>
                    <a:pt x="1027" y="1034"/>
                    <a:pt x="1243" y="736"/>
                    <a:pt x="1161" y="438"/>
                  </a:cubicBezTo>
                  <a:cubicBezTo>
                    <a:pt x="1124" y="162"/>
                    <a:pt x="880" y="1"/>
                    <a:pt x="607"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2517;p74">
              <a:extLst>
                <a:ext uri="{FF2B5EF4-FFF2-40B4-BE49-F238E27FC236}">
                  <a16:creationId xmlns:a16="http://schemas.microsoft.com/office/drawing/2014/main" id="{5496F0FF-D2B3-9878-C7CE-27C236E4F0A9}"/>
                </a:ext>
              </a:extLst>
            </p:cNvPr>
            <p:cNvSpPr/>
            <p:nvPr/>
          </p:nvSpPr>
          <p:spPr>
            <a:xfrm>
              <a:off x="1973025" y="2144200"/>
              <a:ext cx="280375" cy="382775"/>
            </a:xfrm>
            <a:custGeom>
              <a:avLst/>
              <a:gdLst/>
              <a:ahLst/>
              <a:cxnLst/>
              <a:rect l="l" t="t" r="r" b="b"/>
              <a:pathLst>
                <a:path w="11215" h="15311" extrusionOk="0">
                  <a:moveTo>
                    <a:pt x="8524" y="0"/>
                  </a:moveTo>
                  <a:lnTo>
                    <a:pt x="11214" y="12959"/>
                  </a:lnTo>
                  <a:lnTo>
                    <a:pt x="8565" y="0"/>
                  </a:lnTo>
                  <a:close/>
                  <a:moveTo>
                    <a:pt x="11214" y="12959"/>
                  </a:moveTo>
                  <a:lnTo>
                    <a:pt x="1" y="15270"/>
                  </a:lnTo>
                  <a:lnTo>
                    <a:pt x="1" y="15311"/>
                  </a:lnTo>
                  <a:lnTo>
                    <a:pt x="11214" y="13001"/>
                  </a:lnTo>
                  <a:lnTo>
                    <a:pt x="11214" y="12959"/>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2518;p74">
              <a:extLst>
                <a:ext uri="{FF2B5EF4-FFF2-40B4-BE49-F238E27FC236}">
                  <a16:creationId xmlns:a16="http://schemas.microsoft.com/office/drawing/2014/main" id="{4A9838FE-E43A-66D6-267D-CA2D8DCCA7A5}"/>
                </a:ext>
              </a:extLst>
            </p:cNvPr>
            <p:cNvSpPr/>
            <p:nvPr/>
          </p:nvSpPr>
          <p:spPr>
            <a:xfrm>
              <a:off x="1974300" y="2142900"/>
              <a:ext cx="282425" cy="387425"/>
            </a:xfrm>
            <a:custGeom>
              <a:avLst/>
              <a:gdLst/>
              <a:ahLst/>
              <a:cxnLst/>
              <a:rect l="l" t="t" r="r" b="b"/>
              <a:pathLst>
                <a:path w="11297" h="15497" extrusionOk="0">
                  <a:moveTo>
                    <a:pt x="8555" y="1"/>
                  </a:moveTo>
                  <a:lnTo>
                    <a:pt x="8555" y="52"/>
                  </a:lnTo>
                  <a:lnTo>
                    <a:pt x="11245" y="13094"/>
                  </a:lnTo>
                  <a:lnTo>
                    <a:pt x="1" y="15455"/>
                  </a:lnTo>
                  <a:lnTo>
                    <a:pt x="1" y="15496"/>
                  </a:lnTo>
                  <a:lnTo>
                    <a:pt x="11297" y="13145"/>
                  </a:lnTo>
                  <a:lnTo>
                    <a:pt x="8596" y="52"/>
                  </a:lnTo>
                  <a:lnTo>
                    <a:pt x="855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2519;p74">
              <a:extLst>
                <a:ext uri="{FF2B5EF4-FFF2-40B4-BE49-F238E27FC236}">
                  <a16:creationId xmlns:a16="http://schemas.microsoft.com/office/drawing/2014/main" id="{8124F0C6-1833-91B1-45A8-D2DD2E17068C}"/>
                </a:ext>
              </a:extLst>
            </p:cNvPr>
            <p:cNvSpPr/>
            <p:nvPr/>
          </p:nvSpPr>
          <p:spPr>
            <a:xfrm>
              <a:off x="1973025" y="2142900"/>
              <a:ext cx="287800" cy="390500"/>
            </a:xfrm>
            <a:custGeom>
              <a:avLst/>
              <a:gdLst/>
              <a:ahLst/>
              <a:cxnLst/>
              <a:rect l="l" t="t" r="r" b="b"/>
              <a:pathLst>
                <a:path w="11512" h="15620" extrusionOk="0">
                  <a:moveTo>
                    <a:pt x="8729" y="1"/>
                  </a:moveTo>
                  <a:lnTo>
                    <a:pt x="11471" y="13227"/>
                  </a:lnTo>
                  <a:lnTo>
                    <a:pt x="1" y="15579"/>
                  </a:lnTo>
                  <a:lnTo>
                    <a:pt x="1" y="15620"/>
                  </a:lnTo>
                  <a:lnTo>
                    <a:pt x="11512" y="13227"/>
                  </a:lnTo>
                  <a:lnTo>
                    <a:pt x="8780"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2520;p74">
              <a:extLst>
                <a:ext uri="{FF2B5EF4-FFF2-40B4-BE49-F238E27FC236}">
                  <a16:creationId xmlns:a16="http://schemas.microsoft.com/office/drawing/2014/main" id="{69312640-3200-BFC7-C91D-7CCA7A1A6CB8}"/>
                </a:ext>
              </a:extLst>
            </p:cNvPr>
            <p:cNvSpPr/>
            <p:nvPr/>
          </p:nvSpPr>
          <p:spPr>
            <a:xfrm>
              <a:off x="1974300" y="2141875"/>
              <a:ext cx="289875" cy="394875"/>
            </a:xfrm>
            <a:custGeom>
              <a:avLst/>
              <a:gdLst/>
              <a:ahLst/>
              <a:cxnLst/>
              <a:rect l="l" t="t" r="r" b="b"/>
              <a:pathLst>
                <a:path w="11595" h="15795" extrusionOk="0">
                  <a:moveTo>
                    <a:pt x="8812" y="1"/>
                  </a:moveTo>
                  <a:lnTo>
                    <a:pt x="11594" y="13391"/>
                  </a:lnTo>
                  <a:lnTo>
                    <a:pt x="8853" y="1"/>
                  </a:lnTo>
                  <a:close/>
                  <a:moveTo>
                    <a:pt x="11594" y="13391"/>
                  </a:moveTo>
                  <a:lnTo>
                    <a:pt x="42" y="15753"/>
                  </a:lnTo>
                  <a:lnTo>
                    <a:pt x="1" y="15794"/>
                  </a:lnTo>
                  <a:lnTo>
                    <a:pt x="42" y="15794"/>
                  </a:lnTo>
                  <a:lnTo>
                    <a:pt x="11594" y="1339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2521;p74">
              <a:extLst>
                <a:ext uri="{FF2B5EF4-FFF2-40B4-BE49-F238E27FC236}">
                  <a16:creationId xmlns:a16="http://schemas.microsoft.com/office/drawing/2014/main" id="{82A280F3-178F-F388-846A-C129C3C73C1E}"/>
                </a:ext>
              </a:extLst>
            </p:cNvPr>
            <p:cNvSpPr/>
            <p:nvPr/>
          </p:nvSpPr>
          <p:spPr>
            <a:xfrm>
              <a:off x="1897300" y="2213175"/>
              <a:ext cx="41600" cy="40150"/>
            </a:xfrm>
            <a:custGeom>
              <a:avLst/>
              <a:gdLst/>
              <a:ahLst/>
              <a:cxnLst/>
              <a:rect l="l" t="t" r="r" b="b"/>
              <a:pathLst>
                <a:path w="1664" h="1606" extrusionOk="0">
                  <a:moveTo>
                    <a:pt x="835" y="0"/>
                  </a:moveTo>
                  <a:cubicBezTo>
                    <a:pt x="783" y="0"/>
                    <a:pt x="731" y="5"/>
                    <a:pt x="678" y="14"/>
                  </a:cubicBezTo>
                  <a:cubicBezTo>
                    <a:pt x="257" y="106"/>
                    <a:pt x="0" y="527"/>
                    <a:pt x="82" y="1000"/>
                  </a:cubicBezTo>
                  <a:cubicBezTo>
                    <a:pt x="124" y="1297"/>
                    <a:pt x="339" y="1513"/>
                    <a:pt x="596" y="1605"/>
                  </a:cubicBezTo>
                  <a:lnTo>
                    <a:pt x="596" y="1472"/>
                  </a:lnTo>
                  <a:cubicBezTo>
                    <a:pt x="380" y="1390"/>
                    <a:pt x="206" y="1215"/>
                    <a:pt x="165" y="959"/>
                  </a:cubicBezTo>
                  <a:cubicBezTo>
                    <a:pt x="82" y="579"/>
                    <a:pt x="339" y="188"/>
                    <a:pt x="719" y="106"/>
                  </a:cubicBezTo>
                  <a:cubicBezTo>
                    <a:pt x="752" y="103"/>
                    <a:pt x="785" y="101"/>
                    <a:pt x="817" y="101"/>
                  </a:cubicBezTo>
                  <a:cubicBezTo>
                    <a:pt x="1171" y="101"/>
                    <a:pt x="1497" y="303"/>
                    <a:pt x="1582" y="661"/>
                  </a:cubicBezTo>
                  <a:lnTo>
                    <a:pt x="1582" y="743"/>
                  </a:lnTo>
                  <a:cubicBezTo>
                    <a:pt x="1582" y="702"/>
                    <a:pt x="1623" y="702"/>
                    <a:pt x="1623" y="702"/>
                  </a:cubicBezTo>
                  <a:lnTo>
                    <a:pt x="1664" y="702"/>
                  </a:lnTo>
                  <a:lnTo>
                    <a:pt x="1664" y="661"/>
                  </a:lnTo>
                  <a:cubicBezTo>
                    <a:pt x="1591" y="278"/>
                    <a:pt x="1243" y="0"/>
                    <a:pt x="83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2522;p74">
              <a:extLst>
                <a:ext uri="{FF2B5EF4-FFF2-40B4-BE49-F238E27FC236}">
                  <a16:creationId xmlns:a16="http://schemas.microsoft.com/office/drawing/2014/main" id="{F6294AB7-4FB2-A7A0-14B1-CBDD6DA3C572}"/>
                </a:ext>
              </a:extLst>
            </p:cNvPr>
            <p:cNvSpPr/>
            <p:nvPr/>
          </p:nvSpPr>
          <p:spPr>
            <a:xfrm>
              <a:off x="1907825" y="2267850"/>
              <a:ext cx="41875" cy="39900"/>
            </a:xfrm>
            <a:custGeom>
              <a:avLst/>
              <a:gdLst/>
              <a:ahLst/>
              <a:cxnLst/>
              <a:rect l="l" t="t" r="r" b="b"/>
              <a:pathLst>
                <a:path w="1675" h="1596" extrusionOk="0">
                  <a:moveTo>
                    <a:pt x="874" y="0"/>
                  </a:moveTo>
                  <a:cubicBezTo>
                    <a:pt x="826" y="0"/>
                    <a:pt x="778" y="5"/>
                    <a:pt x="729" y="14"/>
                  </a:cubicBezTo>
                  <a:cubicBezTo>
                    <a:pt x="298" y="137"/>
                    <a:pt x="0" y="569"/>
                    <a:pt x="93" y="1000"/>
                  </a:cubicBezTo>
                  <a:cubicBezTo>
                    <a:pt x="175" y="1298"/>
                    <a:pt x="391" y="1513"/>
                    <a:pt x="647" y="1595"/>
                  </a:cubicBezTo>
                  <a:lnTo>
                    <a:pt x="606" y="1513"/>
                  </a:lnTo>
                  <a:cubicBezTo>
                    <a:pt x="432" y="1380"/>
                    <a:pt x="257" y="1216"/>
                    <a:pt x="175" y="959"/>
                  </a:cubicBezTo>
                  <a:cubicBezTo>
                    <a:pt x="134" y="569"/>
                    <a:pt x="349" y="189"/>
                    <a:pt x="729" y="137"/>
                  </a:cubicBezTo>
                  <a:cubicBezTo>
                    <a:pt x="779" y="127"/>
                    <a:pt x="828" y="122"/>
                    <a:pt x="876" y="122"/>
                  </a:cubicBezTo>
                  <a:cubicBezTo>
                    <a:pt x="1211" y="122"/>
                    <a:pt x="1510" y="361"/>
                    <a:pt x="1582" y="702"/>
                  </a:cubicBezTo>
                  <a:lnTo>
                    <a:pt x="1582" y="743"/>
                  </a:lnTo>
                  <a:cubicBezTo>
                    <a:pt x="1633" y="743"/>
                    <a:pt x="1633" y="702"/>
                    <a:pt x="1633" y="702"/>
                  </a:cubicBezTo>
                  <a:lnTo>
                    <a:pt x="1674" y="702"/>
                  </a:lnTo>
                  <a:lnTo>
                    <a:pt x="1674" y="651"/>
                  </a:lnTo>
                  <a:cubicBezTo>
                    <a:pt x="1592" y="277"/>
                    <a:pt x="1251" y="0"/>
                    <a:pt x="87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2523;p74">
              <a:extLst>
                <a:ext uri="{FF2B5EF4-FFF2-40B4-BE49-F238E27FC236}">
                  <a16:creationId xmlns:a16="http://schemas.microsoft.com/office/drawing/2014/main" id="{6DD73751-04FC-F301-80F2-C4317736F7B2}"/>
                </a:ext>
              </a:extLst>
            </p:cNvPr>
            <p:cNvSpPr/>
            <p:nvPr/>
          </p:nvSpPr>
          <p:spPr>
            <a:xfrm>
              <a:off x="1919625" y="2323100"/>
              <a:ext cx="41875" cy="39325"/>
            </a:xfrm>
            <a:custGeom>
              <a:avLst/>
              <a:gdLst/>
              <a:ahLst/>
              <a:cxnLst/>
              <a:rect l="l" t="t" r="r" b="b"/>
              <a:pathLst>
                <a:path w="1675" h="1573" extrusionOk="0">
                  <a:moveTo>
                    <a:pt x="940" y="0"/>
                  </a:moveTo>
                  <a:cubicBezTo>
                    <a:pt x="871" y="0"/>
                    <a:pt x="801" y="10"/>
                    <a:pt x="730" y="32"/>
                  </a:cubicBezTo>
                  <a:cubicBezTo>
                    <a:pt x="257" y="115"/>
                    <a:pt x="1" y="546"/>
                    <a:pt x="83" y="967"/>
                  </a:cubicBezTo>
                  <a:cubicBezTo>
                    <a:pt x="134" y="1265"/>
                    <a:pt x="340" y="1480"/>
                    <a:pt x="648" y="1573"/>
                  </a:cubicBezTo>
                  <a:lnTo>
                    <a:pt x="596" y="1480"/>
                  </a:lnTo>
                  <a:cubicBezTo>
                    <a:pt x="391" y="1398"/>
                    <a:pt x="216" y="1182"/>
                    <a:pt x="175" y="967"/>
                  </a:cubicBezTo>
                  <a:cubicBezTo>
                    <a:pt x="83" y="546"/>
                    <a:pt x="340" y="197"/>
                    <a:pt x="730" y="115"/>
                  </a:cubicBezTo>
                  <a:cubicBezTo>
                    <a:pt x="778" y="104"/>
                    <a:pt x="826" y="99"/>
                    <a:pt x="874" y="99"/>
                  </a:cubicBezTo>
                  <a:cubicBezTo>
                    <a:pt x="1203" y="99"/>
                    <a:pt x="1510" y="337"/>
                    <a:pt x="1582" y="669"/>
                  </a:cubicBezTo>
                  <a:lnTo>
                    <a:pt x="1582" y="710"/>
                  </a:lnTo>
                  <a:cubicBezTo>
                    <a:pt x="1582" y="710"/>
                    <a:pt x="1623" y="710"/>
                    <a:pt x="1623" y="669"/>
                  </a:cubicBezTo>
                  <a:lnTo>
                    <a:pt x="1674" y="669"/>
                  </a:lnTo>
                  <a:lnTo>
                    <a:pt x="1674" y="628"/>
                  </a:lnTo>
                  <a:cubicBezTo>
                    <a:pt x="1597" y="267"/>
                    <a:pt x="1290" y="0"/>
                    <a:pt x="94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2524;p74">
              <a:extLst>
                <a:ext uri="{FF2B5EF4-FFF2-40B4-BE49-F238E27FC236}">
                  <a16:creationId xmlns:a16="http://schemas.microsoft.com/office/drawing/2014/main" id="{9218F30B-7CFE-E441-9936-5B1980C8040A}"/>
                </a:ext>
              </a:extLst>
            </p:cNvPr>
            <p:cNvSpPr/>
            <p:nvPr/>
          </p:nvSpPr>
          <p:spPr>
            <a:xfrm>
              <a:off x="1930400" y="2377950"/>
              <a:ext cx="42650" cy="38900"/>
            </a:xfrm>
            <a:custGeom>
              <a:avLst/>
              <a:gdLst/>
              <a:ahLst/>
              <a:cxnLst/>
              <a:rect l="l" t="t" r="r" b="b"/>
              <a:pathLst>
                <a:path w="1706" h="1556" extrusionOk="0">
                  <a:moveTo>
                    <a:pt x="888" y="0"/>
                  </a:moveTo>
                  <a:cubicBezTo>
                    <a:pt x="836" y="0"/>
                    <a:pt x="783" y="5"/>
                    <a:pt x="730" y="15"/>
                  </a:cubicBezTo>
                  <a:cubicBezTo>
                    <a:pt x="299" y="98"/>
                    <a:pt x="1" y="529"/>
                    <a:pt x="83" y="960"/>
                  </a:cubicBezTo>
                  <a:cubicBezTo>
                    <a:pt x="165" y="1258"/>
                    <a:pt x="381" y="1474"/>
                    <a:pt x="638" y="1556"/>
                  </a:cubicBezTo>
                  <a:lnTo>
                    <a:pt x="638" y="1474"/>
                  </a:lnTo>
                  <a:cubicBezTo>
                    <a:pt x="422" y="1381"/>
                    <a:pt x="258" y="1176"/>
                    <a:pt x="217" y="960"/>
                  </a:cubicBezTo>
                  <a:cubicBezTo>
                    <a:pt x="124" y="570"/>
                    <a:pt x="381" y="190"/>
                    <a:pt x="771" y="98"/>
                  </a:cubicBezTo>
                  <a:cubicBezTo>
                    <a:pt x="819" y="87"/>
                    <a:pt x="867" y="82"/>
                    <a:pt x="915" y="82"/>
                  </a:cubicBezTo>
                  <a:cubicBezTo>
                    <a:pt x="1244" y="82"/>
                    <a:pt x="1546" y="321"/>
                    <a:pt x="1582" y="662"/>
                  </a:cubicBezTo>
                  <a:lnTo>
                    <a:pt x="1623" y="703"/>
                  </a:lnTo>
                  <a:lnTo>
                    <a:pt x="1665" y="703"/>
                  </a:lnTo>
                  <a:lnTo>
                    <a:pt x="1706" y="662"/>
                  </a:lnTo>
                  <a:lnTo>
                    <a:pt x="1706" y="611"/>
                  </a:lnTo>
                  <a:cubicBezTo>
                    <a:pt x="1598" y="243"/>
                    <a:pt x="1254" y="0"/>
                    <a:pt x="888"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2525;p74">
              <a:extLst>
                <a:ext uri="{FF2B5EF4-FFF2-40B4-BE49-F238E27FC236}">
                  <a16:creationId xmlns:a16="http://schemas.microsoft.com/office/drawing/2014/main" id="{22D62A51-7BD7-F85A-4E97-3E45DEF552D7}"/>
                </a:ext>
              </a:extLst>
            </p:cNvPr>
            <p:cNvSpPr/>
            <p:nvPr/>
          </p:nvSpPr>
          <p:spPr>
            <a:xfrm>
              <a:off x="1942225" y="2432525"/>
              <a:ext cx="41600" cy="39000"/>
            </a:xfrm>
            <a:custGeom>
              <a:avLst/>
              <a:gdLst/>
              <a:ahLst/>
              <a:cxnLst/>
              <a:rect l="l" t="t" r="r" b="b"/>
              <a:pathLst>
                <a:path w="1664" h="1560" extrusionOk="0">
                  <a:moveTo>
                    <a:pt x="894" y="1"/>
                  </a:moveTo>
                  <a:cubicBezTo>
                    <a:pt x="836" y="1"/>
                    <a:pt x="778" y="7"/>
                    <a:pt x="719" y="20"/>
                  </a:cubicBezTo>
                  <a:cubicBezTo>
                    <a:pt x="298" y="102"/>
                    <a:pt x="0" y="533"/>
                    <a:pt x="82" y="954"/>
                  </a:cubicBezTo>
                  <a:cubicBezTo>
                    <a:pt x="124" y="1252"/>
                    <a:pt x="339" y="1468"/>
                    <a:pt x="637" y="1560"/>
                  </a:cubicBezTo>
                  <a:lnTo>
                    <a:pt x="596" y="1468"/>
                  </a:lnTo>
                  <a:cubicBezTo>
                    <a:pt x="380" y="1385"/>
                    <a:pt x="206" y="1170"/>
                    <a:pt x="165" y="954"/>
                  </a:cubicBezTo>
                  <a:cubicBezTo>
                    <a:pt x="82" y="574"/>
                    <a:pt x="339" y="184"/>
                    <a:pt x="719" y="102"/>
                  </a:cubicBezTo>
                  <a:cubicBezTo>
                    <a:pt x="768" y="91"/>
                    <a:pt x="818" y="86"/>
                    <a:pt x="866" y="86"/>
                  </a:cubicBezTo>
                  <a:cubicBezTo>
                    <a:pt x="1201" y="86"/>
                    <a:pt x="1501" y="324"/>
                    <a:pt x="1582" y="656"/>
                  </a:cubicBezTo>
                  <a:lnTo>
                    <a:pt x="1582" y="697"/>
                  </a:lnTo>
                  <a:lnTo>
                    <a:pt x="1623" y="697"/>
                  </a:lnTo>
                  <a:lnTo>
                    <a:pt x="1664" y="656"/>
                  </a:lnTo>
                  <a:cubicBezTo>
                    <a:pt x="1593" y="248"/>
                    <a:pt x="1261" y="1"/>
                    <a:pt x="89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2526;p74">
              <a:extLst>
                <a:ext uri="{FF2B5EF4-FFF2-40B4-BE49-F238E27FC236}">
                  <a16:creationId xmlns:a16="http://schemas.microsoft.com/office/drawing/2014/main" id="{39E9DD3A-075D-CAB4-C633-B2B4C51C19B6}"/>
                </a:ext>
              </a:extLst>
            </p:cNvPr>
            <p:cNvSpPr/>
            <p:nvPr/>
          </p:nvSpPr>
          <p:spPr>
            <a:xfrm>
              <a:off x="1952750" y="2482675"/>
              <a:ext cx="41875" cy="38925"/>
            </a:xfrm>
            <a:custGeom>
              <a:avLst/>
              <a:gdLst/>
              <a:ahLst/>
              <a:cxnLst/>
              <a:rect l="l" t="t" r="r" b="b"/>
              <a:pathLst>
                <a:path w="1675" h="1557" extrusionOk="0">
                  <a:moveTo>
                    <a:pt x="861" y="1"/>
                  </a:moveTo>
                  <a:cubicBezTo>
                    <a:pt x="805" y="1"/>
                    <a:pt x="747" y="6"/>
                    <a:pt x="688" y="16"/>
                  </a:cubicBezTo>
                  <a:cubicBezTo>
                    <a:pt x="257" y="108"/>
                    <a:pt x="0" y="529"/>
                    <a:pt x="93" y="961"/>
                  </a:cubicBezTo>
                  <a:cubicBezTo>
                    <a:pt x="134" y="1259"/>
                    <a:pt x="349" y="1474"/>
                    <a:pt x="606" y="1556"/>
                  </a:cubicBezTo>
                  <a:lnTo>
                    <a:pt x="606" y="1474"/>
                  </a:lnTo>
                  <a:cubicBezTo>
                    <a:pt x="391" y="1392"/>
                    <a:pt x="216" y="1217"/>
                    <a:pt x="175" y="961"/>
                  </a:cubicBezTo>
                  <a:cubicBezTo>
                    <a:pt x="93" y="581"/>
                    <a:pt x="349" y="191"/>
                    <a:pt x="729" y="108"/>
                  </a:cubicBezTo>
                  <a:cubicBezTo>
                    <a:pt x="783" y="96"/>
                    <a:pt x="837" y="90"/>
                    <a:pt x="890" y="90"/>
                  </a:cubicBezTo>
                  <a:cubicBezTo>
                    <a:pt x="1219" y="90"/>
                    <a:pt x="1511" y="327"/>
                    <a:pt x="1582" y="663"/>
                  </a:cubicBezTo>
                  <a:lnTo>
                    <a:pt x="1582" y="704"/>
                  </a:lnTo>
                  <a:lnTo>
                    <a:pt x="1633" y="704"/>
                  </a:lnTo>
                  <a:lnTo>
                    <a:pt x="1674" y="663"/>
                  </a:lnTo>
                  <a:cubicBezTo>
                    <a:pt x="1593" y="249"/>
                    <a:pt x="1260" y="1"/>
                    <a:pt x="861"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2527;p74">
              <a:extLst>
                <a:ext uri="{FF2B5EF4-FFF2-40B4-BE49-F238E27FC236}">
                  <a16:creationId xmlns:a16="http://schemas.microsoft.com/office/drawing/2014/main" id="{AA62F1CA-70F3-80C5-8E64-BF02194BF7CF}"/>
                </a:ext>
              </a:extLst>
            </p:cNvPr>
            <p:cNvSpPr/>
            <p:nvPr/>
          </p:nvSpPr>
          <p:spPr>
            <a:xfrm>
              <a:off x="1978425" y="2177300"/>
              <a:ext cx="196925" cy="121975"/>
            </a:xfrm>
            <a:custGeom>
              <a:avLst/>
              <a:gdLst/>
              <a:ahLst/>
              <a:cxnLst/>
              <a:rect l="l" t="t" r="r" b="b"/>
              <a:pathLst>
                <a:path w="7877" h="4879" extrusionOk="0">
                  <a:moveTo>
                    <a:pt x="7065" y="1"/>
                  </a:moveTo>
                  <a:lnTo>
                    <a:pt x="0" y="1582"/>
                  </a:lnTo>
                  <a:lnTo>
                    <a:pt x="606" y="4879"/>
                  </a:lnTo>
                  <a:lnTo>
                    <a:pt x="7876" y="3462"/>
                  </a:lnTo>
                  <a:lnTo>
                    <a:pt x="706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2528;p74">
              <a:extLst>
                <a:ext uri="{FF2B5EF4-FFF2-40B4-BE49-F238E27FC236}">
                  <a16:creationId xmlns:a16="http://schemas.microsoft.com/office/drawing/2014/main" id="{8A3C57AC-982B-D77E-3D69-4C06A81A77F2}"/>
                </a:ext>
              </a:extLst>
            </p:cNvPr>
            <p:cNvSpPr/>
            <p:nvPr/>
          </p:nvSpPr>
          <p:spPr>
            <a:xfrm>
              <a:off x="1416975" y="2187825"/>
              <a:ext cx="375350" cy="374600"/>
            </a:xfrm>
            <a:custGeom>
              <a:avLst/>
              <a:gdLst/>
              <a:ahLst/>
              <a:cxnLst/>
              <a:rect l="l" t="t" r="r" b="b"/>
              <a:pathLst>
                <a:path w="15014" h="14984" extrusionOk="0">
                  <a:moveTo>
                    <a:pt x="10649" y="2825"/>
                  </a:moveTo>
                  <a:lnTo>
                    <a:pt x="5176" y="10619"/>
                  </a:lnTo>
                  <a:lnTo>
                    <a:pt x="2865" y="4838"/>
                  </a:lnTo>
                  <a:lnTo>
                    <a:pt x="10649" y="2825"/>
                  </a:lnTo>
                  <a:close/>
                  <a:moveTo>
                    <a:pt x="15013" y="1"/>
                  </a:moveTo>
                  <a:lnTo>
                    <a:pt x="13052" y="473"/>
                  </a:lnTo>
                  <a:lnTo>
                    <a:pt x="12960" y="514"/>
                  </a:lnTo>
                  <a:lnTo>
                    <a:pt x="11717" y="822"/>
                  </a:lnTo>
                  <a:lnTo>
                    <a:pt x="11594" y="864"/>
                  </a:lnTo>
                  <a:lnTo>
                    <a:pt x="10392" y="1202"/>
                  </a:lnTo>
                  <a:lnTo>
                    <a:pt x="10269" y="1202"/>
                  </a:lnTo>
                  <a:lnTo>
                    <a:pt x="9068" y="1541"/>
                  </a:lnTo>
                  <a:lnTo>
                    <a:pt x="8944" y="1541"/>
                  </a:lnTo>
                  <a:lnTo>
                    <a:pt x="7743" y="1890"/>
                  </a:lnTo>
                  <a:lnTo>
                    <a:pt x="7610" y="1890"/>
                  </a:lnTo>
                  <a:lnTo>
                    <a:pt x="6418" y="2229"/>
                  </a:lnTo>
                  <a:lnTo>
                    <a:pt x="6285" y="2229"/>
                  </a:lnTo>
                  <a:lnTo>
                    <a:pt x="5094" y="2568"/>
                  </a:lnTo>
                  <a:lnTo>
                    <a:pt x="4960" y="2568"/>
                  </a:lnTo>
                  <a:lnTo>
                    <a:pt x="3759" y="2917"/>
                  </a:lnTo>
                  <a:lnTo>
                    <a:pt x="3636" y="2917"/>
                  </a:lnTo>
                  <a:lnTo>
                    <a:pt x="2434" y="3256"/>
                  </a:lnTo>
                  <a:lnTo>
                    <a:pt x="2311" y="3297"/>
                  </a:lnTo>
                  <a:lnTo>
                    <a:pt x="1109" y="3595"/>
                  </a:lnTo>
                  <a:lnTo>
                    <a:pt x="986" y="3646"/>
                  </a:lnTo>
                  <a:lnTo>
                    <a:pt x="0" y="3852"/>
                  </a:lnTo>
                  <a:lnTo>
                    <a:pt x="4488" y="14983"/>
                  </a:lnTo>
                  <a:lnTo>
                    <a:pt x="4488" y="14983"/>
                  </a:lnTo>
                  <a:cubicBezTo>
                    <a:pt x="4498" y="14910"/>
                    <a:pt x="15013" y="1"/>
                    <a:pt x="15013" y="1"/>
                  </a:cubicBezTo>
                  <a:close/>
                  <a:moveTo>
                    <a:pt x="4488" y="14983"/>
                  </a:moveTo>
                  <a:lnTo>
                    <a:pt x="4488" y="14983"/>
                  </a:lnTo>
                  <a:cubicBezTo>
                    <a:pt x="4488" y="14983"/>
                    <a:pt x="4488" y="14983"/>
                    <a:pt x="4488" y="14983"/>
                  </a:cubicBezTo>
                  <a:lnTo>
                    <a:pt x="4488" y="14983"/>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2529;p74">
              <a:extLst>
                <a:ext uri="{FF2B5EF4-FFF2-40B4-BE49-F238E27FC236}">
                  <a16:creationId xmlns:a16="http://schemas.microsoft.com/office/drawing/2014/main" id="{8D729191-3664-F02B-1369-06A241AC23C1}"/>
                </a:ext>
              </a:extLst>
            </p:cNvPr>
            <p:cNvSpPr/>
            <p:nvPr/>
          </p:nvSpPr>
          <p:spPr>
            <a:xfrm>
              <a:off x="1441625" y="2277700"/>
              <a:ext cx="7450" cy="22600"/>
            </a:xfrm>
            <a:custGeom>
              <a:avLst/>
              <a:gdLst/>
              <a:ahLst/>
              <a:cxnLst/>
              <a:rect l="l" t="t" r="r" b="b"/>
              <a:pathLst>
                <a:path w="298" h="904" extrusionOk="0">
                  <a:moveTo>
                    <a:pt x="123" y="0"/>
                  </a:moveTo>
                  <a:lnTo>
                    <a:pt x="0" y="51"/>
                  </a:lnTo>
                  <a:lnTo>
                    <a:pt x="164" y="863"/>
                  </a:lnTo>
                  <a:cubicBezTo>
                    <a:pt x="164" y="904"/>
                    <a:pt x="206" y="904"/>
                    <a:pt x="206" y="904"/>
                  </a:cubicBezTo>
                  <a:cubicBezTo>
                    <a:pt x="257" y="904"/>
                    <a:pt x="257" y="904"/>
                    <a:pt x="257" y="863"/>
                  </a:cubicBezTo>
                  <a:cubicBezTo>
                    <a:pt x="298" y="863"/>
                    <a:pt x="298" y="863"/>
                    <a:pt x="298" y="822"/>
                  </a:cubicBezTo>
                  <a:lnTo>
                    <a:pt x="123"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2530;p74">
              <a:extLst>
                <a:ext uri="{FF2B5EF4-FFF2-40B4-BE49-F238E27FC236}">
                  <a16:creationId xmlns:a16="http://schemas.microsoft.com/office/drawing/2014/main" id="{570AE9F7-5C51-1E90-08CC-1540D9CBE80A}"/>
                </a:ext>
              </a:extLst>
            </p:cNvPr>
            <p:cNvSpPr/>
            <p:nvPr/>
          </p:nvSpPr>
          <p:spPr>
            <a:xfrm>
              <a:off x="1474725" y="2269225"/>
              <a:ext cx="7475" cy="22600"/>
            </a:xfrm>
            <a:custGeom>
              <a:avLst/>
              <a:gdLst/>
              <a:ahLst/>
              <a:cxnLst/>
              <a:rect l="l" t="t" r="r" b="b"/>
              <a:pathLst>
                <a:path w="299" h="904" extrusionOk="0">
                  <a:moveTo>
                    <a:pt x="124" y="0"/>
                  </a:moveTo>
                  <a:lnTo>
                    <a:pt x="1" y="41"/>
                  </a:lnTo>
                  <a:lnTo>
                    <a:pt x="165" y="852"/>
                  </a:lnTo>
                  <a:cubicBezTo>
                    <a:pt x="165" y="904"/>
                    <a:pt x="216" y="904"/>
                    <a:pt x="216" y="904"/>
                  </a:cubicBezTo>
                  <a:cubicBezTo>
                    <a:pt x="258" y="904"/>
                    <a:pt x="258" y="904"/>
                    <a:pt x="258" y="852"/>
                  </a:cubicBezTo>
                  <a:cubicBezTo>
                    <a:pt x="299" y="852"/>
                    <a:pt x="299" y="852"/>
                    <a:pt x="299" y="811"/>
                  </a:cubicBez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2531;p74">
              <a:extLst>
                <a:ext uri="{FF2B5EF4-FFF2-40B4-BE49-F238E27FC236}">
                  <a16:creationId xmlns:a16="http://schemas.microsoft.com/office/drawing/2014/main" id="{DA88D9C4-D5EC-0C5F-7949-881EC484D15F}"/>
                </a:ext>
              </a:extLst>
            </p:cNvPr>
            <p:cNvSpPr/>
            <p:nvPr/>
          </p:nvSpPr>
          <p:spPr>
            <a:xfrm>
              <a:off x="1507850" y="2260750"/>
              <a:ext cx="7475" cy="22350"/>
            </a:xfrm>
            <a:custGeom>
              <a:avLst/>
              <a:gdLst/>
              <a:ahLst/>
              <a:cxnLst/>
              <a:rect l="l" t="t" r="r" b="b"/>
              <a:pathLst>
                <a:path w="299" h="894" extrusionOk="0">
                  <a:moveTo>
                    <a:pt x="1" y="0"/>
                  </a:moveTo>
                  <a:lnTo>
                    <a:pt x="175" y="853"/>
                  </a:lnTo>
                  <a:cubicBezTo>
                    <a:pt x="175" y="853"/>
                    <a:pt x="216" y="894"/>
                    <a:pt x="257" y="894"/>
                  </a:cubicBezTo>
                  <a:lnTo>
                    <a:pt x="257" y="853"/>
                  </a:lnTo>
                  <a:cubicBezTo>
                    <a:pt x="298" y="853"/>
                    <a:pt x="298" y="812"/>
                    <a:pt x="298" y="812"/>
                  </a:cubicBez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2532;p74">
              <a:extLst>
                <a:ext uri="{FF2B5EF4-FFF2-40B4-BE49-F238E27FC236}">
                  <a16:creationId xmlns:a16="http://schemas.microsoft.com/office/drawing/2014/main" id="{473067F9-A5E1-6162-1DCD-3C8B1DB6597B}"/>
                </a:ext>
              </a:extLst>
            </p:cNvPr>
            <p:cNvSpPr/>
            <p:nvPr/>
          </p:nvSpPr>
          <p:spPr>
            <a:xfrm>
              <a:off x="1540975" y="2252025"/>
              <a:ext cx="7450" cy="22600"/>
            </a:xfrm>
            <a:custGeom>
              <a:avLst/>
              <a:gdLst/>
              <a:ahLst/>
              <a:cxnLst/>
              <a:rect l="l" t="t" r="r" b="b"/>
              <a:pathLst>
                <a:path w="298" h="904" extrusionOk="0">
                  <a:moveTo>
                    <a:pt x="0" y="0"/>
                  </a:moveTo>
                  <a:lnTo>
                    <a:pt x="175" y="822"/>
                  </a:lnTo>
                  <a:cubicBezTo>
                    <a:pt x="175" y="863"/>
                    <a:pt x="216" y="904"/>
                    <a:pt x="257" y="904"/>
                  </a:cubicBezTo>
                  <a:lnTo>
                    <a:pt x="257" y="863"/>
                  </a:lnTo>
                  <a:cubicBezTo>
                    <a:pt x="298" y="863"/>
                    <a:pt x="298" y="822"/>
                    <a:pt x="298" y="822"/>
                  </a:cubicBezTo>
                  <a:lnTo>
                    <a:pt x="13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2533;p74">
              <a:extLst>
                <a:ext uri="{FF2B5EF4-FFF2-40B4-BE49-F238E27FC236}">
                  <a16:creationId xmlns:a16="http://schemas.microsoft.com/office/drawing/2014/main" id="{FAD76E75-8786-5527-58CD-6B4CF19FAF57}"/>
                </a:ext>
              </a:extLst>
            </p:cNvPr>
            <p:cNvSpPr/>
            <p:nvPr/>
          </p:nvSpPr>
          <p:spPr>
            <a:xfrm>
              <a:off x="1574075" y="2243550"/>
              <a:ext cx="7475" cy="21875"/>
            </a:xfrm>
            <a:custGeom>
              <a:avLst/>
              <a:gdLst/>
              <a:ahLst/>
              <a:cxnLst/>
              <a:rect l="l" t="t" r="r" b="b"/>
              <a:pathLst>
                <a:path w="299" h="875" extrusionOk="0">
                  <a:moveTo>
                    <a:pt x="1" y="0"/>
                  </a:moveTo>
                  <a:lnTo>
                    <a:pt x="175" y="812"/>
                  </a:lnTo>
                  <a:cubicBezTo>
                    <a:pt x="175" y="840"/>
                    <a:pt x="196" y="874"/>
                    <a:pt x="222" y="874"/>
                  </a:cubicBezTo>
                  <a:cubicBezTo>
                    <a:pt x="233" y="874"/>
                    <a:pt x="245" y="868"/>
                    <a:pt x="258" y="853"/>
                  </a:cubicBezTo>
                  <a:lnTo>
                    <a:pt x="299" y="853"/>
                  </a:lnTo>
                  <a:lnTo>
                    <a:pt x="299" y="812"/>
                  </a:lnTo>
                  <a:lnTo>
                    <a:pt x="13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2534;p74">
              <a:extLst>
                <a:ext uri="{FF2B5EF4-FFF2-40B4-BE49-F238E27FC236}">
                  <a16:creationId xmlns:a16="http://schemas.microsoft.com/office/drawing/2014/main" id="{42538012-31D1-2514-9BF3-3D7FAFD46465}"/>
                </a:ext>
              </a:extLst>
            </p:cNvPr>
            <p:cNvSpPr/>
            <p:nvPr/>
          </p:nvSpPr>
          <p:spPr>
            <a:xfrm>
              <a:off x="1607200" y="2235075"/>
              <a:ext cx="7725" cy="21325"/>
            </a:xfrm>
            <a:custGeom>
              <a:avLst/>
              <a:gdLst/>
              <a:ahLst/>
              <a:cxnLst/>
              <a:rect l="l" t="t" r="r" b="b"/>
              <a:pathLst>
                <a:path w="309" h="853" extrusionOk="0">
                  <a:moveTo>
                    <a:pt x="1" y="0"/>
                  </a:moveTo>
                  <a:lnTo>
                    <a:pt x="175" y="812"/>
                  </a:lnTo>
                  <a:cubicBezTo>
                    <a:pt x="175" y="853"/>
                    <a:pt x="216" y="853"/>
                    <a:pt x="257" y="853"/>
                  </a:cubicBezTo>
                  <a:lnTo>
                    <a:pt x="309" y="853"/>
                  </a:lnTo>
                  <a:lnTo>
                    <a:pt x="309" y="812"/>
                  </a:lnTo>
                  <a:lnTo>
                    <a:pt x="13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2535;p74">
              <a:extLst>
                <a:ext uri="{FF2B5EF4-FFF2-40B4-BE49-F238E27FC236}">
                  <a16:creationId xmlns:a16="http://schemas.microsoft.com/office/drawing/2014/main" id="{3879F4C1-45E2-CBB5-B641-2E37D1043172}"/>
                </a:ext>
              </a:extLst>
            </p:cNvPr>
            <p:cNvSpPr/>
            <p:nvPr/>
          </p:nvSpPr>
          <p:spPr>
            <a:xfrm>
              <a:off x="1640575" y="2226350"/>
              <a:ext cx="7475" cy="21575"/>
            </a:xfrm>
            <a:custGeom>
              <a:avLst/>
              <a:gdLst/>
              <a:ahLst/>
              <a:cxnLst/>
              <a:rect l="l" t="t" r="r" b="b"/>
              <a:pathLst>
                <a:path w="299" h="863" extrusionOk="0">
                  <a:moveTo>
                    <a:pt x="0" y="0"/>
                  </a:moveTo>
                  <a:lnTo>
                    <a:pt x="165" y="822"/>
                  </a:lnTo>
                  <a:cubicBezTo>
                    <a:pt x="165" y="863"/>
                    <a:pt x="206" y="863"/>
                    <a:pt x="257" y="863"/>
                  </a:cubicBezTo>
                  <a:lnTo>
                    <a:pt x="298" y="863"/>
                  </a:lnTo>
                  <a:lnTo>
                    <a:pt x="298" y="770"/>
                  </a:ln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2536;p74">
              <a:extLst>
                <a:ext uri="{FF2B5EF4-FFF2-40B4-BE49-F238E27FC236}">
                  <a16:creationId xmlns:a16="http://schemas.microsoft.com/office/drawing/2014/main" id="{D8F46F05-C83C-5575-FF3C-497B3BBEC676}"/>
                </a:ext>
              </a:extLst>
            </p:cNvPr>
            <p:cNvSpPr/>
            <p:nvPr/>
          </p:nvSpPr>
          <p:spPr>
            <a:xfrm>
              <a:off x="1673700" y="2217875"/>
              <a:ext cx="7450" cy="21325"/>
            </a:xfrm>
            <a:custGeom>
              <a:avLst/>
              <a:gdLst/>
              <a:ahLst/>
              <a:cxnLst/>
              <a:rect l="l" t="t" r="r" b="b"/>
              <a:pathLst>
                <a:path w="298" h="853" extrusionOk="0">
                  <a:moveTo>
                    <a:pt x="0" y="0"/>
                  </a:moveTo>
                  <a:lnTo>
                    <a:pt x="164" y="812"/>
                  </a:lnTo>
                  <a:cubicBezTo>
                    <a:pt x="164" y="853"/>
                    <a:pt x="216" y="853"/>
                    <a:pt x="257" y="853"/>
                  </a:cubicBezTo>
                  <a:lnTo>
                    <a:pt x="298" y="812"/>
                  </a:lnTo>
                  <a:lnTo>
                    <a:pt x="298" y="771"/>
                  </a:lnTo>
                  <a:lnTo>
                    <a:pt x="123"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2537;p74">
              <a:extLst>
                <a:ext uri="{FF2B5EF4-FFF2-40B4-BE49-F238E27FC236}">
                  <a16:creationId xmlns:a16="http://schemas.microsoft.com/office/drawing/2014/main" id="{550630BE-3CC3-A347-8137-083E00893125}"/>
                </a:ext>
              </a:extLst>
            </p:cNvPr>
            <p:cNvSpPr/>
            <p:nvPr/>
          </p:nvSpPr>
          <p:spPr>
            <a:xfrm>
              <a:off x="1706800" y="2208375"/>
              <a:ext cx="7475" cy="22350"/>
            </a:xfrm>
            <a:custGeom>
              <a:avLst/>
              <a:gdLst/>
              <a:ahLst/>
              <a:cxnLst/>
              <a:rect l="l" t="t" r="r" b="b"/>
              <a:pathLst>
                <a:path w="299" h="894" extrusionOk="0">
                  <a:moveTo>
                    <a:pt x="124" y="0"/>
                  </a:moveTo>
                  <a:lnTo>
                    <a:pt x="1" y="42"/>
                  </a:lnTo>
                  <a:lnTo>
                    <a:pt x="175" y="853"/>
                  </a:lnTo>
                  <a:cubicBezTo>
                    <a:pt x="175" y="894"/>
                    <a:pt x="216" y="894"/>
                    <a:pt x="258" y="894"/>
                  </a:cubicBezTo>
                  <a:cubicBezTo>
                    <a:pt x="258" y="894"/>
                    <a:pt x="299" y="894"/>
                    <a:pt x="299" y="853"/>
                  </a:cubicBezTo>
                  <a:lnTo>
                    <a:pt x="299" y="812"/>
                  </a:ln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2538;p74">
              <a:extLst>
                <a:ext uri="{FF2B5EF4-FFF2-40B4-BE49-F238E27FC236}">
                  <a16:creationId xmlns:a16="http://schemas.microsoft.com/office/drawing/2014/main" id="{B5DFFD86-9C4A-E47D-D6E0-EC3A478D99D9}"/>
                </a:ext>
              </a:extLst>
            </p:cNvPr>
            <p:cNvSpPr/>
            <p:nvPr/>
          </p:nvSpPr>
          <p:spPr>
            <a:xfrm>
              <a:off x="1740950" y="2199650"/>
              <a:ext cx="6450" cy="22600"/>
            </a:xfrm>
            <a:custGeom>
              <a:avLst/>
              <a:gdLst/>
              <a:ahLst/>
              <a:cxnLst/>
              <a:rect l="l" t="t" r="r" b="b"/>
              <a:pathLst>
                <a:path w="258" h="904" extrusionOk="0">
                  <a:moveTo>
                    <a:pt x="93" y="0"/>
                  </a:moveTo>
                  <a:lnTo>
                    <a:pt x="1" y="41"/>
                  </a:lnTo>
                  <a:lnTo>
                    <a:pt x="134" y="863"/>
                  </a:lnTo>
                  <a:cubicBezTo>
                    <a:pt x="134" y="863"/>
                    <a:pt x="175" y="904"/>
                    <a:pt x="216" y="904"/>
                  </a:cubicBezTo>
                  <a:lnTo>
                    <a:pt x="257" y="863"/>
                  </a:lnTo>
                  <a:lnTo>
                    <a:pt x="257" y="812"/>
                  </a:lnTo>
                  <a:lnTo>
                    <a:pt x="93"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2539;p74">
              <a:extLst>
                <a:ext uri="{FF2B5EF4-FFF2-40B4-BE49-F238E27FC236}">
                  <a16:creationId xmlns:a16="http://schemas.microsoft.com/office/drawing/2014/main" id="{08D737AF-94F4-B0B6-A590-9AB7A36E150E}"/>
                </a:ext>
              </a:extLst>
            </p:cNvPr>
            <p:cNvSpPr/>
            <p:nvPr/>
          </p:nvSpPr>
          <p:spPr>
            <a:xfrm>
              <a:off x="1475750" y="2228400"/>
              <a:ext cx="388200" cy="516675"/>
            </a:xfrm>
            <a:custGeom>
              <a:avLst/>
              <a:gdLst/>
              <a:ahLst/>
              <a:cxnLst/>
              <a:rect l="l" t="t" r="r" b="b"/>
              <a:pathLst>
                <a:path w="15528" h="20667" extrusionOk="0">
                  <a:moveTo>
                    <a:pt x="11265" y="0"/>
                  </a:moveTo>
                  <a:cubicBezTo>
                    <a:pt x="10737" y="0"/>
                    <a:pt x="10244" y="50"/>
                    <a:pt x="9931" y="93"/>
                  </a:cubicBezTo>
                  <a:cubicBezTo>
                    <a:pt x="9068" y="175"/>
                    <a:pt x="8216" y="432"/>
                    <a:pt x="7446" y="863"/>
                  </a:cubicBezTo>
                  <a:cubicBezTo>
                    <a:pt x="5608" y="1849"/>
                    <a:pt x="4232" y="3646"/>
                    <a:pt x="3770" y="5700"/>
                  </a:cubicBezTo>
                  <a:cubicBezTo>
                    <a:pt x="3513" y="7024"/>
                    <a:pt x="3595" y="8441"/>
                    <a:pt x="3082" y="9725"/>
                  </a:cubicBezTo>
                  <a:cubicBezTo>
                    <a:pt x="2527" y="11050"/>
                    <a:pt x="1408" y="12035"/>
                    <a:pt x="730" y="13319"/>
                  </a:cubicBezTo>
                  <a:cubicBezTo>
                    <a:pt x="175" y="14387"/>
                    <a:pt x="1" y="15629"/>
                    <a:pt x="299" y="16821"/>
                  </a:cubicBezTo>
                  <a:cubicBezTo>
                    <a:pt x="555" y="17981"/>
                    <a:pt x="1285" y="19049"/>
                    <a:pt x="2311" y="19686"/>
                  </a:cubicBezTo>
                  <a:cubicBezTo>
                    <a:pt x="2866" y="20035"/>
                    <a:pt x="3461" y="20250"/>
                    <a:pt x="4108" y="20374"/>
                  </a:cubicBezTo>
                  <a:cubicBezTo>
                    <a:pt x="4902" y="20574"/>
                    <a:pt x="5712" y="20667"/>
                    <a:pt x="6524" y="20667"/>
                  </a:cubicBezTo>
                  <a:cubicBezTo>
                    <a:pt x="8338" y="20667"/>
                    <a:pt x="10157" y="20202"/>
                    <a:pt x="11810" y="19429"/>
                  </a:cubicBezTo>
                  <a:cubicBezTo>
                    <a:pt x="12580" y="19049"/>
                    <a:pt x="13309" y="18618"/>
                    <a:pt x="13823" y="17981"/>
                  </a:cubicBezTo>
                  <a:cubicBezTo>
                    <a:pt x="14203" y="17426"/>
                    <a:pt x="14459" y="16738"/>
                    <a:pt x="14634" y="16092"/>
                  </a:cubicBezTo>
                  <a:cubicBezTo>
                    <a:pt x="15527" y="12888"/>
                    <a:pt x="15363" y="9468"/>
                    <a:pt x="14757" y="6172"/>
                  </a:cubicBezTo>
                  <a:cubicBezTo>
                    <a:pt x="14634" y="5268"/>
                    <a:pt x="14459" y="4375"/>
                    <a:pt x="14244" y="3471"/>
                  </a:cubicBezTo>
                  <a:cubicBezTo>
                    <a:pt x="14079" y="2660"/>
                    <a:pt x="13987" y="1633"/>
                    <a:pt x="13648" y="863"/>
                  </a:cubicBezTo>
                  <a:cubicBezTo>
                    <a:pt x="13342" y="170"/>
                    <a:pt x="12243" y="0"/>
                    <a:pt x="1126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2540;p74">
              <a:extLst>
                <a:ext uri="{FF2B5EF4-FFF2-40B4-BE49-F238E27FC236}">
                  <a16:creationId xmlns:a16="http://schemas.microsoft.com/office/drawing/2014/main" id="{572AA640-B76D-4D28-C341-46D80D76EBFD}"/>
                </a:ext>
              </a:extLst>
            </p:cNvPr>
            <p:cNvSpPr/>
            <p:nvPr/>
          </p:nvSpPr>
          <p:spPr>
            <a:xfrm>
              <a:off x="1782800" y="2234350"/>
              <a:ext cx="327350" cy="438200"/>
            </a:xfrm>
            <a:custGeom>
              <a:avLst/>
              <a:gdLst/>
              <a:ahLst/>
              <a:cxnLst/>
              <a:rect l="l" t="t" r="r" b="b"/>
              <a:pathLst>
                <a:path w="13094" h="17528" extrusionOk="0">
                  <a:moveTo>
                    <a:pt x="1943" y="0"/>
                  </a:moveTo>
                  <a:cubicBezTo>
                    <a:pt x="1809" y="0"/>
                    <a:pt x="1674" y="9"/>
                    <a:pt x="1541" y="29"/>
                  </a:cubicBezTo>
                  <a:cubicBezTo>
                    <a:pt x="1407" y="70"/>
                    <a:pt x="1284" y="70"/>
                    <a:pt x="1192" y="153"/>
                  </a:cubicBezTo>
                  <a:cubicBezTo>
                    <a:pt x="1068" y="245"/>
                    <a:pt x="1027" y="409"/>
                    <a:pt x="1027" y="543"/>
                  </a:cubicBezTo>
                  <a:cubicBezTo>
                    <a:pt x="894" y="1015"/>
                    <a:pt x="771" y="1477"/>
                    <a:pt x="637" y="1950"/>
                  </a:cubicBezTo>
                  <a:cubicBezTo>
                    <a:pt x="83" y="4260"/>
                    <a:pt x="257" y="6663"/>
                    <a:pt x="124" y="9015"/>
                  </a:cubicBezTo>
                  <a:cubicBezTo>
                    <a:pt x="83" y="10514"/>
                    <a:pt x="0" y="12054"/>
                    <a:pt x="124" y="13543"/>
                  </a:cubicBezTo>
                  <a:cubicBezTo>
                    <a:pt x="216" y="14447"/>
                    <a:pt x="380" y="15340"/>
                    <a:pt x="771" y="16110"/>
                  </a:cubicBezTo>
                  <a:cubicBezTo>
                    <a:pt x="1027" y="16624"/>
                    <a:pt x="1407" y="17096"/>
                    <a:pt x="1921" y="17312"/>
                  </a:cubicBezTo>
                  <a:cubicBezTo>
                    <a:pt x="2352" y="17527"/>
                    <a:pt x="2865" y="17527"/>
                    <a:pt x="3338" y="17527"/>
                  </a:cubicBezTo>
                  <a:cubicBezTo>
                    <a:pt x="5648" y="17445"/>
                    <a:pt x="7918" y="16973"/>
                    <a:pt x="10012" y="16110"/>
                  </a:cubicBezTo>
                  <a:cubicBezTo>
                    <a:pt x="10567" y="15905"/>
                    <a:pt x="11080" y="15597"/>
                    <a:pt x="11460" y="15176"/>
                  </a:cubicBezTo>
                  <a:cubicBezTo>
                    <a:pt x="12487" y="14190"/>
                    <a:pt x="13093" y="12773"/>
                    <a:pt x="13093" y="11325"/>
                  </a:cubicBezTo>
                  <a:cubicBezTo>
                    <a:pt x="13093" y="10719"/>
                    <a:pt x="12960" y="10124"/>
                    <a:pt x="12662" y="9610"/>
                  </a:cubicBezTo>
                  <a:cubicBezTo>
                    <a:pt x="12231" y="8799"/>
                    <a:pt x="11337" y="8327"/>
                    <a:pt x="10485" y="8029"/>
                  </a:cubicBezTo>
                  <a:cubicBezTo>
                    <a:pt x="10054" y="7895"/>
                    <a:pt x="9622" y="7772"/>
                    <a:pt x="9283" y="7515"/>
                  </a:cubicBezTo>
                  <a:cubicBezTo>
                    <a:pt x="8636" y="7002"/>
                    <a:pt x="8472" y="6098"/>
                    <a:pt x="8298" y="5287"/>
                  </a:cubicBezTo>
                  <a:cubicBezTo>
                    <a:pt x="8000" y="4044"/>
                    <a:pt x="7486" y="2812"/>
                    <a:pt x="6542" y="1950"/>
                  </a:cubicBezTo>
                  <a:cubicBezTo>
                    <a:pt x="5905" y="1354"/>
                    <a:pt x="5042" y="923"/>
                    <a:pt x="4190" y="584"/>
                  </a:cubicBezTo>
                  <a:cubicBezTo>
                    <a:pt x="3465" y="296"/>
                    <a:pt x="2704" y="0"/>
                    <a:pt x="194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2541;p74">
              <a:extLst>
                <a:ext uri="{FF2B5EF4-FFF2-40B4-BE49-F238E27FC236}">
                  <a16:creationId xmlns:a16="http://schemas.microsoft.com/office/drawing/2014/main" id="{064D4A6B-4DD9-1C40-DCE5-6117A5A91DAA}"/>
                </a:ext>
              </a:extLst>
            </p:cNvPr>
            <p:cNvSpPr/>
            <p:nvPr/>
          </p:nvSpPr>
          <p:spPr>
            <a:xfrm>
              <a:off x="1391700" y="2516425"/>
              <a:ext cx="863750" cy="336875"/>
            </a:xfrm>
            <a:custGeom>
              <a:avLst/>
              <a:gdLst/>
              <a:ahLst/>
              <a:cxnLst/>
              <a:rect l="l" t="t" r="r" b="b"/>
              <a:pathLst>
                <a:path w="34550" h="13475" extrusionOk="0">
                  <a:moveTo>
                    <a:pt x="21292" y="1"/>
                  </a:moveTo>
                  <a:lnTo>
                    <a:pt x="10890" y="597"/>
                  </a:lnTo>
                  <a:cubicBezTo>
                    <a:pt x="10890" y="597"/>
                    <a:pt x="2973" y="3123"/>
                    <a:pt x="1484" y="6368"/>
                  </a:cubicBezTo>
                  <a:cubicBezTo>
                    <a:pt x="0" y="9630"/>
                    <a:pt x="1071" y="13475"/>
                    <a:pt x="6238" y="13475"/>
                  </a:cubicBezTo>
                  <a:cubicBezTo>
                    <a:pt x="6293" y="13475"/>
                    <a:pt x="6347" y="13474"/>
                    <a:pt x="6402" y="13474"/>
                  </a:cubicBezTo>
                  <a:cubicBezTo>
                    <a:pt x="6402" y="13474"/>
                    <a:pt x="21549" y="13391"/>
                    <a:pt x="28645" y="13135"/>
                  </a:cubicBezTo>
                  <a:cubicBezTo>
                    <a:pt x="30534" y="13094"/>
                    <a:pt x="31725" y="12529"/>
                    <a:pt x="32116" y="12406"/>
                  </a:cubicBezTo>
                  <a:cubicBezTo>
                    <a:pt x="33481" y="11933"/>
                    <a:pt x="34549" y="9797"/>
                    <a:pt x="32629" y="7271"/>
                  </a:cubicBezTo>
                  <a:cubicBezTo>
                    <a:pt x="30698" y="4745"/>
                    <a:pt x="25307" y="1069"/>
                    <a:pt x="2129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2542;p74">
              <a:extLst>
                <a:ext uri="{FF2B5EF4-FFF2-40B4-BE49-F238E27FC236}">
                  <a16:creationId xmlns:a16="http://schemas.microsoft.com/office/drawing/2014/main" id="{6BCC4744-B5F1-3E9F-6CF4-51EABCB09034}"/>
                </a:ext>
              </a:extLst>
            </p:cNvPr>
            <p:cNvSpPr/>
            <p:nvPr/>
          </p:nvSpPr>
          <p:spPr>
            <a:xfrm>
              <a:off x="1619000" y="2314375"/>
              <a:ext cx="314525" cy="297100"/>
            </a:xfrm>
            <a:custGeom>
              <a:avLst/>
              <a:gdLst/>
              <a:ahLst/>
              <a:cxnLst/>
              <a:rect l="l" t="t" r="r" b="b"/>
              <a:pathLst>
                <a:path w="12581" h="11884" extrusionOk="0">
                  <a:moveTo>
                    <a:pt x="7345" y="0"/>
                  </a:moveTo>
                  <a:cubicBezTo>
                    <a:pt x="5605" y="0"/>
                    <a:pt x="3811" y="546"/>
                    <a:pt x="3811" y="546"/>
                  </a:cubicBezTo>
                  <a:cubicBezTo>
                    <a:pt x="3811" y="546"/>
                    <a:pt x="1" y="2517"/>
                    <a:pt x="555" y="5772"/>
                  </a:cubicBezTo>
                  <a:cubicBezTo>
                    <a:pt x="1156" y="8989"/>
                    <a:pt x="1827" y="11883"/>
                    <a:pt x="5300" y="11883"/>
                  </a:cubicBezTo>
                  <a:cubicBezTo>
                    <a:pt x="5331" y="11883"/>
                    <a:pt x="5361" y="11883"/>
                    <a:pt x="5392" y="11882"/>
                  </a:cubicBezTo>
                  <a:cubicBezTo>
                    <a:pt x="8945" y="11800"/>
                    <a:pt x="12416" y="10085"/>
                    <a:pt x="12498" y="6799"/>
                  </a:cubicBezTo>
                  <a:cubicBezTo>
                    <a:pt x="12580" y="3462"/>
                    <a:pt x="10999" y="1100"/>
                    <a:pt x="9284" y="330"/>
                  </a:cubicBezTo>
                  <a:cubicBezTo>
                    <a:pt x="8724" y="87"/>
                    <a:pt x="8039" y="0"/>
                    <a:pt x="734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2543;p74">
              <a:extLst>
                <a:ext uri="{FF2B5EF4-FFF2-40B4-BE49-F238E27FC236}">
                  <a16:creationId xmlns:a16="http://schemas.microsoft.com/office/drawing/2014/main" id="{787A6111-573B-3E24-8CE5-DD8ABA38DC89}"/>
                </a:ext>
              </a:extLst>
            </p:cNvPr>
            <p:cNvSpPr/>
            <p:nvPr/>
          </p:nvSpPr>
          <p:spPr>
            <a:xfrm>
              <a:off x="1831825" y="2477400"/>
              <a:ext cx="30075" cy="27750"/>
            </a:xfrm>
            <a:custGeom>
              <a:avLst/>
              <a:gdLst/>
              <a:ahLst/>
              <a:cxnLst/>
              <a:rect l="l" t="t" r="r" b="b"/>
              <a:pathLst>
                <a:path w="1203" h="1110" extrusionOk="0">
                  <a:moveTo>
                    <a:pt x="615" y="0"/>
                  </a:moveTo>
                  <a:cubicBezTo>
                    <a:pt x="568" y="0"/>
                    <a:pt x="521" y="7"/>
                    <a:pt x="473" y="22"/>
                  </a:cubicBezTo>
                  <a:cubicBezTo>
                    <a:pt x="175" y="63"/>
                    <a:pt x="1" y="361"/>
                    <a:pt x="52" y="699"/>
                  </a:cubicBezTo>
                  <a:cubicBezTo>
                    <a:pt x="120" y="947"/>
                    <a:pt x="338" y="1110"/>
                    <a:pt x="581" y="1110"/>
                  </a:cubicBezTo>
                  <a:cubicBezTo>
                    <a:pt x="630" y="1110"/>
                    <a:pt x="680" y="1103"/>
                    <a:pt x="730" y="1090"/>
                  </a:cubicBezTo>
                  <a:cubicBezTo>
                    <a:pt x="1028" y="1049"/>
                    <a:pt x="1202" y="740"/>
                    <a:pt x="1161" y="443"/>
                  </a:cubicBezTo>
                  <a:cubicBezTo>
                    <a:pt x="1092" y="192"/>
                    <a:pt x="863" y="0"/>
                    <a:pt x="61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2544;p74">
              <a:extLst>
                <a:ext uri="{FF2B5EF4-FFF2-40B4-BE49-F238E27FC236}">
                  <a16:creationId xmlns:a16="http://schemas.microsoft.com/office/drawing/2014/main" id="{B5BC5F2F-7A8D-3354-D219-01243B4CE97D}"/>
                </a:ext>
              </a:extLst>
            </p:cNvPr>
            <p:cNvSpPr/>
            <p:nvPr/>
          </p:nvSpPr>
          <p:spPr>
            <a:xfrm>
              <a:off x="1695000" y="2508575"/>
              <a:ext cx="31075" cy="28325"/>
            </a:xfrm>
            <a:custGeom>
              <a:avLst/>
              <a:gdLst/>
              <a:ahLst/>
              <a:cxnLst/>
              <a:rect l="l" t="t" r="r" b="b"/>
              <a:pathLst>
                <a:path w="1243" h="1133" extrusionOk="0">
                  <a:moveTo>
                    <a:pt x="601" y="1"/>
                  </a:moveTo>
                  <a:cubicBezTo>
                    <a:pt x="572" y="1"/>
                    <a:pt x="543" y="3"/>
                    <a:pt x="514" y="7"/>
                  </a:cubicBezTo>
                  <a:cubicBezTo>
                    <a:pt x="216" y="99"/>
                    <a:pt x="0" y="397"/>
                    <a:pt x="83" y="695"/>
                  </a:cubicBezTo>
                  <a:cubicBezTo>
                    <a:pt x="166" y="964"/>
                    <a:pt x="417" y="1132"/>
                    <a:pt x="684" y="1132"/>
                  </a:cubicBezTo>
                  <a:cubicBezTo>
                    <a:pt x="713" y="1132"/>
                    <a:pt x="742" y="1130"/>
                    <a:pt x="771" y="1126"/>
                  </a:cubicBezTo>
                  <a:cubicBezTo>
                    <a:pt x="1068" y="1034"/>
                    <a:pt x="1243" y="736"/>
                    <a:pt x="1202" y="438"/>
                  </a:cubicBezTo>
                  <a:cubicBezTo>
                    <a:pt x="1118" y="169"/>
                    <a:pt x="868" y="1"/>
                    <a:pt x="601"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2545;p74">
              <a:extLst>
                <a:ext uri="{FF2B5EF4-FFF2-40B4-BE49-F238E27FC236}">
                  <a16:creationId xmlns:a16="http://schemas.microsoft.com/office/drawing/2014/main" id="{D19E1EAB-5190-7410-5E39-B2141CD7E797}"/>
                </a:ext>
              </a:extLst>
            </p:cNvPr>
            <p:cNvSpPr/>
            <p:nvPr/>
          </p:nvSpPr>
          <p:spPr>
            <a:xfrm>
              <a:off x="1754825" y="2515875"/>
              <a:ext cx="20550" cy="29350"/>
            </a:xfrm>
            <a:custGeom>
              <a:avLst/>
              <a:gdLst/>
              <a:ahLst/>
              <a:cxnLst/>
              <a:rect l="l" t="t" r="r" b="b"/>
              <a:pathLst>
                <a:path w="822" h="1174" extrusionOk="0">
                  <a:moveTo>
                    <a:pt x="82" y="0"/>
                  </a:moveTo>
                  <a:cubicBezTo>
                    <a:pt x="74" y="0"/>
                    <a:pt x="65" y="6"/>
                    <a:pt x="51" y="23"/>
                  </a:cubicBezTo>
                  <a:lnTo>
                    <a:pt x="0" y="64"/>
                  </a:lnTo>
                  <a:cubicBezTo>
                    <a:pt x="51" y="187"/>
                    <a:pt x="51" y="280"/>
                    <a:pt x="51" y="403"/>
                  </a:cubicBezTo>
                  <a:cubicBezTo>
                    <a:pt x="0" y="577"/>
                    <a:pt x="0" y="742"/>
                    <a:pt x="93" y="916"/>
                  </a:cubicBezTo>
                  <a:cubicBezTo>
                    <a:pt x="216" y="1050"/>
                    <a:pt x="390" y="1132"/>
                    <a:pt x="565" y="1173"/>
                  </a:cubicBezTo>
                  <a:cubicBezTo>
                    <a:pt x="647" y="1173"/>
                    <a:pt x="729" y="1173"/>
                    <a:pt x="822" y="1132"/>
                  </a:cubicBezTo>
                  <a:lnTo>
                    <a:pt x="822" y="1091"/>
                  </a:lnTo>
                  <a:cubicBezTo>
                    <a:pt x="822" y="1050"/>
                    <a:pt x="770" y="1050"/>
                    <a:pt x="770" y="1050"/>
                  </a:cubicBezTo>
                  <a:cubicBezTo>
                    <a:pt x="716" y="1072"/>
                    <a:pt x="658" y="1082"/>
                    <a:pt x="599" y="1082"/>
                  </a:cubicBezTo>
                  <a:cubicBezTo>
                    <a:pt x="437" y="1082"/>
                    <a:pt x="273" y="1004"/>
                    <a:pt x="175" y="875"/>
                  </a:cubicBezTo>
                  <a:cubicBezTo>
                    <a:pt x="93" y="742"/>
                    <a:pt x="93" y="577"/>
                    <a:pt x="134" y="444"/>
                  </a:cubicBezTo>
                  <a:cubicBezTo>
                    <a:pt x="134" y="321"/>
                    <a:pt x="175" y="146"/>
                    <a:pt x="134" y="23"/>
                  </a:cubicBezTo>
                  <a:cubicBezTo>
                    <a:pt x="106" y="23"/>
                    <a:pt x="97" y="0"/>
                    <a:pt x="8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2546;p74">
              <a:extLst>
                <a:ext uri="{FF2B5EF4-FFF2-40B4-BE49-F238E27FC236}">
                  <a16:creationId xmlns:a16="http://schemas.microsoft.com/office/drawing/2014/main" id="{D1CAD983-EDF7-5ACC-7E5A-12CC431C15A9}"/>
                </a:ext>
              </a:extLst>
            </p:cNvPr>
            <p:cNvSpPr/>
            <p:nvPr/>
          </p:nvSpPr>
          <p:spPr>
            <a:xfrm>
              <a:off x="1783825" y="2532600"/>
              <a:ext cx="9525" cy="8250"/>
            </a:xfrm>
            <a:custGeom>
              <a:avLst/>
              <a:gdLst/>
              <a:ahLst/>
              <a:cxnLst/>
              <a:rect l="l" t="t" r="r" b="b"/>
              <a:pathLst>
                <a:path w="381" h="330" extrusionOk="0">
                  <a:moveTo>
                    <a:pt x="256" y="1"/>
                  </a:moveTo>
                  <a:cubicBezTo>
                    <a:pt x="214" y="1"/>
                    <a:pt x="170" y="11"/>
                    <a:pt x="124" y="32"/>
                  </a:cubicBezTo>
                  <a:cubicBezTo>
                    <a:pt x="42" y="73"/>
                    <a:pt x="0" y="206"/>
                    <a:pt x="42" y="288"/>
                  </a:cubicBezTo>
                  <a:cubicBezTo>
                    <a:pt x="42" y="288"/>
                    <a:pt x="83" y="288"/>
                    <a:pt x="83" y="329"/>
                  </a:cubicBezTo>
                  <a:lnTo>
                    <a:pt x="124" y="288"/>
                  </a:lnTo>
                  <a:lnTo>
                    <a:pt x="124" y="247"/>
                  </a:lnTo>
                  <a:cubicBezTo>
                    <a:pt x="124" y="206"/>
                    <a:pt x="124" y="165"/>
                    <a:pt x="175" y="124"/>
                  </a:cubicBezTo>
                  <a:cubicBezTo>
                    <a:pt x="196" y="98"/>
                    <a:pt x="226" y="86"/>
                    <a:pt x="257" y="86"/>
                  </a:cubicBezTo>
                  <a:cubicBezTo>
                    <a:pt x="288" y="86"/>
                    <a:pt x="319" y="98"/>
                    <a:pt x="339" y="124"/>
                  </a:cubicBezTo>
                  <a:lnTo>
                    <a:pt x="380" y="124"/>
                  </a:lnTo>
                  <a:lnTo>
                    <a:pt x="380" y="32"/>
                  </a:lnTo>
                  <a:cubicBezTo>
                    <a:pt x="339" y="11"/>
                    <a:pt x="298" y="1"/>
                    <a:pt x="25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2547;p74">
              <a:extLst>
                <a:ext uri="{FF2B5EF4-FFF2-40B4-BE49-F238E27FC236}">
                  <a16:creationId xmlns:a16="http://schemas.microsoft.com/office/drawing/2014/main" id="{24F124F0-403D-9DD2-B8D7-3C20FF420B3C}"/>
                </a:ext>
              </a:extLst>
            </p:cNvPr>
            <p:cNvSpPr/>
            <p:nvPr/>
          </p:nvSpPr>
          <p:spPr>
            <a:xfrm>
              <a:off x="1677800" y="2467150"/>
              <a:ext cx="28000" cy="20300"/>
            </a:xfrm>
            <a:custGeom>
              <a:avLst/>
              <a:gdLst/>
              <a:ahLst/>
              <a:cxnLst/>
              <a:rect l="l" t="t" r="r" b="b"/>
              <a:pathLst>
                <a:path w="1120" h="812" extrusionOk="0">
                  <a:moveTo>
                    <a:pt x="863" y="0"/>
                  </a:moveTo>
                  <a:cubicBezTo>
                    <a:pt x="565" y="41"/>
                    <a:pt x="309" y="175"/>
                    <a:pt x="93" y="380"/>
                  </a:cubicBezTo>
                  <a:cubicBezTo>
                    <a:pt x="52" y="473"/>
                    <a:pt x="0" y="555"/>
                    <a:pt x="0" y="596"/>
                  </a:cubicBezTo>
                  <a:cubicBezTo>
                    <a:pt x="0" y="688"/>
                    <a:pt x="52" y="771"/>
                    <a:pt x="134" y="812"/>
                  </a:cubicBezTo>
                  <a:cubicBezTo>
                    <a:pt x="175" y="812"/>
                    <a:pt x="216" y="771"/>
                    <a:pt x="257" y="771"/>
                  </a:cubicBezTo>
                  <a:cubicBezTo>
                    <a:pt x="473" y="688"/>
                    <a:pt x="688" y="596"/>
                    <a:pt x="863" y="473"/>
                  </a:cubicBezTo>
                  <a:cubicBezTo>
                    <a:pt x="945" y="380"/>
                    <a:pt x="1027" y="339"/>
                    <a:pt x="1079" y="257"/>
                  </a:cubicBezTo>
                  <a:cubicBezTo>
                    <a:pt x="1120" y="124"/>
                    <a:pt x="1027" y="0"/>
                    <a:pt x="94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2548;p74">
              <a:extLst>
                <a:ext uri="{FF2B5EF4-FFF2-40B4-BE49-F238E27FC236}">
                  <a16:creationId xmlns:a16="http://schemas.microsoft.com/office/drawing/2014/main" id="{D9FB2805-DAE2-8D74-F28C-026F229F70D4}"/>
                </a:ext>
              </a:extLst>
            </p:cNvPr>
            <p:cNvSpPr/>
            <p:nvPr/>
          </p:nvSpPr>
          <p:spPr>
            <a:xfrm>
              <a:off x="1815925" y="2434800"/>
              <a:ext cx="30050" cy="16200"/>
            </a:xfrm>
            <a:custGeom>
              <a:avLst/>
              <a:gdLst/>
              <a:ahLst/>
              <a:cxnLst/>
              <a:rect l="l" t="t" r="r" b="b"/>
              <a:pathLst>
                <a:path w="1202" h="648" extrusionOk="0">
                  <a:moveTo>
                    <a:pt x="838" y="1"/>
                  </a:moveTo>
                  <a:cubicBezTo>
                    <a:pt x="589" y="1"/>
                    <a:pt x="346" y="88"/>
                    <a:pt x="175" y="267"/>
                  </a:cubicBezTo>
                  <a:cubicBezTo>
                    <a:pt x="123" y="309"/>
                    <a:pt x="41" y="350"/>
                    <a:pt x="41" y="442"/>
                  </a:cubicBezTo>
                  <a:cubicBezTo>
                    <a:pt x="0" y="524"/>
                    <a:pt x="41" y="606"/>
                    <a:pt x="123" y="647"/>
                  </a:cubicBezTo>
                  <a:lnTo>
                    <a:pt x="257" y="647"/>
                  </a:lnTo>
                  <a:cubicBezTo>
                    <a:pt x="472" y="606"/>
                    <a:pt x="688" y="524"/>
                    <a:pt x="893" y="442"/>
                  </a:cubicBezTo>
                  <a:cubicBezTo>
                    <a:pt x="986" y="442"/>
                    <a:pt x="1109" y="391"/>
                    <a:pt x="1150" y="309"/>
                  </a:cubicBezTo>
                  <a:cubicBezTo>
                    <a:pt x="1202" y="185"/>
                    <a:pt x="1150" y="52"/>
                    <a:pt x="1068" y="52"/>
                  </a:cubicBezTo>
                  <a:lnTo>
                    <a:pt x="986" y="11"/>
                  </a:lnTo>
                  <a:cubicBezTo>
                    <a:pt x="937" y="4"/>
                    <a:pt x="887" y="1"/>
                    <a:pt x="838"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2549;p74">
              <a:extLst>
                <a:ext uri="{FF2B5EF4-FFF2-40B4-BE49-F238E27FC236}">
                  <a16:creationId xmlns:a16="http://schemas.microsoft.com/office/drawing/2014/main" id="{F41B34A3-AA7B-4874-FC37-FA84ED67D244}"/>
                </a:ext>
              </a:extLst>
            </p:cNvPr>
            <p:cNvSpPr/>
            <p:nvPr/>
          </p:nvSpPr>
          <p:spPr>
            <a:xfrm>
              <a:off x="1775350" y="2539800"/>
              <a:ext cx="29800" cy="18250"/>
            </a:xfrm>
            <a:custGeom>
              <a:avLst/>
              <a:gdLst/>
              <a:ahLst/>
              <a:cxnLst/>
              <a:rect l="l" t="t" r="r" b="b"/>
              <a:pathLst>
                <a:path w="1192" h="730" extrusionOk="0">
                  <a:moveTo>
                    <a:pt x="1110" y="0"/>
                  </a:moveTo>
                  <a:cubicBezTo>
                    <a:pt x="1027" y="216"/>
                    <a:pt x="853" y="391"/>
                    <a:pt x="678" y="514"/>
                  </a:cubicBezTo>
                  <a:cubicBezTo>
                    <a:pt x="519" y="582"/>
                    <a:pt x="366" y="622"/>
                    <a:pt x="210" y="622"/>
                  </a:cubicBezTo>
                  <a:cubicBezTo>
                    <a:pt x="154" y="622"/>
                    <a:pt x="98" y="617"/>
                    <a:pt x="42" y="606"/>
                  </a:cubicBezTo>
                  <a:cubicBezTo>
                    <a:pt x="42" y="606"/>
                    <a:pt x="1" y="606"/>
                    <a:pt x="1" y="647"/>
                  </a:cubicBezTo>
                  <a:cubicBezTo>
                    <a:pt x="1" y="688"/>
                    <a:pt x="1" y="688"/>
                    <a:pt x="42" y="688"/>
                  </a:cubicBezTo>
                  <a:cubicBezTo>
                    <a:pt x="83" y="730"/>
                    <a:pt x="124" y="730"/>
                    <a:pt x="165" y="730"/>
                  </a:cubicBezTo>
                  <a:cubicBezTo>
                    <a:pt x="339" y="730"/>
                    <a:pt x="555" y="688"/>
                    <a:pt x="719" y="606"/>
                  </a:cubicBezTo>
                  <a:cubicBezTo>
                    <a:pt x="935" y="473"/>
                    <a:pt x="1110" y="257"/>
                    <a:pt x="1192" y="41"/>
                  </a:cubicBezTo>
                  <a:lnTo>
                    <a:pt x="119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2550;p74">
              <a:extLst>
                <a:ext uri="{FF2B5EF4-FFF2-40B4-BE49-F238E27FC236}">
                  <a16:creationId xmlns:a16="http://schemas.microsoft.com/office/drawing/2014/main" id="{46B8FE06-93B4-058C-682E-C8AA8B0E00C7}"/>
                </a:ext>
              </a:extLst>
            </p:cNvPr>
            <p:cNvSpPr/>
            <p:nvPr/>
          </p:nvSpPr>
          <p:spPr>
            <a:xfrm>
              <a:off x="1902425" y="2385975"/>
              <a:ext cx="70625" cy="80175"/>
            </a:xfrm>
            <a:custGeom>
              <a:avLst/>
              <a:gdLst/>
              <a:ahLst/>
              <a:cxnLst/>
              <a:rect l="l" t="t" r="r" b="b"/>
              <a:pathLst>
                <a:path w="2825" h="3207" extrusionOk="0">
                  <a:moveTo>
                    <a:pt x="1565" y="1"/>
                  </a:moveTo>
                  <a:cubicBezTo>
                    <a:pt x="1082" y="1"/>
                    <a:pt x="589" y="289"/>
                    <a:pt x="350" y="680"/>
                  </a:cubicBezTo>
                  <a:cubicBezTo>
                    <a:pt x="1" y="1235"/>
                    <a:pt x="257" y="2220"/>
                    <a:pt x="607" y="2693"/>
                  </a:cubicBezTo>
                  <a:cubicBezTo>
                    <a:pt x="771" y="2991"/>
                    <a:pt x="1079" y="3206"/>
                    <a:pt x="1418" y="3206"/>
                  </a:cubicBezTo>
                  <a:cubicBezTo>
                    <a:pt x="1674" y="3206"/>
                    <a:pt x="1972" y="3073"/>
                    <a:pt x="2188" y="2908"/>
                  </a:cubicBezTo>
                  <a:cubicBezTo>
                    <a:pt x="2619" y="2518"/>
                    <a:pt x="2825" y="1882"/>
                    <a:pt x="2784" y="1276"/>
                  </a:cubicBezTo>
                  <a:cubicBezTo>
                    <a:pt x="2742" y="855"/>
                    <a:pt x="2527" y="382"/>
                    <a:pt x="2147" y="167"/>
                  </a:cubicBezTo>
                  <a:cubicBezTo>
                    <a:pt x="1968" y="51"/>
                    <a:pt x="1767" y="1"/>
                    <a:pt x="1565"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2551;p74">
              <a:extLst>
                <a:ext uri="{FF2B5EF4-FFF2-40B4-BE49-F238E27FC236}">
                  <a16:creationId xmlns:a16="http://schemas.microsoft.com/office/drawing/2014/main" id="{AB408883-2C12-2AF4-A4DE-39EE4B367396}"/>
                </a:ext>
              </a:extLst>
            </p:cNvPr>
            <p:cNvSpPr/>
            <p:nvPr/>
          </p:nvSpPr>
          <p:spPr>
            <a:xfrm>
              <a:off x="1608475" y="2262650"/>
              <a:ext cx="324025" cy="185950"/>
            </a:xfrm>
            <a:custGeom>
              <a:avLst/>
              <a:gdLst/>
              <a:ahLst/>
              <a:cxnLst/>
              <a:rect l="l" t="t" r="r" b="b"/>
              <a:pathLst>
                <a:path w="12961" h="7438" extrusionOk="0">
                  <a:moveTo>
                    <a:pt x="6494" y="0"/>
                  </a:moveTo>
                  <a:cubicBezTo>
                    <a:pt x="6452" y="0"/>
                    <a:pt x="6409" y="2"/>
                    <a:pt x="6368" y="6"/>
                  </a:cubicBezTo>
                  <a:cubicBezTo>
                    <a:pt x="5905" y="6"/>
                    <a:pt x="5474" y="140"/>
                    <a:pt x="5043" y="263"/>
                  </a:cubicBezTo>
                  <a:cubicBezTo>
                    <a:pt x="3677" y="736"/>
                    <a:pt x="2435" y="1465"/>
                    <a:pt x="1490" y="2533"/>
                  </a:cubicBezTo>
                  <a:cubicBezTo>
                    <a:pt x="555" y="3600"/>
                    <a:pt x="1" y="5059"/>
                    <a:pt x="165" y="6465"/>
                  </a:cubicBezTo>
                  <a:cubicBezTo>
                    <a:pt x="258" y="6815"/>
                    <a:pt x="381" y="7236"/>
                    <a:pt x="679" y="7369"/>
                  </a:cubicBezTo>
                  <a:cubicBezTo>
                    <a:pt x="783" y="7418"/>
                    <a:pt x="886" y="7438"/>
                    <a:pt x="988" y="7438"/>
                  </a:cubicBezTo>
                  <a:cubicBezTo>
                    <a:pt x="1227" y="7438"/>
                    <a:pt x="1456" y="7329"/>
                    <a:pt x="1664" y="7236"/>
                  </a:cubicBezTo>
                  <a:cubicBezTo>
                    <a:pt x="3082" y="6424"/>
                    <a:pt x="4057" y="5059"/>
                    <a:pt x="4314" y="3477"/>
                  </a:cubicBezTo>
                  <a:cubicBezTo>
                    <a:pt x="4447" y="3816"/>
                    <a:pt x="4745" y="4114"/>
                    <a:pt x="5084" y="4155"/>
                  </a:cubicBezTo>
                  <a:cubicBezTo>
                    <a:pt x="5300" y="4155"/>
                    <a:pt x="5515" y="4073"/>
                    <a:pt x="5731" y="3939"/>
                  </a:cubicBezTo>
                  <a:cubicBezTo>
                    <a:pt x="6368" y="3600"/>
                    <a:pt x="6932" y="3087"/>
                    <a:pt x="7353" y="2533"/>
                  </a:cubicBezTo>
                  <a:cubicBezTo>
                    <a:pt x="7446" y="3005"/>
                    <a:pt x="7702" y="3477"/>
                    <a:pt x="8041" y="3816"/>
                  </a:cubicBezTo>
                  <a:cubicBezTo>
                    <a:pt x="8535" y="4347"/>
                    <a:pt x="9265" y="4641"/>
                    <a:pt x="9999" y="4641"/>
                  </a:cubicBezTo>
                  <a:cubicBezTo>
                    <a:pt x="10090" y="4641"/>
                    <a:pt x="10180" y="4636"/>
                    <a:pt x="10270" y="4627"/>
                  </a:cubicBezTo>
                  <a:lnTo>
                    <a:pt x="10270" y="4627"/>
                  </a:lnTo>
                  <a:cubicBezTo>
                    <a:pt x="10177" y="5315"/>
                    <a:pt x="10609" y="5911"/>
                    <a:pt x="11163" y="6342"/>
                  </a:cubicBezTo>
                  <a:cubicBezTo>
                    <a:pt x="11420" y="6507"/>
                    <a:pt x="11677" y="6681"/>
                    <a:pt x="12015" y="6763"/>
                  </a:cubicBezTo>
                  <a:cubicBezTo>
                    <a:pt x="12149" y="6815"/>
                    <a:pt x="12272" y="6815"/>
                    <a:pt x="12447" y="6815"/>
                  </a:cubicBezTo>
                  <a:cubicBezTo>
                    <a:pt x="12621" y="6979"/>
                    <a:pt x="12744" y="7195"/>
                    <a:pt x="12919" y="7369"/>
                  </a:cubicBezTo>
                  <a:cubicBezTo>
                    <a:pt x="12960" y="7153"/>
                    <a:pt x="12960" y="6938"/>
                    <a:pt x="12919" y="6681"/>
                  </a:cubicBezTo>
                  <a:lnTo>
                    <a:pt x="12960" y="6681"/>
                  </a:lnTo>
                  <a:cubicBezTo>
                    <a:pt x="12919" y="5654"/>
                    <a:pt x="12786" y="4668"/>
                    <a:pt x="12406" y="3734"/>
                  </a:cubicBezTo>
                  <a:cubicBezTo>
                    <a:pt x="12015" y="2789"/>
                    <a:pt x="11379" y="1937"/>
                    <a:pt x="10475" y="1424"/>
                  </a:cubicBezTo>
                  <a:cubicBezTo>
                    <a:pt x="10113" y="1215"/>
                    <a:pt x="9652" y="1118"/>
                    <a:pt x="9177" y="1118"/>
                  </a:cubicBezTo>
                  <a:cubicBezTo>
                    <a:pt x="8763" y="1118"/>
                    <a:pt x="8337" y="1192"/>
                    <a:pt x="7959" y="1331"/>
                  </a:cubicBezTo>
                  <a:cubicBezTo>
                    <a:pt x="7959" y="992"/>
                    <a:pt x="7826" y="653"/>
                    <a:pt x="7610" y="438"/>
                  </a:cubicBezTo>
                  <a:cubicBezTo>
                    <a:pt x="7304" y="169"/>
                    <a:pt x="6889" y="0"/>
                    <a:pt x="649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2552;p74">
              <a:extLst>
                <a:ext uri="{FF2B5EF4-FFF2-40B4-BE49-F238E27FC236}">
                  <a16:creationId xmlns:a16="http://schemas.microsoft.com/office/drawing/2014/main" id="{BB897314-2814-CC61-0CD0-A70AEB64F54C}"/>
                </a:ext>
              </a:extLst>
            </p:cNvPr>
            <p:cNvSpPr/>
            <p:nvPr/>
          </p:nvSpPr>
          <p:spPr>
            <a:xfrm>
              <a:off x="1922975" y="2600325"/>
              <a:ext cx="45975" cy="31650"/>
            </a:xfrm>
            <a:custGeom>
              <a:avLst/>
              <a:gdLst/>
              <a:ahLst/>
              <a:cxnLst/>
              <a:rect l="l" t="t" r="r" b="b"/>
              <a:pathLst>
                <a:path w="1839" h="1266" extrusionOk="0">
                  <a:moveTo>
                    <a:pt x="638" y="0"/>
                  </a:moveTo>
                  <a:cubicBezTo>
                    <a:pt x="205" y="0"/>
                    <a:pt x="0" y="496"/>
                    <a:pt x="0" y="496"/>
                  </a:cubicBezTo>
                  <a:lnTo>
                    <a:pt x="1232" y="1266"/>
                  </a:lnTo>
                  <a:cubicBezTo>
                    <a:pt x="1232" y="1266"/>
                    <a:pt x="1838" y="619"/>
                    <a:pt x="1068" y="147"/>
                  </a:cubicBezTo>
                  <a:cubicBezTo>
                    <a:pt x="905" y="41"/>
                    <a:pt x="762" y="0"/>
                    <a:pt x="638"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2553;p74">
              <a:extLst>
                <a:ext uri="{FF2B5EF4-FFF2-40B4-BE49-F238E27FC236}">
                  <a16:creationId xmlns:a16="http://schemas.microsoft.com/office/drawing/2014/main" id="{378C2696-4AAC-C963-A245-5F0D33568720}"/>
                </a:ext>
              </a:extLst>
            </p:cNvPr>
            <p:cNvSpPr/>
            <p:nvPr/>
          </p:nvSpPr>
          <p:spPr>
            <a:xfrm>
              <a:off x="1795625" y="2612700"/>
              <a:ext cx="158175" cy="224650"/>
            </a:xfrm>
            <a:custGeom>
              <a:avLst/>
              <a:gdLst/>
              <a:ahLst/>
              <a:cxnLst/>
              <a:rect l="l" t="t" r="r" b="b"/>
              <a:pathLst>
                <a:path w="6327" h="8986" extrusionOk="0">
                  <a:moveTo>
                    <a:pt x="5094" y="1"/>
                  </a:moveTo>
                  <a:lnTo>
                    <a:pt x="4581" y="771"/>
                  </a:lnTo>
                  <a:lnTo>
                    <a:pt x="771" y="6542"/>
                  </a:lnTo>
                  <a:lnTo>
                    <a:pt x="771" y="6583"/>
                  </a:lnTo>
                  <a:lnTo>
                    <a:pt x="1" y="8986"/>
                  </a:lnTo>
                  <a:lnTo>
                    <a:pt x="1880" y="7487"/>
                  </a:lnTo>
                  <a:lnTo>
                    <a:pt x="1921" y="7394"/>
                  </a:lnTo>
                  <a:lnTo>
                    <a:pt x="5813" y="1582"/>
                  </a:lnTo>
                  <a:lnTo>
                    <a:pt x="6326" y="771"/>
                  </a:lnTo>
                  <a:lnTo>
                    <a:pt x="509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2554;p74">
              <a:extLst>
                <a:ext uri="{FF2B5EF4-FFF2-40B4-BE49-F238E27FC236}">
                  <a16:creationId xmlns:a16="http://schemas.microsoft.com/office/drawing/2014/main" id="{E105B209-25D7-52E1-8496-010068DB06C8}"/>
                </a:ext>
              </a:extLst>
            </p:cNvPr>
            <p:cNvSpPr/>
            <p:nvPr/>
          </p:nvSpPr>
          <p:spPr>
            <a:xfrm>
              <a:off x="1825425" y="2634025"/>
              <a:ext cx="93200" cy="137875"/>
            </a:xfrm>
            <a:custGeom>
              <a:avLst/>
              <a:gdLst/>
              <a:ahLst/>
              <a:cxnLst/>
              <a:rect l="l" t="t" r="r" b="b"/>
              <a:pathLst>
                <a:path w="3728" h="5515" extrusionOk="0">
                  <a:moveTo>
                    <a:pt x="3687" y="0"/>
                  </a:moveTo>
                  <a:lnTo>
                    <a:pt x="0" y="5514"/>
                  </a:lnTo>
                  <a:lnTo>
                    <a:pt x="3728" y="41"/>
                  </a:lnTo>
                  <a:lnTo>
                    <a:pt x="3728"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2555;p74">
              <a:extLst>
                <a:ext uri="{FF2B5EF4-FFF2-40B4-BE49-F238E27FC236}">
                  <a16:creationId xmlns:a16="http://schemas.microsoft.com/office/drawing/2014/main" id="{7B963A36-3936-B026-E0DF-04112C98EB69}"/>
                </a:ext>
              </a:extLst>
            </p:cNvPr>
            <p:cNvSpPr/>
            <p:nvPr/>
          </p:nvSpPr>
          <p:spPr>
            <a:xfrm>
              <a:off x="1842625" y="2644800"/>
              <a:ext cx="90900" cy="137875"/>
            </a:xfrm>
            <a:custGeom>
              <a:avLst/>
              <a:gdLst/>
              <a:ahLst/>
              <a:cxnLst/>
              <a:rect l="l" t="t" r="r" b="b"/>
              <a:pathLst>
                <a:path w="3636" h="5515" extrusionOk="0">
                  <a:moveTo>
                    <a:pt x="3635" y="0"/>
                  </a:moveTo>
                  <a:lnTo>
                    <a:pt x="0" y="5515"/>
                  </a:lnTo>
                  <a:lnTo>
                    <a:pt x="3635" y="41"/>
                  </a:lnTo>
                  <a:lnTo>
                    <a:pt x="3635"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2556;p74">
              <a:extLst>
                <a:ext uri="{FF2B5EF4-FFF2-40B4-BE49-F238E27FC236}">
                  <a16:creationId xmlns:a16="http://schemas.microsoft.com/office/drawing/2014/main" id="{DC455816-0F11-82A6-8E87-0E7FCA801985}"/>
                </a:ext>
              </a:extLst>
            </p:cNvPr>
            <p:cNvSpPr/>
            <p:nvPr/>
          </p:nvSpPr>
          <p:spPr>
            <a:xfrm>
              <a:off x="1795625" y="2771875"/>
              <a:ext cx="48050" cy="65475"/>
            </a:xfrm>
            <a:custGeom>
              <a:avLst/>
              <a:gdLst/>
              <a:ahLst/>
              <a:cxnLst/>
              <a:rect l="l" t="t" r="r" b="b"/>
              <a:pathLst>
                <a:path w="1922" h="2619" extrusionOk="0">
                  <a:moveTo>
                    <a:pt x="1192" y="0"/>
                  </a:moveTo>
                  <a:lnTo>
                    <a:pt x="771" y="175"/>
                  </a:lnTo>
                  <a:lnTo>
                    <a:pt x="771" y="216"/>
                  </a:lnTo>
                  <a:lnTo>
                    <a:pt x="299" y="1715"/>
                  </a:lnTo>
                  <a:lnTo>
                    <a:pt x="1" y="2619"/>
                  </a:lnTo>
                  <a:lnTo>
                    <a:pt x="1" y="2619"/>
                  </a:lnTo>
                  <a:lnTo>
                    <a:pt x="730" y="2013"/>
                  </a:lnTo>
                  <a:lnTo>
                    <a:pt x="1880" y="1120"/>
                  </a:lnTo>
                  <a:lnTo>
                    <a:pt x="1921" y="1027"/>
                  </a:lnTo>
                  <a:lnTo>
                    <a:pt x="1880" y="432"/>
                  </a:lnTo>
                  <a:lnTo>
                    <a:pt x="1243" y="822"/>
                  </a:lnTo>
                  <a:lnTo>
                    <a:pt x="1192"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2557;p74">
              <a:extLst>
                <a:ext uri="{FF2B5EF4-FFF2-40B4-BE49-F238E27FC236}">
                  <a16:creationId xmlns:a16="http://schemas.microsoft.com/office/drawing/2014/main" id="{510B3147-11CD-67C1-D18E-E47FA60C8952}"/>
                </a:ext>
              </a:extLst>
            </p:cNvPr>
            <p:cNvSpPr/>
            <p:nvPr/>
          </p:nvSpPr>
          <p:spPr>
            <a:xfrm>
              <a:off x="1795625" y="2814350"/>
              <a:ext cx="18250" cy="23000"/>
            </a:xfrm>
            <a:custGeom>
              <a:avLst/>
              <a:gdLst/>
              <a:ahLst/>
              <a:cxnLst/>
              <a:rect l="l" t="t" r="r" b="b"/>
              <a:pathLst>
                <a:path w="730" h="920" extrusionOk="0">
                  <a:moveTo>
                    <a:pt x="435" y="0"/>
                  </a:moveTo>
                  <a:cubicBezTo>
                    <a:pt x="391" y="0"/>
                    <a:pt x="345" y="5"/>
                    <a:pt x="299" y="16"/>
                  </a:cubicBezTo>
                  <a:lnTo>
                    <a:pt x="1" y="920"/>
                  </a:lnTo>
                  <a:lnTo>
                    <a:pt x="1" y="920"/>
                  </a:lnTo>
                  <a:lnTo>
                    <a:pt x="730" y="314"/>
                  </a:lnTo>
                  <a:lnTo>
                    <a:pt x="730" y="273"/>
                  </a:lnTo>
                  <a:cubicBezTo>
                    <a:pt x="730" y="232"/>
                    <a:pt x="730" y="150"/>
                    <a:pt x="679" y="98"/>
                  </a:cubicBezTo>
                  <a:cubicBezTo>
                    <a:pt x="649" y="38"/>
                    <a:pt x="552" y="0"/>
                    <a:pt x="43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2558;p74">
              <a:extLst>
                <a:ext uri="{FF2B5EF4-FFF2-40B4-BE49-F238E27FC236}">
                  <a16:creationId xmlns:a16="http://schemas.microsoft.com/office/drawing/2014/main" id="{A099C348-6141-4993-904D-93BE5C2A7264}"/>
                </a:ext>
              </a:extLst>
            </p:cNvPr>
            <p:cNvSpPr/>
            <p:nvPr/>
          </p:nvSpPr>
          <p:spPr>
            <a:xfrm>
              <a:off x="1910125" y="2612700"/>
              <a:ext cx="43675" cy="39575"/>
            </a:xfrm>
            <a:custGeom>
              <a:avLst/>
              <a:gdLst/>
              <a:ahLst/>
              <a:cxnLst/>
              <a:rect l="l" t="t" r="r" b="b"/>
              <a:pathLst>
                <a:path w="1747" h="1583" extrusionOk="0">
                  <a:moveTo>
                    <a:pt x="514" y="1"/>
                  </a:moveTo>
                  <a:lnTo>
                    <a:pt x="340" y="257"/>
                  </a:lnTo>
                  <a:lnTo>
                    <a:pt x="340" y="299"/>
                  </a:lnTo>
                  <a:lnTo>
                    <a:pt x="206" y="422"/>
                  </a:lnTo>
                  <a:lnTo>
                    <a:pt x="206" y="463"/>
                  </a:lnTo>
                  <a:lnTo>
                    <a:pt x="1" y="771"/>
                  </a:lnTo>
                  <a:lnTo>
                    <a:pt x="1233" y="1582"/>
                  </a:lnTo>
                  <a:lnTo>
                    <a:pt x="1449" y="1284"/>
                  </a:lnTo>
                  <a:lnTo>
                    <a:pt x="1449" y="1233"/>
                  </a:lnTo>
                  <a:lnTo>
                    <a:pt x="1582" y="1069"/>
                  </a:lnTo>
                  <a:lnTo>
                    <a:pt x="1746" y="771"/>
                  </a:lnTo>
                  <a:lnTo>
                    <a:pt x="514"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2559;p74">
              <a:extLst>
                <a:ext uri="{FF2B5EF4-FFF2-40B4-BE49-F238E27FC236}">
                  <a16:creationId xmlns:a16="http://schemas.microsoft.com/office/drawing/2014/main" id="{3723DD81-D221-B8C1-BB89-AD0C88055B8F}"/>
                </a:ext>
              </a:extLst>
            </p:cNvPr>
            <p:cNvSpPr/>
            <p:nvPr/>
          </p:nvSpPr>
          <p:spPr>
            <a:xfrm>
              <a:off x="1918600" y="2619125"/>
              <a:ext cx="31100" cy="20300"/>
            </a:xfrm>
            <a:custGeom>
              <a:avLst/>
              <a:gdLst/>
              <a:ahLst/>
              <a:cxnLst/>
              <a:rect l="l" t="t" r="r" b="b"/>
              <a:pathLst>
                <a:path w="1244" h="812" extrusionOk="0">
                  <a:moveTo>
                    <a:pt x="1" y="0"/>
                  </a:moveTo>
                  <a:lnTo>
                    <a:pt x="1" y="42"/>
                  </a:lnTo>
                  <a:lnTo>
                    <a:pt x="1243" y="812"/>
                  </a:lnTo>
                  <a:lnTo>
                    <a:pt x="1"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2560;p74">
              <a:extLst>
                <a:ext uri="{FF2B5EF4-FFF2-40B4-BE49-F238E27FC236}">
                  <a16:creationId xmlns:a16="http://schemas.microsoft.com/office/drawing/2014/main" id="{01FF5FB8-91F0-C34F-75BA-98018263E642}"/>
                </a:ext>
              </a:extLst>
            </p:cNvPr>
            <p:cNvSpPr/>
            <p:nvPr/>
          </p:nvSpPr>
          <p:spPr>
            <a:xfrm>
              <a:off x="1915275" y="2623225"/>
              <a:ext cx="31075" cy="21600"/>
            </a:xfrm>
            <a:custGeom>
              <a:avLst/>
              <a:gdLst/>
              <a:ahLst/>
              <a:cxnLst/>
              <a:rect l="l" t="t" r="r" b="b"/>
              <a:pathLst>
                <a:path w="1243" h="864" extrusionOk="0">
                  <a:moveTo>
                    <a:pt x="0" y="1"/>
                  </a:moveTo>
                  <a:lnTo>
                    <a:pt x="0" y="42"/>
                  </a:lnTo>
                  <a:lnTo>
                    <a:pt x="1243" y="863"/>
                  </a:lnTo>
                  <a:lnTo>
                    <a:pt x="1243" y="812"/>
                  </a:lnTo>
                  <a:lnTo>
                    <a:pt x="0"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2561;p74">
              <a:extLst>
                <a:ext uri="{FF2B5EF4-FFF2-40B4-BE49-F238E27FC236}">
                  <a16:creationId xmlns:a16="http://schemas.microsoft.com/office/drawing/2014/main" id="{9B5FF9CD-ECDE-5BE0-9998-C75A70AB025D}"/>
                </a:ext>
              </a:extLst>
            </p:cNvPr>
            <p:cNvSpPr/>
            <p:nvPr/>
          </p:nvSpPr>
          <p:spPr>
            <a:xfrm>
              <a:off x="1932475" y="2676875"/>
              <a:ext cx="170225" cy="52400"/>
            </a:xfrm>
            <a:custGeom>
              <a:avLst/>
              <a:gdLst/>
              <a:ahLst/>
              <a:cxnLst/>
              <a:rect l="l" t="t" r="r" b="b"/>
              <a:pathLst>
                <a:path w="6809" h="2096" extrusionOk="0">
                  <a:moveTo>
                    <a:pt x="6757" y="1"/>
                  </a:moveTo>
                  <a:lnTo>
                    <a:pt x="41" y="2003"/>
                  </a:lnTo>
                  <a:cubicBezTo>
                    <a:pt x="0" y="2003"/>
                    <a:pt x="0" y="2055"/>
                    <a:pt x="0" y="2096"/>
                  </a:cubicBezTo>
                  <a:lnTo>
                    <a:pt x="41" y="2096"/>
                  </a:lnTo>
                  <a:lnTo>
                    <a:pt x="6808" y="83"/>
                  </a:lnTo>
                  <a:lnTo>
                    <a:pt x="6808" y="42"/>
                  </a:lnTo>
                  <a:cubicBezTo>
                    <a:pt x="6808" y="1"/>
                    <a:pt x="6757" y="1"/>
                    <a:pt x="675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2562;p74">
              <a:extLst>
                <a:ext uri="{FF2B5EF4-FFF2-40B4-BE49-F238E27FC236}">
                  <a16:creationId xmlns:a16="http://schemas.microsoft.com/office/drawing/2014/main" id="{0BFB80FF-5EC4-E2D3-00F8-F48F7CE2E109}"/>
                </a:ext>
              </a:extLst>
            </p:cNvPr>
            <p:cNvSpPr/>
            <p:nvPr/>
          </p:nvSpPr>
          <p:spPr>
            <a:xfrm>
              <a:off x="1799750" y="2694800"/>
              <a:ext cx="238775" cy="138200"/>
            </a:xfrm>
            <a:custGeom>
              <a:avLst/>
              <a:gdLst/>
              <a:ahLst/>
              <a:cxnLst/>
              <a:rect l="l" t="t" r="r" b="b"/>
              <a:pathLst>
                <a:path w="9551" h="5528" extrusionOk="0">
                  <a:moveTo>
                    <a:pt x="3044" y="1"/>
                  </a:moveTo>
                  <a:cubicBezTo>
                    <a:pt x="2733" y="1"/>
                    <a:pt x="2448" y="58"/>
                    <a:pt x="2187" y="259"/>
                  </a:cubicBezTo>
                  <a:cubicBezTo>
                    <a:pt x="1633" y="732"/>
                    <a:pt x="0" y="2919"/>
                    <a:pt x="431" y="3258"/>
                  </a:cubicBezTo>
                  <a:cubicBezTo>
                    <a:pt x="465" y="3284"/>
                    <a:pt x="509" y="3297"/>
                    <a:pt x="562" y="3297"/>
                  </a:cubicBezTo>
                  <a:cubicBezTo>
                    <a:pt x="1189" y="3297"/>
                    <a:pt x="3039" y="1595"/>
                    <a:pt x="3040" y="1594"/>
                  </a:cubicBezTo>
                  <a:lnTo>
                    <a:pt x="3040" y="1594"/>
                  </a:lnTo>
                  <a:cubicBezTo>
                    <a:pt x="3039" y="1595"/>
                    <a:pt x="1119" y="3648"/>
                    <a:pt x="1715" y="4367"/>
                  </a:cubicBezTo>
                  <a:cubicBezTo>
                    <a:pt x="1715" y="4367"/>
                    <a:pt x="1909" y="4600"/>
                    <a:pt x="2243" y="4600"/>
                  </a:cubicBezTo>
                  <a:cubicBezTo>
                    <a:pt x="2293" y="4600"/>
                    <a:pt x="2347" y="4595"/>
                    <a:pt x="2403" y="4583"/>
                  </a:cubicBezTo>
                  <a:cubicBezTo>
                    <a:pt x="2403" y="4583"/>
                    <a:pt x="2739" y="5164"/>
                    <a:pt x="3359" y="5164"/>
                  </a:cubicBezTo>
                  <a:cubicBezTo>
                    <a:pt x="3434" y="5164"/>
                    <a:pt x="3512" y="5156"/>
                    <a:pt x="3594" y="5137"/>
                  </a:cubicBezTo>
                  <a:cubicBezTo>
                    <a:pt x="3594" y="5137"/>
                    <a:pt x="4090" y="5520"/>
                    <a:pt x="4723" y="5520"/>
                  </a:cubicBezTo>
                  <a:cubicBezTo>
                    <a:pt x="4963" y="5520"/>
                    <a:pt x="5223" y="5464"/>
                    <a:pt x="5484" y="5312"/>
                  </a:cubicBezTo>
                  <a:lnTo>
                    <a:pt x="8215" y="5527"/>
                  </a:lnTo>
                  <a:cubicBezTo>
                    <a:pt x="8215" y="5527"/>
                    <a:pt x="9550" y="3433"/>
                    <a:pt x="6552" y="1543"/>
                  </a:cubicBezTo>
                  <a:cubicBezTo>
                    <a:pt x="6552" y="1543"/>
                    <a:pt x="5268" y="95"/>
                    <a:pt x="4364" y="95"/>
                  </a:cubicBezTo>
                  <a:cubicBezTo>
                    <a:pt x="3884" y="95"/>
                    <a:pt x="3444" y="1"/>
                    <a:pt x="3044"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2563;p74">
              <a:extLst>
                <a:ext uri="{FF2B5EF4-FFF2-40B4-BE49-F238E27FC236}">
                  <a16:creationId xmlns:a16="http://schemas.microsoft.com/office/drawing/2014/main" id="{21E88093-5A9A-B79D-3B3D-F9735C3F209B}"/>
                </a:ext>
              </a:extLst>
            </p:cNvPr>
            <p:cNvSpPr/>
            <p:nvPr/>
          </p:nvSpPr>
          <p:spPr>
            <a:xfrm>
              <a:off x="1998700" y="2800875"/>
              <a:ext cx="225925" cy="47925"/>
            </a:xfrm>
            <a:custGeom>
              <a:avLst/>
              <a:gdLst/>
              <a:ahLst/>
              <a:cxnLst/>
              <a:rect l="l" t="t" r="r" b="b"/>
              <a:pathLst>
                <a:path w="9037" h="1917" extrusionOk="0">
                  <a:moveTo>
                    <a:pt x="9037" y="1"/>
                  </a:moveTo>
                  <a:cubicBezTo>
                    <a:pt x="8986" y="1"/>
                    <a:pt x="8945" y="1"/>
                    <a:pt x="8945" y="42"/>
                  </a:cubicBezTo>
                  <a:cubicBezTo>
                    <a:pt x="8125" y="1564"/>
                    <a:pt x="4370" y="1808"/>
                    <a:pt x="2016" y="1808"/>
                  </a:cubicBezTo>
                  <a:cubicBezTo>
                    <a:pt x="1066" y="1808"/>
                    <a:pt x="344" y="1769"/>
                    <a:pt x="134" y="1757"/>
                  </a:cubicBezTo>
                  <a:lnTo>
                    <a:pt x="309" y="1284"/>
                  </a:lnTo>
                  <a:lnTo>
                    <a:pt x="309" y="1202"/>
                  </a:lnTo>
                  <a:cubicBezTo>
                    <a:pt x="257" y="1202"/>
                    <a:pt x="216" y="1243"/>
                    <a:pt x="216" y="1243"/>
                  </a:cubicBezTo>
                  <a:lnTo>
                    <a:pt x="0" y="1798"/>
                  </a:lnTo>
                  <a:lnTo>
                    <a:pt x="0" y="1839"/>
                  </a:lnTo>
                  <a:lnTo>
                    <a:pt x="134" y="1839"/>
                  </a:lnTo>
                  <a:cubicBezTo>
                    <a:pt x="392" y="1864"/>
                    <a:pt x="1202" y="1917"/>
                    <a:pt x="2238" y="1917"/>
                  </a:cubicBezTo>
                  <a:cubicBezTo>
                    <a:pt x="4620" y="1917"/>
                    <a:pt x="8200" y="1636"/>
                    <a:pt x="9037" y="83"/>
                  </a:cubicBezTo>
                  <a:lnTo>
                    <a:pt x="9037"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2564;p74">
              <a:extLst>
                <a:ext uri="{FF2B5EF4-FFF2-40B4-BE49-F238E27FC236}">
                  <a16:creationId xmlns:a16="http://schemas.microsoft.com/office/drawing/2014/main" id="{128945AF-3A37-FC10-4DF6-BBA7150BC9AD}"/>
                </a:ext>
              </a:extLst>
            </p:cNvPr>
            <p:cNvSpPr/>
            <p:nvPr/>
          </p:nvSpPr>
          <p:spPr>
            <a:xfrm>
              <a:off x="1490650" y="2676875"/>
              <a:ext cx="155075" cy="36225"/>
            </a:xfrm>
            <a:custGeom>
              <a:avLst/>
              <a:gdLst/>
              <a:ahLst/>
              <a:cxnLst/>
              <a:rect l="l" t="t" r="r" b="b"/>
              <a:pathLst>
                <a:path w="6203" h="1449" extrusionOk="0">
                  <a:moveTo>
                    <a:pt x="42" y="1"/>
                  </a:moveTo>
                  <a:cubicBezTo>
                    <a:pt x="0" y="1"/>
                    <a:pt x="0" y="1"/>
                    <a:pt x="0" y="42"/>
                  </a:cubicBezTo>
                  <a:cubicBezTo>
                    <a:pt x="0" y="83"/>
                    <a:pt x="0" y="83"/>
                    <a:pt x="42" y="83"/>
                  </a:cubicBezTo>
                  <a:lnTo>
                    <a:pt x="6162" y="1449"/>
                  </a:lnTo>
                  <a:cubicBezTo>
                    <a:pt x="6203" y="1449"/>
                    <a:pt x="6203" y="1408"/>
                    <a:pt x="6203" y="1408"/>
                  </a:cubicBezTo>
                  <a:cubicBezTo>
                    <a:pt x="6203" y="1367"/>
                    <a:pt x="6203" y="1367"/>
                    <a:pt x="6162" y="1326"/>
                  </a:cubicBezTo>
                  <a:lnTo>
                    <a:pt x="4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2565;p74">
              <a:extLst>
                <a:ext uri="{FF2B5EF4-FFF2-40B4-BE49-F238E27FC236}">
                  <a16:creationId xmlns:a16="http://schemas.microsoft.com/office/drawing/2014/main" id="{C3C86C86-1CE7-6C73-7A38-D85F5E3BEB6D}"/>
                </a:ext>
              </a:extLst>
            </p:cNvPr>
            <p:cNvSpPr/>
            <p:nvPr/>
          </p:nvSpPr>
          <p:spPr>
            <a:xfrm>
              <a:off x="1517350" y="2711675"/>
              <a:ext cx="229025" cy="144625"/>
            </a:xfrm>
            <a:custGeom>
              <a:avLst/>
              <a:gdLst/>
              <a:ahLst/>
              <a:cxnLst/>
              <a:rect l="l" t="t" r="r" b="b"/>
              <a:pathLst>
                <a:path w="9161" h="5785" extrusionOk="0">
                  <a:moveTo>
                    <a:pt x="5321" y="0"/>
                  </a:moveTo>
                  <a:cubicBezTo>
                    <a:pt x="5239" y="0"/>
                    <a:pt x="5163" y="5"/>
                    <a:pt x="5094" y="16"/>
                  </a:cubicBezTo>
                  <a:cubicBezTo>
                    <a:pt x="5094" y="16"/>
                    <a:pt x="0" y="919"/>
                    <a:pt x="2824" y="4893"/>
                  </a:cubicBezTo>
                  <a:cubicBezTo>
                    <a:pt x="2824" y="4893"/>
                    <a:pt x="3789" y="5784"/>
                    <a:pt x="5040" y="5784"/>
                  </a:cubicBezTo>
                  <a:cubicBezTo>
                    <a:pt x="5184" y="5784"/>
                    <a:pt x="5333" y="5772"/>
                    <a:pt x="5484" y="5746"/>
                  </a:cubicBezTo>
                  <a:cubicBezTo>
                    <a:pt x="5484" y="5746"/>
                    <a:pt x="5556" y="5772"/>
                    <a:pt x="5677" y="5772"/>
                  </a:cubicBezTo>
                  <a:cubicBezTo>
                    <a:pt x="5904" y="5772"/>
                    <a:pt x="6304" y="5680"/>
                    <a:pt x="6727" y="5150"/>
                  </a:cubicBezTo>
                  <a:cubicBezTo>
                    <a:pt x="6727" y="5150"/>
                    <a:pt x="6757" y="5154"/>
                    <a:pt x="6807" y="5154"/>
                  </a:cubicBezTo>
                  <a:cubicBezTo>
                    <a:pt x="7067" y="5154"/>
                    <a:pt x="7857" y="5060"/>
                    <a:pt x="7753" y="3908"/>
                  </a:cubicBezTo>
                  <a:lnTo>
                    <a:pt x="7322" y="2665"/>
                  </a:lnTo>
                  <a:lnTo>
                    <a:pt x="7322" y="2665"/>
                  </a:lnTo>
                  <a:cubicBezTo>
                    <a:pt x="7322" y="2666"/>
                    <a:pt x="8051" y="4438"/>
                    <a:pt x="8565" y="4438"/>
                  </a:cubicBezTo>
                  <a:cubicBezTo>
                    <a:pt x="8593" y="4438"/>
                    <a:pt x="8620" y="4432"/>
                    <a:pt x="8647" y="4421"/>
                  </a:cubicBezTo>
                  <a:cubicBezTo>
                    <a:pt x="9160" y="4257"/>
                    <a:pt x="8524" y="1433"/>
                    <a:pt x="8092" y="1002"/>
                  </a:cubicBezTo>
                  <a:cubicBezTo>
                    <a:pt x="7698" y="570"/>
                    <a:pt x="6196" y="0"/>
                    <a:pt x="5321"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2566;p74">
              <a:extLst>
                <a:ext uri="{FF2B5EF4-FFF2-40B4-BE49-F238E27FC236}">
                  <a16:creationId xmlns:a16="http://schemas.microsoft.com/office/drawing/2014/main" id="{B0161383-1ED1-8CFA-F088-EB8FACB05700}"/>
                </a:ext>
              </a:extLst>
            </p:cNvPr>
            <p:cNvSpPr/>
            <p:nvPr/>
          </p:nvSpPr>
          <p:spPr>
            <a:xfrm>
              <a:off x="1682175" y="2746200"/>
              <a:ext cx="31075" cy="95275"/>
            </a:xfrm>
            <a:custGeom>
              <a:avLst/>
              <a:gdLst/>
              <a:ahLst/>
              <a:cxnLst/>
              <a:rect l="l" t="t" r="r" b="b"/>
              <a:pathLst>
                <a:path w="1243" h="3811" extrusionOk="0">
                  <a:moveTo>
                    <a:pt x="175" y="0"/>
                  </a:moveTo>
                  <a:cubicBezTo>
                    <a:pt x="134" y="52"/>
                    <a:pt x="134" y="52"/>
                    <a:pt x="134" y="93"/>
                  </a:cubicBezTo>
                  <a:cubicBezTo>
                    <a:pt x="298" y="432"/>
                    <a:pt x="472" y="822"/>
                    <a:pt x="647" y="1161"/>
                  </a:cubicBezTo>
                  <a:cubicBezTo>
                    <a:pt x="688" y="1243"/>
                    <a:pt x="729" y="1377"/>
                    <a:pt x="770" y="1459"/>
                  </a:cubicBezTo>
                  <a:cubicBezTo>
                    <a:pt x="945" y="1849"/>
                    <a:pt x="1160" y="2270"/>
                    <a:pt x="1160" y="2742"/>
                  </a:cubicBezTo>
                  <a:cubicBezTo>
                    <a:pt x="1160" y="3256"/>
                    <a:pt x="770" y="3595"/>
                    <a:pt x="41" y="3728"/>
                  </a:cubicBezTo>
                  <a:cubicBezTo>
                    <a:pt x="0" y="3728"/>
                    <a:pt x="0" y="3769"/>
                    <a:pt x="0" y="3769"/>
                  </a:cubicBezTo>
                  <a:cubicBezTo>
                    <a:pt x="0" y="3810"/>
                    <a:pt x="0" y="3810"/>
                    <a:pt x="41" y="3810"/>
                  </a:cubicBezTo>
                  <a:cubicBezTo>
                    <a:pt x="811" y="3687"/>
                    <a:pt x="1243" y="3297"/>
                    <a:pt x="1243" y="2742"/>
                  </a:cubicBezTo>
                  <a:cubicBezTo>
                    <a:pt x="1243" y="2270"/>
                    <a:pt x="1027" y="1849"/>
                    <a:pt x="852" y="1418"/>
                  </a:cubicBezTo>
                  <a:cubicBezTo>
                    <a:pt x="811" y="1335"/>
                    <a:pt x="770" y="1243"/>
                    <a:pt x="729" y="1120"/>
                  </a:cubicBezTo>
                  <a:cubicBezTo>
                    <a:pt x="555" y="771"/>
                    <a:pt x="390" y="391"/>
                    <a:pt x="216" y="52"/>
                  </a:cubicBezTo>
                  <a:cubicBezTo>
                    <a:pt x="216" y="0"/>
                    <a:pt x="175" y="0"/>
                    <a:pt x="1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2567;p74">
              <a:extLst>
                <a:ext uri="{FF2B5EF4-FFF2-40B4-BE49-F238E27FC236}">
                  <a16:creationId xmlns:a16="http://schemas.microsoft.com/office/drawing/2014/main" id="{A046AA59-BD17-4AF5-BE0F-637F7FCD1EDB}"/>
                </a:ext>
              </a:extLst>
            </p:cNvPr>
            <p:cNvSpPr/>
            <p:nvPr/>
          </p:nvSpPr>
          <p:spPr>
            <a:xfrm>
              <a:off x="1614900" y="2776225"/>
              <a:ext cx="77050" cy="80675"/>
            </a:xfrm>
            <a:custGeom>
              <a:avLst/>
              <a:gdLst/>
              <a:ahLst/>
              <a:cxnLst/>
              <a:rect l="l" t="t" r="r" b="b"/>
              <a:pathLst>
                <a:path w="3082" h="3227" extrusionOk="0">
                  <a:moveTo>
                    <a:pt x="1490" y="1"/>
                  </a:moveTo>
                  <a:lnTo>
                    <a:pt x="1490" y="83"/>
                  </a:lnTo>
                  <a:cubicBezTo>
                    <a:pt x="1921" y="648"/>
                    <a:pt x="2907" y="2188"/>
                    <a:pt x="2650" y="2650"/>
                  </a:cubicBezTo>
                  <a:cubicBezTo>
                    <a:pt x="2393" y="3093"/>
                    <a:pt x="1877" y="3123"/>
                    <a:pt x="1687" y="3123"/>
                  </a:cubicBezTo>
                  <a:cubicBezTo>
                    <a:pt x="1656" y="3123"/>
                    <a:pt x="1634" y="3123"/>
                    <a:pt x="1623" y="3123"/>
                  </a:cubicBezTo>
                  <a:lnTo>
                    <a:pt x="83" y="905"/>
                  </a:lnTo>
                  <a:cubicBezTo>
                    <a:pt x="83" y="905"/>
                    <a:pt x="64" y="882"/>
                    <a:pt x="52" y="882"/>
                  </a:cubicBezTo>
                  <a:cubicBezTo>
                    <a:pt x="46" y="882"/>
                    <a:pt x="42" y="887"/>
                    <a:pt x="42" y="905"/>
                  </a:cubicBezTo>
                  <a:cubicBezTo>
                    <a:pt x="1" y="905"/>
                    <a:pt x="1" y="946"/>
                    <a:pt x="42" y="946"/>
                  </a:cubicBezTo>
                  <a:lnTo>
                    <a:pt x="1541" y="3164"/>
                  </a:lnTo>
                  <a:lnTo>
                    <a:pt x="1582" y="3215"/>
                  </a:lnTo>
                  <a:lnTo>
                    <a:pt x="1664" y="3215"/>
                  </a:lnTo>
                  <a:cubicBezTo>
                    <a:pt x="1702" y="3222"/>
                    <a:pt x="1751" y="3227"/>
                    <a:pt x="1806" y="3227"/>
                  </a:cubicBezTo>
                  <a:cubicBezTo>
                    <a:pt x="2067" y="3227"/>
                    <a:pt x="2487" y="3125"/>
                    <a:pt x="2732" y="2702"/>
                  </a:cubicBezTo>
                  <a:cubicBezTo>
                    <a:pt x="3081" y="2096"/>
                    <a:pt x="1623" y="83"/>
                    <a:pt x="158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2568;p74">
              <a:extLst>
                <a:ext uri="{FF2B5EF4-FFF2-40B4-BE49-F238E27FC236}">
                  <a16:creationId xmlns:a16="http://schemas.microsoft.com/office/drawing/2014/main" id="{CF1AE13A-85BB-5DDE-3A0E-0B46DC5DC21F}"/>
                </a:ext>
              </a:extLst>
            </p:cNvPr>
            <p:cNvSpPr/>
            <p:nvPr/>
          </p:nvSpPr>
          <p:spPr>
            <a:xfrm>
              <a:off x="1583850" y="2827825"/>
              <a:ext cx="71650" cy="29825"/>
            </a:xfrm>
            <a:custGeom>
              <a:avLst/>
              <a:gdLst/>
              <a:ahLst/>
              <a:cxnLst/>
              <a:rect l="l" t="t" r="r" b="b"/>
              <a:pathLst>
                <a:path w="2866" h="1193" extrusionOk="0">
                  <a:moveTo>
                    <a:pt x="62" y="1"/>
                  </a:moveTo>
                  <a:cubicBezTo>
                    <a:pt x="51" y="1"/>
                    <a:pt x="41" y="11"/>
                    <a:pt x="41" y="32"/>
                  </a:cubicBezTo>
                  <a:cubicBezTo>
                    <a:pt x="0" y="32"/>
                    <a:pt x="0" y="73"/>
                    <a:pt x="41" y="73"/>
                  </a:cubicBezTo>
                  <a:cubicBezTo>
                    <a:pt x="41" y="124"/>
                    <a:pt x="986" y="1100"/>
                    <a:pt x="2218" y="1192"/>
                  </a:cubicBezTo>
                  <a:cubicBezTo>
                    <a:pt x="2393" y="1192"/>
                    <a:pt x="2608" y="1192"/>
                    <a:pt x="2824" y="1151"/>
                  </a:cubicBezTo>
                  <a:cubicBezTo>
                    <a:pt x="2865" y="1151"/>
                    <a:pt x="2865" y="1100"/>
                    <a:pt x="2865" y="1100"/>
                  </a:cubicBezTo>
                  <a:cubicBezTo>
                    <a:pt x="2865" y="1059"/>
                    <a:pt x="2824" y="1059"/>
                    <a:pt x="2824" y="1059"/>
                  </a:cubicBezTo>
                  <a:cubicBezTo>
                    <a:pt x="2677" y="1089"/>
                    <a:pt x="2532" y="1102"/>
                    <a:pt x="2390" y="1102"/>
                  </a:cubicBezTo>
                  <a:cubicBezTo>
                    <a:pt x="1127" y="1102"/>
                    <a:pt x="119" y="32"/>
                    <a:pt x="82" y="32"/>
                  </a:cubicBezTo>
                  <a:cubicBezTo>
                    <a:pt x="82" y="11"/>
                    <a:pt x="72" y="1"/>
                    <a:pt x="6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2569;p74">
              <a:extLst>
                <a:ext uri="{FF2B5EF4-FFF2-40B4-BE49-F238E27FC236}">
                  <a16:creationId xmlns:a16="http://schemas.microsoft.com/office/drawing/2014/main" id="{F97C7A47-D21A-4AA4-3F5E-1F581160FBD9}"/>
                </a:ext>
              </a:extLst>
            </p:cNvPr>
            <p:cNvSpPr/>
            <p:nvPr/>
          </p:nvSpPr>
          <p:spPr>
            <a:xfrm>
              <a:off x="1833125" y="2732600"/>
              <a:ext cx="97300" cy="92950"/>
            </a:xfrm>
            <a:custGeom>
              <a:avLst/>
              <a:gdLst/>
              <a:ahLst/>
              <a:cxnLst/>
              <a:rect l="l" t="t" r="r" b="b"/>
              <a:pathLst>
                <a:path w="3892" h="3718" extrusionOk="0">
                  <a:moveTo>
                    <a:pt x="1684" y="0"/>
                  </a:moveTo>
                  <a:cubicBezTo>
                    <a:pt x="1674" y="0"/>
                    <a:pt x="1664" y="11"/>
                    <a:pt x="1664" y="31"/>
                  </a:cubicBezTo>
                  <a:cubicBezTo>
                    <a:pt x="1581" y="82"/>
                    <a:pt x="0" y="1489"/>
                    <a:pt x="339" y="2773"/>
                  </a:cubicBezTo>
                  <a:cubicBezTo>
                    <a:pt x="339" y="2906"/>
                    <a:pt x="421" y="2988"/>
                    <a:pt x="514" y="3030"/>
                  </a:cubicBezTo>
                  <a:cubicBezTo>
                    <a:pt x="596" y="3071"/>
                    <a:pt x="770" y="3112"/>
                    <a:pt x="1068" y="3112"/>
                  </a:cubicBezTo>
                  <a:cubicBezTo>
                    <a:pt x="1150" y="3245"/>
                    <a:pt x="1448" y="3718"/>
                    <a:pt x="1920" y="3718"/>
                  </a:cubicBezTo>
                  <a:cubicBezTo>
                    <a:pt x="2054" y="3718"/>
                    <a:pt x="2136" y="3718"/>
                    <a:pt x="2259" y="3676"/>
                  </a:cubicBezTo>
                  <a:cubicBezTo>
                    <a:pt x="2947" y="3420"/>
                    <a:pt x="3851" y="2300"/>
                    <a:pt x="3892" y="2259"/>
                  </a:cubicBezTo>
                  <a:lnTo>
                    <a:pt x="3892" y="2218"/>
                  </a:lnTo>
                  <a:cubicBezTo>
                    <a:pt x="3871" y="2198"/>
                    <a:pt x="3848" y="2187"/>
                    <a:pt x="3830" y="2187"/>
                  </a:cubicBezTo>
                  <a:cubicBezTo>
                    <a:pt x="3812" y="2187"/>
                    <a:pt x="3800" y="2198"/>
                    <a:pt x="3800" y="2218"/>
                  </a:cubicBezTo>
                  <a:cubicBezTo>
                    <a:pt x="3800" y="2218"/>
                    <a:pt x="2906" y="3327"/>
                    <a:pt x="2218" y="3584"/>
                  </a:cubicBezTo>
                  <a:cubicBezTo>
                    <a:pt x="2131" y="3619"/>
                    <a:pt x="2048" y="3634"/>
                    <a:pt x="1969" y="3634"/>
                  </a:cubicBezTo>
                  <a:cubicBezTo>
                    <a:pt x="1471" y="3634"/>
                    <a:pt x="1145" y="3030"/>
                    <a:pt x="1109" y="3030"/>
                  </a:cubicBezTo>
                  <a:cubicBezTo>
                    <a:pt x="1109" y="3030"/>
                    <a:pt x="1109" y="2988"/>
                    <a:pt x="1068" y="2988"/>
                  </a:cubicBezTo>
                  <a:cubicBezTo>
                    <a:pt x="993" y="3000"/>
                    <a:pt x="925" y="3005"/>
                    <a:pt x="864" y="3005"/>
                  </a:cubicBezTo>
                  <a:cubicBezTo>
                    <a:pt x="717" y="3005"/>
                    <a:pt x="613" y="2976"/>
                    <a:pt x="555" y="2947"/>
                  </a:cubicBezTo>
                  <a:cubicBezTo>
                    <a:pt x="462" y="2906"/>
                    <a:pt x="421" y="2814"/>
                    <a:pt x="421" y="2773"/>
                  </a:cubicBezTo>
                  <a:cubicBezTo>
                    <a:pt x="123" y="1530"/>
                    <a:pt x="1705" y="123"/>
                    <a:pt x="1705" y="82"/>
                  </a:cubicBezTo>
                  <a:cubicBezTo>
                    <a:pt x="1746" y="82"/>
                    <a:pt x="1746" y="31"/>
                    <a:pt x="1705" y="31"/>
                  </a:cubicBezTo>
                  <a:cubicBezTo>
                    <a:pt x="1705" y="11"/>
                    <a:pt x="1694" y="0"/>
                    <a:pt x="168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2570;p74">
              <a:extLst>
                <a:ext uri="{FF2B5EF4-FFF2-40B4-BE49-F238E27FC236}">
                  <a16:creationId xmlns:a16="http://schemas.microsoft.com/office/drawing/2014/main" id="{5BF4DAC4-8416-4C86-2CE2-9FCD0DBEBEBB}"/>
                </a:ext>
              </a:extLst>
            </p:cNvPr>
            <p:cNvSpPr/>
            <p:nvPr/>
          </p:nvSpPr>
          <p:spPr>
            <a:xfrm>
              <a:off x="1858775" y="2762375"/>
              <a:ext cx="54450" cy="47000"/>
            </a:xfrm>
            <a:custGeom>
              <a:avLst/>
              <a:gdLst/>
              <a:ahLst/>
              <a:cxnLst/>
              <a:rect l="l" t="t" r="r" b="b"/>
              <a:pathLst>
                <a:path w="2178" h="1880" extrusionOk="0">
                  <a:moveTo>
                    <a:pt x="2096" y="0"/>
                  </a:moveTo>
                  <a:cubicBezTo>
                    <a:pt x="1408" y="596"/>
                    <a:pt x="720" y="1202"/>
                    <a:pt x="42" y="1839"/>
                  </a:cubicBezTo>
                  <a:cubicBezTo>
                    <a:pt x="1" y="1839"/>
                    <a:pt x="1" y="1880"/>
                    <a:pt x="42" y="1880"/>
                  </a:cubicBezTo>
                  <a:lnTo>
                    <a:pt x="83" y="1880"/>
                  </a:lnTo>
                  <a:cubicBezTo>
                    <a:pt x="812" y="1284"/>
                    <a:pt x="1490" y="688"/>
                    <a:pt x="2178" y="83"/>
                  </a:cubicBezTo>
                  <a:lnTo>
                    <a:pt x="2178" y="42"/>
                  </a:lnTo>
                  <a:cubicBezTo>
                    <a:pt x="2137" y="0"/>
                    <a:pt x="2137" y="0"/>
                    <a:pt x="209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2571;p74">
              <a:extLst>
                <a:ext uri="{FF2B5EF4-FFF2-40B4-BE49-F238E27FC236}">
                  <a16:creationId xmlns:a16="http://schemas.microsoft.com/office/drawing/2014/main" id="{BFE0CE42-4FD3-600D-C3AE-79C3D92BDED9}"/>
                </a:ext>
              </a:extLst>
            </p:cNvPr>
            <p:cNvSpPr/>
            <p:nvPr/>
          </p:nvSpPr>
          <p:spPr>
            <a:xfrm>
              <a:off x="1888575" y="2816350"/>
              <a:ext cx="64200" cy="18700"/>
            </a:xfrm>
            <a:custGeom>
              <a:avLst/>
              <a:gdLst/>
              <a:ahLst/>
              <a:cxnLst/>
              <a:rect l="l" t="t" r="r" b="b"/>
              <a:pathLst>
                <a:path w="2568" h="748" extrusionOk="0">
                  <a:moveTo>
                    <a:pt x="2496" y="0"/>
                  </a:moveTo>
                  <a:cubicBezTo>
                    <a:pt x="2490" y="0"/>
                    <a:pt x="2485" y="5"/>
                    <a:pt x="2485" y="18"/>
                  </a:cubicBezTo>
                  <a:cubicBezTo>
                    <a:pt x="1975" y="415"/>
                    <a:pt x="1535" y="629"/>
                    <a:pt x="1100" y="629"/>
                  </a:cubicBezTo>
                  <a:cubicBezTo>
                    <a:pt x="1062" y="629"/>
                    <a:pt x="1024" y="628"/>
                    <a:pt x="986" y="624"/>
                  </a:cubicBezTo>
                  <a:lnTo>
                    <a:pt x="945" y="624"/>
                  </a:lnTo>
                  <a:cubicBezTo>
                    <a:pt x="647" y="624"/>
                    <a:pt x="349" y="491"/>
                    <a:pt x="93" y="275"/>
                  </a:cubicBezTo>
                  <a:lnTo>
                    <a:pt x="41" y="275"/>
                  </a:lnTo>
                  <a:cubicBezTo>
                    <a:pt x="0" y="326"/>
                    <a:pt x="0" y="326"/>
                    <a:pt x="41" y="368"/>
                  </a:cubicBezTo>
                  <a:cubicBezTo>
                    <a:pt x="298" y="583"/>
                    <a:pt x="606" y="706"/>
                    <a:pt x="945" y="747"/>
                  </a:cubicBezTo>
                  <a:lnTo>
                    <a:pt x="986" y="747"/>
                  </a:lnTo>
                  <a:cubicBezTo>
                    <a:pt x="1458" y="747"/>
                    <a:pt x="1972" y="532"/>
                    <a:pt x="2526" y="111"/>
                  </a:cubicBezTo>
                  <a:cubicBezTo>
                    <a:pt x="2567" y="70"/>
                    <a:pt x="2567" y="18"/>
                    <a:pt x="2526" y="18"/>
                  </a:cubicBezTo>
                  <a:cubicBezTo>
                    <a:pt x="2526" y="18"/>
                    <a:pt x="2508" y="0"/>
                    <a:pt x="249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2572;p74">
              <a:extLst>
                <a:ext uri="{FF2B5EF4-FFF2-40B4-BE49-F238E27FC236}">
                  <a16:creationId xmlns:a16="http://schemas.microsoft.com/office/drawing/2014/main" id="{7E54A550-ECC1-C095-0DD7-596FEF1B059F}"/>
                </a:ext>
              </a:extLst>
            </p:cNvPr>
            <p:cNvSpPr/>
            <p:nvPr/>
          </p:nvSpPr>
          <p:spPr>
            <a:xfrm>
              <a:off x="1352800" y="2475550"/>
              <a:ext cx="274975" cy="164975"/>
            </a:xfrm>
            <a:custGeom>
              <a:avLst/>
              <a:gdLst/>
              <a:ahLst/>
              <a:cxnLst/>
              <a:rect l="l" t="t" r="r" b="b"/>
              <a:pathLst>
                <a:path w="10999" h="6599" extrusionOk="0">
                  <a:moveTo>
                    <a:pt x="1329" y="1"/>
                  </a:moveTo>
                  <a:cubicBezTo>
                    <a:pt x="771" y="1"/>
                    <a:pt x="337" y="420"/>
                    <a:pt x="298" y="989"/>
                  </a:cubicBezTo>
                  <a:lnTo>
                    <a:pt x="41" y="4922"/>
                  </a:lnTo>
                  <a:cubicBezTo>
                    <a:pt x="0" y="5528"/>
                    <a:pt x="421" y="6000"/>
                    <a:pt x="986" y="6041"/>
                  </a:cubicBezTo>
                  <a:lnTo>
                    <a:pt x="9581" y="6596"/>
                  </a:lnTo>
                  <a:cubicBezTo>
                    <a:pt x="9605" y="6598"/>
                    <a:pt x="9630" y="6598"/>
                    <a:pt x="9654" y="6598"/>
                  </a:cubicBezTo>
                  <a:cubicBezTo>
                    <a:pt x="10180" y="6598"/>
                    <a:pt x="10651" y="6181"/>
                    <a:pt x="10690" y="5651"/>
                  </a:cubicBezTo>
                  <a:lnTo>
                    <a:pt x="10947" y="1677"/>
                  </a:lnTo>
                  <a:cubicBezTo>
                    <a:pt x="10998" y="1123"/>
                    <a:pt x="10567" y="609"/>
                    <a:pt x="9971" y="558"/>
                  </a:cubicBezTo>
                  <a:lnTo>
                    <a:pt x="1407" y="3"/>
                  </a:lnTo>
                  <a:cubicBezTo>
                    <a:pt x="1381" y="1"/>
                    <a:pt x="1355" y="1"/>
                    <a:pt x="1329"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2573;p74">
              <a:extLst>
                <a:ext uri="{FF2B5EF4-FFF2-40B4-BE49-F238E27FC236}">
                  <a16:creationId xmlns:a16="http://schemas.microsoft.com/office/drawing/2014/main" id="{95B4D419-9264-6C0C-0359-F7462631B956}"/>
                </a:ext>
              </a:extLst>
            </p:cNvPr>
            <p:cNvSpPr/>
            <p:nvPr/>
          </p:nvSpPr>
          <p:spPr>
            <a:xfrm>
              <a:off x="1518625" y="2626575"/>
              <a:ext cx="61900" cy="42625"/>
            </a:xfrm>
            <a:custGeom>
              <a:avLst/>
              <a:gdLst/>
              <a:ahLst/>
              <a:cxnLst/>
              <a:rect l="l" t="t" r="r" b="b"/>
              <a:pathLst>
                <a:path w="2476" h="1705" extrusionOk="0">
                  <a:moveTo>
                    <a:pt x="1367" y="0"/>
                  </a:moveTo>
                  <a:lnTo>
                    <a:pt x="1" y="123"/>
                  </a:lnTo>
                  <a:lnTo>
                    <a:pt x="2476" y="1705"/>
                  </a:lnTo>
                  <a:lnTo>
                    <a:pt x="1367"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2574;p74">
              <a:extLst>
                <a:ext uri="{FF2B5EF4-FFF2-40B4-BE49-F238E27FC236}">
                  <a16:creationId xmlns:a16="http://schemas.microsoft.com/office/drawing/2014/main" id="{8F1B2472-2070-975B-A128-DE5C50A2B321}"/>
                </a:ext>
              </a:extLst>
            </p:cNvPr>
            <p:cNvSpPr/>
            <p:nvPr/>
          </p:nvSpPr>
          <p:spPr>
            <a:xfrm>
              <a:off x="1400800" y="2523875"/>
              <a:ext cx="44950" cy="59850"/>
            </a:xfrm>
            <a:custGeom>
              <a:avLst/>
              <a:gdLst/>
              <a:ahLst/>
              <a:cxnLst/>
              <a:rect l="l" t="t" r="r" b="b"/>
              <a:pathLst>
                <a:path w="1798" h="2394" extrusionOk="0">
                  <a:moveTo>
                    <a:pt x="986" y="812"/>
                  </a:moveTo>
                  <a:lnTo>
                    <a:pt x="1120" y="1367"/>
                  </a:lnTo>
                  <a:lnTo>
                    <a:pt x="812" y="1325"/>
                  </a:lnTo>
                  <a:lnTo>
                    <a:pt x="986" y="812"/>
                  </a:lnTo>
                  <a:close/>
                  <a:moveTo>
                    <a:pt x="945" y="1"/>
                  </a:moveTo>
                  <a:cubicBezTo>
                    <a:pt x="863" y="1"/>
                    <a:pt x="812" y="42"/>
                    <a:pt x="771" y="124"/>
                  </a:cubicBezTo>
                  <a:lnTo>
                    <a:pt x="41" y="2096"/>
                  </a:lnTo>
                  <a:lnTo>
                    <a:pt x="0" y="2137"/>
                  </a:lnTo>
                  <a:cubicBezTo>
                    <a:pt x="0" y="2219"/>
                    <a:pt x="93" y="2270"/>
                    <a:pt x="134" y="2270"/>
                  </a:cubicBezTo>
                  <a:lnTo>
                    <a:pt x="350" y="2311"/>
                  </a:lnTo>
                  <a:cubicBezTo>
                    <a:pt x="432" y="2311"/>
                    <a:pt x="473" y="2270"/>
                    <a:pt x="514" y="2178"/>
                  </a:cubicBezTo>
                  <a:lnTo>
                    <a:pt x="647" y="1798"/>
                  </a:lnTo>
                  <a:lnTo>
                    <a:pt x="1202" y="1839"/>
                  </a:lnTo>
                  <a:lnTo>
                    <a:pt x="1325" y="2219"/>
                  </a:lnTo>
                  <a:cubicBezTo>
                    <a:pt x="1325" y="2311"/>
                    <a:pt x="1376" y="2352"/>
                    <a:pt x="1459" y="2352"/>
                  </a:cubicBezTo>
                  <a:lnTo>
                    <a:pt x="1674" y="2393"/>
                  </a:lnTo>
                  <a:cubicBezTo>
                    <a:pt x="1715" y="2393"/>
                    <a:pt x="1797" y="2311"/>
                    <a:pt x="1797" y="2270"/>
                  </a:cubicBezTo>
                  <a:lnTo>
                    <a:pt x="1797" y="2219"/>
                  </a:lnTo>
                  <a:lnTo>
                    <a:pt x="1284" y="165"/>
                  </a:lnTo>
                  <a:cubicBezTo>
                    <a:pt x="1284" y="83"/>
                    <a:pt x="1243" y="42"/>
                    <a:pt x="1161" y="42"/>
                  </a:cubicBezTo>
                  <a:lnTo>
                    <a:pt x="94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2575;p74">
              <a:extLst>
                <a:ext uri="{FF2B5EF4-FFF2-40B4-BE49-F238E27FC236}">
                  <a16:creationId xmlns:a16="http://schemas.microsoft.com/office/drawing/2014/main" id="{1744FF42-CA7C-75C2-286C-C8FF670EA947}"/>
                </a:ext>
              </a:extLst>
            </p:cNvPr>
            <p:cNvSpPr/>
            <p:nvPr/>
          </p:nvSpPr>
          <p:spPr>
            <a:xfrm>
              <a:off x="1475750" y="2528000"/>
              <a:ext cx="38550" cy="59150"/>
            </a:xfrm>
            <a:custGeom>
              <a:avLst/>
              <a:gdLst/>
              <a:ahLst/>
              <a:cxnLst/>
              <a:rect l="l" t="t" r="r" b="b"/>
              <a:pathLst>
                <a:path w="1542" h="2366" extrusionOk="0">
                  <a:moveTo>
                    <a:pt x="771" y="513"/>
                  </a:moveTo>
                  <a:cubicBezTo>
                    <a:pt x="894" y="513"/>
                    <a:pt x="987" y="647"/>
                    <a:pt x="987" y="729"/>
                  </a:cubicBezTo>
                  <a:cubicBezTo>
                    <a:pt x="987" y="863"/>
                    <a:pt x="853" y="945"/>
                    <a:pt x="771" y="945"/>
                  </a:cubicBezTo>
                  <a:lnTo>
                    <a:pt x="555" y="904"/>
                  </a:lnTo>
                  <a:lnTo>
                    <a:pt x="596" y="513"/>
                  </a:lnTo>
                  <a:close/>
                  <a:moveTo>
                    <a:pt x="812" y="1376"/>
                  </a:moveTo>
                  <a:cubicBezTo>
                    <a:pt x="987" y="1417"/>
                    <a:pt x="1069" y="1499"/>
                    <a:pt x="1069" y="1633"/>
                  </a:cubicBezTo>
                  <a:cubicBezTo>
                    <a:pt x="1028" y="1797"/>
                    <a:pt x="946" y="1890"/>
                    <a:pt x="812" y="1890"/>
                  </a:cubicBezTo>
                  <a:lnTo>
                    <a:pt x="514" y="1848"/>
                  </a:lnTo>
                  <a:lnTo>
                    <a:pt x="555" y="1376"/>
                  </a:lnTo>
                  <a:close/>
                  <a:moveTo>
                    <a:pt x="340" y="0"/>
                  </a:moveTo>
                  <a:cubicBezTo>
                    <a:pt x="299" y="0"/>
                    <a:pt x="258" y="51"/>
                    <a:pt x="217" y="92"/>
                  </a:cubicBezTo>
                  <a:cubicBezTo>
                    <a:pt x="175" y="92"/>
                    <a:pt x="124" y="175"/>
                    <a:pt x="124" y="216"/>
                  </a:cubicBezTo>
                  <a:lnTo>
                    <a:pt x="1" y="2105"/>
                  </a:lnTo>
                  <a:cubicBezTo>
                    <a:pt x="1" y="2228"/>
                    <a:pt x="83" y="2311"/>
                    <a:pt x="175" y="2311"/>
                  </a:cubicBezTo>
                  <a:lnTo>
                    <a:pt x="771" y="2362"/>
                  </a:lnTo>
                  <a:cubicBezTo>
                    <a:pt x="794" y="2364"/>
                    <a:pt x="817" y="2365"/>
                    <a:pt x="840" y="2365"/>
                  </a:cubicBezTo>
                  <a:cubicBezTo>
                    <a:pt x="1234" y="2365"/>
                    <a:pt x="1502" y="2033"/>
                    <a:pt x="1541" y="1674"/>
                  </a:cubicBezTo>
                  <a:cubicBezTo>
                    <a:pt x="1541" y="1458"/>
                    <a:pt x="1459" y="1243"/>
                    <a:pt x="1285" y="1119"/>
                  </a:cubicBezTo>
                  <a:cubicBezTo>
                    <a:pt x="1408" y="1027"/>
                    <a:pt x="1459" y="904"/>
                    <a:pt x="1459" y="770"/>
                  </a:cubicBezTo>
                  <a:cubicBezTo>
                    <a:pt x="1500" y="390"/>
                    <a:pt x="1202" y="92"/>
                    <a:pt x="853" y="51"/>
                  </a:cubicBezTo>
                  <a:lnTo>
                    <a:pt x="340"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2576;p74">
              <a:extLst>
                <a:ext uri="{FF2B5EF4-FFF2-40B4-BE49-F238E27FC236}">
                  <a16:creationId xmlns:a16="http://schemas.microsoft.com/office/drawing/2014/main" id="{237FFA32-B673-03B6-C1B3-A3646A77E77F}"/>
                </a:ext>
              </a:extLst>
            </p:cNvPr>
            <p:cNvSpPr/>
            <p:nvPr/>
          </p:nvSpPr>
          <p:spPr>
            <a:xfrm>
              <a:off x="1544300" y="2533300"/>
              <a:ext cx="38525" cy="59175"/>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2577;p74">
              <a:extLst>
                <a:ext uri="{FF2B5EF4-FFF2-40B4-BE49-F238E27FC236}">
                  <a16:creationId xmlns:a16="http://schemas.microsoft.com/office/drawing/2014/main" id="{0F0E24F5-7E78-1985-05F7-F26ACCD17C0D}"/>
                </a:ext>
              </a:extLst>
            </p:cNvPr>
            <p:cNvSpPr/>
            <p:nvPr/>
          </p:nvSpPr>
          <p:spPr>
            <a:xfrm>
              <a:off x="1772025" y="2121600"/>
              <a:ext cx="84475" cy="90900"/>
            </a:xfrm>
            <a:custGeom>
              <a:avLst/>
              <a:gdLst/>
              <a:ahLst/>
              <a:cxnLst/>
              <a:rect l="l" t="t" r="r" b="b"/>
              <a:pathLst>
                <a:path w="3379" h="3636" extrusionOk="0">
                  <a:moveTo>
                    <a:pt x="2865" y="1"/>
                  </a:moveTo>
                  <a:lnTo>
                    <a:pt x="1674" y="986"/>
                  </a:lnTo>
                  <a:lnTo>
                    <a:pt x="390" y="42"/>
                  </a:lnTo>
                  <a:lnTo>
                    <a:pt x="1068" y="1500"/>
                  </a:lnTo>
                  <a:lnTo>
                    <a:pt x="0" y="2701"/>
                  </a:lnTo>
                  <a:lnTo>
                    <a:pt x="0" y="2701"/>
                  </a:lnTo>
                  <a:lnTo>
                    <a:pt x="1284" y="2270"/>
                  </a:lnTo>
                  <a:lnTo>
                    <a:pt x="2013" y="3636"/>
                  </a:lnTo>
                  <a:lnTo>
                    <a:pt x="1972" y="2137"/>
                  </a:lnTo>
                  <a:lnTo>
                    <a:pt x="3379" y="2393"/>
                  </a:lnTo>
                  <a:lnTo>
                    <a:pt x="3379" y="2393"/>
                  </a:lnTo>
                  <a:lnTo>
                    <a:pt x="2352" y="1418"/>
                  </a:lnTo>
                  <a:lnTo>
                    <a:pt x="286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2578;p74">
              <a:extLst>
                <a:ext uri="{FF2B5EF4-FFF2-40B4-BE49-F238E27FC236}">
                  <a16:creationId xmlns:a16="http://schemas.microsoft.com/office/drawing/2014/main" id="{CA6D52C3-8C6C-1D08-23B6-88A7C8C91D85}"/>
                </a:ext>
              </a:extLst>
            </p:cNvPr>
            <p:cNvSpPr/>
            <p:nvPr/>
          </p:nvSpPr>
          <p:spPr>
            <a:xfrm>
              <a:off x="2064175" y="2477925"/>
              <a:ext cx="93975" cy="94000"/>
            </a:xfrm>
            <a:custGeom>
              <a:avLst/>
              <a:gdLst/>
              <a:ahLst/>
              <a:cxnLst/>
              <a:rect l="l" t="t" r="r" b="b"/>
              <a:pathLst>
                <a:path w="3759" h="3760" extrusionOk="0">
                  <a:moveTo>
                    <a:pt x="2516" y="1"/>
                  </a:moveTo>
                  <a:lnTo>
                    <a:pt x="1581" y="1284"/>
                  </a:lnTo>
                  <a:lnTo>
                    <a:pt x="0" y="894"/>
                  </a:lnTo>
                  <a:lnTo>
                    <a:pt x="976" y="1839"/>
                  </a:lnTo>
                  <a:lnTo>
                    <a:pt x="123" y="3122"/>
                  </a:lnTo>
                  <a:lnTo>
                    <a:pt x="1448" y="2352"/>
                  </a:lnTo>
                  <a:lnTo>
                    <a:pt x="1879" y="3759"/>
                  </a:lnTo>
                  <a:lnTo>
                    <a:pt x="2259" y="2352"/>
                  </a:lnTo>
                  <a:lnTo>
                    <a:pt x="3758" y="2178"/>
                  </a:lnTo>
                  <a:lnTo>
                    <a:pt x="2310" y="1582"/>
                  </a:lnTo>
                  <a:lnTo>
                    <a:pt x="2516"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2579;p74">
              <a:extLst>
                <a:ext uri="{FF2B5EF4-FFF2-40B4-BE49-F238E27FC236}">
                  <a16:creationId xmlns:a16="http://schemas.microsoft.com/office/drawing/2014/main" id="{2945ACD0-ADAF-EC10-82C5-4B5DE5D5A1E1}"/>
                </a:ext>
              </a:extLst>
            </p:cNvPr>
            <p:cNvSpPr/>
            <p:nvPr/>
          </p:nvSpPr>
          <p:spPr>
            <a:xfrm>
              <a:off x="1468325" y="2307725"/>
              <a:ext cx="91925" cy="99625"/>
            </a:xfrm>
            <a:custGeom>
              <a:avLst/>
              <a:gdLst/>
              <a:ahLst/>
              <a:cxnLst/>
              <a:rect l="l" t="t" r="r" b="b"/>
              <a:pathLst>
                <a:path w="3677" h="3985" extrusionOk="0">
                  <a:moveTo>
                    <a:pt x="1366" y="0"/>
                  </a:moveTo>
                  <a:lnTo>
                    <a:pt x="1448" y="1623"/>
                  </a:lnTo>
                  <a:lnTo>
                    <a:pt x="0" y="2352"/>
                  </a:lnTo>
                  <a:lnTo>
                    <a:pt x="1366" y="2444"/>
                  </a:lnTo>
                  <a:lnTo>
                    <a:pt x="1540" y="3985"/>
                  </a:lnTo>
                  <a:lnTo>
                    <a:pt x="2054" y="2527"/>
                  </a:lnTo>
                  <a:lnTo>
                    <a:pt x="3296" y="3297"/>
                  </a:lnTo>
                  <a:lnTo>
                    <a:pt x="2649" y="1972"/>
                  </a:lnTo>
                  <a:lnTo>
                    <a:pt x="3676" y="853"/>
                  </a:lnTo>
                  <a:lnTo>
                    <a:pt x="3676" y="853"/>
                  </a:lnTo>
                  <a:lnTo>
                    <a:pt x="2177" y="1366"/>
                  </a:lnTo>
                  <a:lnTo>
                    <a:pt x="1366"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0" name="TextBox 1419">
            <a:extLst>
              <a:ext uri="{FF2B5EF4-FFF2-40B4-BE49-F238E27FC236}">
                <a16:creationId xmlns:a16="http://schemas.microsoft.com/office/drawing/2014/main" id="{3FBB6508-8571-1AB5-C256-73EEE075F199}"/>
              </a:ext>
            </a:extLst>
          </p:cNvPr>
          <p:cNvSpPr txBox="1"/>
          <p:nvPr/>
        </p:nvSpPr>
        <p:spPr>
          <a:xfrm>
            <a:off x="4846166" y="1893078"/>
            <a:ext cx="6103088" cy="954107"/>
          </a:xfrm>
          <a:prstGeom prst="rect">
            <a:avLst/>
          </a:prstGeom>
          <a:noFill/>
        </p:spPr>
        <p:txBody>
          <a:bodyPr wrap="square">
            <a:spAutoFit/>
          </a:bodyPr>
          <a:lstStyle/>
          <a:p>
            <a:pPr algn="just" defTabSz="1219170">
              <a:buClr>
                <a:srgbClr val="000000"/>
              </a:buClr>
            </a:pPr>
            <a:r>
              <a:rPr lang="vi-VN" sz="2800">
                <a:solidFill>
                  <a:srgbClr val="0B050B"/>
                </a:solidFill>
                <a:latin typeface="+mj-lt"/>
              </a:rPr>
              <a:t>Giúp ta thấy vui tươi, niềm vui hạnh phúc, yêu đời, biết sống có ý nghĩa hơn</a:t>
            </a:r>
            <a:endParaRPr lang="en-US" sz="3600" kern="0">
              <a:solidFill>
                <a:srgbClr val="0B050B"/>
              </a:solidFill>
              <a:latin typeface="+mj-lt"/>
              <a:cs typeface="Arial"/>
              <a:sym typeface="Arial"/>
            </a:endParaRPr>
          </a:p>
        </p:txBody>
      </p:sp>
      <p:sp>
        <p:nvSpPr>
          <p:cNvPr id="1422" name="TextBox 1421">
            <a:extLst>
              <a:ext uri="{FF2B5EF4-FFF2-40B4-BE49-F238E27FC236}">
                <a16:creationId xmlns:a16="http://schemas.microsoft.com/office/drawing/2014/main" id="{C843AD70-D0C1-AC30-005E-E874ED31BA2C}"/>
              </a:ext>
            </a:extLst>
          </p:cNvPr>
          <p:cNvSpPr txBox="1"/>
          <p:nvPr/>
        </p:nvSpPr>
        <p:spPr>
          <a:xfrm>
            <a:off x="4834539" y="3422625"/>
            <a:ext cx="6103088" cy="954107"/>
          </a:xfrm>
          <a:prstGeom prst="rect">
            <a:avLst/>
          </a:prstGeom>
          <a:noFill/>
        </p:spPr>
        <p:txBody>
          <a:bodyPr wrap="square">
            <a:spAutoFit/>
          </a:bodyPr>
          <a:lstStyle/>
          <a:p>
            <a:pPr algn="just" defTabSz="1219170">
              <a:buClr>
                <a:srgbClr val="000000"/>
              </a:buClr>
            </a:pPr>
            <a:r>
              <a:rPr lang="vi-VN" sz="2800">
                <a:solidFill>
                  <a:srgbClr val="0B050B"/>
                </a:solidFill>
                <a:latin typeface="+mj-lt"/>
              </a:rPr>
              <a:t>Giúp kết nối mọi người, tạo mối quan hệ gắn bó, thân thiết giữa người với người. </a:t>
            </a:r>
            <a:endParaRPr lang="en-US" sz="3600" kern="0">
              <a:solidFill>
                <a:srgbClr val="0B050B"/>
              </a:solidFill>
              <a:latin typeface="+mj-lt"/>
              <a:cs typeface="Arial"/>
              <a:sym typeface="Arial"/>
            </a:endParaRPr>
          </a:p>
        </p:txBody>
      </p:sp>
      <p:sp>
        <p:nvSpPr>
          <p:cNvPr id="1424" name="TextBox 1423">
            <a:extLst>
              <a:ext uri="{FF2B5EF4-FFF2-40B4-BE49-F238E27FC236}">
                <a16:creationId xmlns:a16="http://schemas.microsoft.com/office/drawing/2014/main" id="{2CC59E26-3C7F-D953-945F-0678ED967CFF}"/>
              </a:ext>
            </a:extLst>
          </p:cNvPr>
          <p:cNvSpPr txBox="1"/>
          <p:nvPr/>
        </p:nvSpPr>
        <p:spPr>
          <a:xfrm>
            <a:off x="4951743" y="4812174"/>
            <a:ext cx="6103088" cy="954107"/>
          </a:xfrm>
          <a:prstGeom prst="rect">
            <a:avLst/>
          </a:prstGeom>
          <a:noFill/>
        </p:spPr>
        <p:txBody>
          <a:bodyPr wrap="square">
            <a:spAutoFit/>
          </a:bodyPr>
          <a:lstStyle/>
          <a:p>
            <a:pPr algn="just" defTabSz="1219170">
              <a:buClr>
                <a:srgbClr val="000000"/>
              </a:buClr>
            </a:pPr>
            <a:r>
              <a:rPr lang="vi-VN" sz="2800">
                <a:solidFill>
                  <a:srgbClr val="0B050B"/>
                </a:solidFill>
                <a:latin typeface="+mj-lt"/>
              </a:rPr>
              <a:t>Là động lực, ý chí, sức mạnh vượt qua khó khăn, vất vả, thử thách...</a:t>
            </a:r>
            <a:endParaRPr lang="en-US" sz="3600" kern="0">
              <a:solidFill>
                <a:srgbClr val="0B050B"/>
              </a:solidFill>
              <a:latin typeface="+mj-lt"/>
              <a:cs typeface="Arial"/>
              <a:sym typeface="Arial"/>
            </a:endParaRPr>
          </a:p>
        </p:txBody>
      </p:sp>
    </p:spTree>
    <p:extLst>
      <p:ext uri="{BB962C8B-B14F-4D97-AF65-F5344CB8AC3E}">
        <p14:creationId xmlns:p14="http://schemas.microsoft.com/office/powerpoint/2010/main" val="313087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45"/>
                                        </p:tgtEl>
                                        <p:attrNameLst>
                                          <p:attrName>style.visibility</p:attrName>
                                        </p:attrNameLst>
                                      </p:cBhvr>
                                      <p:to>
                                        <p:strVal val="visible"/>
                                      </p:to>
                                    </p:set>
                                    <p:animEffect transition="in" filter="fade">
                                      <p:cBhvr>
                                        <p:cTn id="7" dur="1000"/>
                                        <p:tgtEl>
                                          <p:spTgt spid="1345"/>
                                        </p:tgtEl>
                                      </p:cBhvr>
                                    </p:animEffect>
                                    <p:anim calcmode="lin" valueType="num">
                                      <p:cBhvr>
                                        <p:cTn id="8" dur="1000" fill="hold"/>
                                        <p:tgtEl>
                                          <p:spTgt spid="1345"/>
                                        </p:tgtEl>
                                        <p:attrNameLst>
                                          <p:attrName>ppt_x</p:attrName>
                                        </p:attrNameLst>
                                      </p:cBhvr>
                                      <p:tavLst>
                                        <p:tav tm="0">
                                          <p:val>
                                            <p:strVal val="#ppt_x"/>
                                          </p:val>
                                        </p:tav>
                                        <p:tav tm="100000">
                                          <p:val>
                                            <p:strVal val="#ppt_x"/>
                                          </p:val>
                                        </p:tav>
                                      </p:tavLst>
                                    </p:anim>
                                    <p:anim calcmode="lin" valueType="num">
                                      <p:cBhvr>
                                        <p:cTn id="9" dur="1000" fill="hold"/>
                                        <p:tgtEl>
                                          <p:spTgt spid="13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420"/>
                                        </p:tgtEl>
                                        <p:attrNameLst>
                                          <p:attrName>style.visibility</p:attrName>
                                        </p:attrNameLst>
                                      </p:cBhvr>
                                      <p:to>
                                        <p:strVal val="visible"/>
                                      </p:to>
                                    </p:set>
                                    <p:animEffect transition="in" filter="randombar(horizontal)">
                                      <p:cBhvr>
                                        <p:cTn id="17" dur="500"/>
                                        <p:tgtEl>
                                          <p:spTgt spid="14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99"/>
                                        </p:tgtEl>
                                        <p:attrNameLst>
                                          <p:attrName>style.visibility</p:attrName>
                                        </p:attrNameLst>
                                      </p:cBhvr>
                                      <p:to>
                                        <p:strVal val="visible"/>
                                      </p:to>
                                    </p:set>
                                    <p:animEffect transition="in" filter="randombar(horizontal)">
                                      <p:cBhvr>
                                        <p:cTn id="22" dur="500"/>
                                        <p:tgtEl>
                                          <p:spTgt spid="129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422"/>
                                        </p:tgtEl>
                                        <p:attrNameLst>
                                          <p:attrName>style.visibility</p:attrName>
                                        </p:attrNameLst>
                                      </p:cBhvr>
                                      <p:to>
                                        <p:strVal val="visible"/>
                                      </p:to>
                                    </p:set>
                                    <p:animEffect transition="in" filter="randombar(horizontal)">
                                      <p:cBhvr>
                                        <p:cTn id="25" dur="500"/>
                                        <p:tgtEl>
                                          <p:spTgt spid="142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328"/>
                                        </p:tgtEl>
                                        <p:attrNameLst>
                                          <p:attrName>style.visibility</p:attrName>
                                        </p:attrNameLst>
                                      </p:cBhvr>
                                      <p:to>
                                        <p:strVal val="visible"/>
                                      </p:to>
                                    </p:set>
                                    <p:animEffect transition="in" filter="circle(in)">
                                      <p:cBhvr>
                                        <p:cTn id="30" dur="2000"/>
                                        <p:tgtEl>
                                          <p:spTgt spid="1328"/>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24"/>
                                        </p:tgtEl>
                                        <p:attrNameLst>
                                          <p:attrName>style.visibility</p:attrName>
                                        </p:attrNameLst>
                                      </p:cBhvr>
                                      <p:to>
                                        <p:strVal val="visible"/>
                                      </p:to>
                                    </p:set>
                                    <p:animEffect transition="in" filter="circle(in)">
                                      <p:cBhvr>
                                        <p:cTn id="33" dur="2000"/>
                                        <p:tgtEl>
                                          <p:spTgt spid="1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 grpId="0"/>
      <p:bldP spid="1422" grpId="0"/>
      <p:bldP spid="14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sp>
        <p:nvSpPr>
          <p:cNvPr id="2323" name="Google Shape;2323;p69"/>
          <p:cNvSpPr txBox="1">
            <a:spLocks noGrp="1"/>
          </p:cNvSpPr>
          <p:nvPr>
            <p:ph type="title"/>
          </p:nvPr>
        </p:nvSpPr>
        <p:spPr>
          <a:xfrm>
            <a:off x="1413442" y="1854651"/>
            <a:ext cx="6455052" cy="2960400"/>
          </a:xfrm>
          <a:prstGeom prst="rect">
            <a:avLst/>
          </a:prstGeom>
          <a:solidFill>
            <a:schemeClr val="accent3"/>
          </a:solidFill>
        </p:spPr>
        <p:txBody>
          <a:bodyPr spcFirstLastPara="1" wrap="square" lIns="121900" tIns="121900" rIns="121900" bIns="121900" anchor="ctr" anchorCtr="0">
            <a:noAutofit/>
          </a:bodyPr>
          <a:lstStyle/>
          <a:p>
            <a:r>
              <a:rPr lang="en" sz="7200" b="1">
                <a:latin typeface="Times New Roman" panose="02020603050405020304" pitchFamily="18" charset="0"/>
                <a:cs typeface="Times New Roman" panose="02020603050405020304" pitchFamily="18" charset="0"/>
              </a:rPr>
              <a:t>Hoạt động </a:t>
            </a:r>
            <a:br>
              <a:rPr lang="en" sz="7200" b="1">
                <a:latin typeface="Times New Roman" panose="02020603050405020304" pitchFamily="18" charset="0"/>
                <a:cs typeface="Times New Roman" panose="02020603050405020304" pitchFamily="18" charset="0"/>
              </a:rPr>
            </a:br>
            <a:r>
              <a:rPr lang="en" sz="7200" b="1">
                <a:latin typeface="Times New Roman" panose="02020603050405020304" pitchFamily="18" charset="0"/>
                <a:cs typeface="Times New Roman" panose="02020603050405020304" pitchFamily="18" charset="0"/>
              </a:rPr>
              <a:t>vận dụng</a:t>
            </a:r>
            <a:endParaRPr sz="7200" b="1">
              <a:latin typeface="Times New Roman" panose="02020603050405020304" pitchFamily="18" charset="0"/>
              <a:cs typeface="Times New Roman" panose="02020603050405020304" pitchFamily="18" charset="0"/>
            </a:endParaRPr>
          </a:p>
        </p:txBody>
      </p:sp>
      <p:grpSp>
        <p:nvGrpSpPr>
          <p:cNvPr id="2324" name="Google Shape;2324;p69"/>
          <p:cNvGrpSpPr/>
          <p:nvPr/>
        </p:nvGrpSpPr>
        <p:grpSpPr>
          <a:xfrm>
            <a:off x="7150799" y="1441423"/>
            <a:ext cx="4502485" cy="4427749"/>
            <a:chOff x="3229800" y="2766550"/>
            <a:chExt cx="2287172" cy="1900694"/>
          </a:xfrm>
        </p:grpSpPr>
        <p:sp>
          <p:nvSpPr>
            <p:cNvPr id="2325" name="Google Shape;2325;p69"/>
            <p:cNvSpPr/>
            <p:nvPr/>
          </p:nvSpPr>
          <p:spPr>
            <a:xfrm>
              <a:off x="3229800" y="2766550"/>
              <a:ext cx="2287172" cy="1900694"/>
            </a:xfrm>
            <a:custGeom>
              <a:avLst/>
              <a:gdLst/>
              <a:ahLst/>
              <a:cxnLst/>
              <a:rect l="l" t="t" r="r" b="b"/>
              <a:pathLst>
                <a:path w="37739" h="31362" extrusionOk="0">
                  <a:moveTo>
                    <a:pt x="8514" y="1"/>
                  </a:moveTo>
                  <a:cubicBezTo>
                    <a:pt x="7867" y="1"/>
                    <a:pt x="7271" y="134"/>
                    <a:pt x="6716" y="350"/>
                  </a:cubicBezTo>
                  <a:cubicBezTo>
                    <a:pt x="4488" y="1161"/>
                    <a:pt x="3081" y="3471"/>
                    <a:pt x="3379" y="5823"/>
                  </a:cubicBezTo>
                  <a:cubicBezTo>
                    <a:pt x="3543" y="6932"/>
                    <a:pt x="4016" y="7959"/>
                    <a:pt x="4786" y="8729"/>
                  </a:cubicBezTo>
                  <a:cubicBezTo>
                    <a:pt x="4786" y="8770"/>
                    <a:pt x="4745" y="8821"/>
                    <a:pt x="4745" y="8863"/>
                  </a:cubicBezTo>
                  <a:cubicBezTo>
                    <a:pt x="4149" y="8565"/>
                    <a:pt x="3595" y="8431"/>
                    <a:pt x="3081" y="8431"/>
                  </a:cubicBezTo>
                  <a:cubicBezTo>
                    <a:pt x="2691" y="8431"/>
                    <a:pt x="2352" y="8472"/>
                    <a:pt x="2003" y="8647"/>
                  </a:cubicBezTo>
                  <a:cubicBezTo>
                    <a:pt x="1284" y="8945"/>
                    <a:pt x="720" y="9592"/>
                    <a:pt x="381" y="10403"/>
                  </a:cubicBezTo>
                  <a:cubicBezTo>
                    <a:pt x="124" y="11132"/>
                    <a:pt x="124" y="11851"/>
                    <a:pt x="124" y="12364"/>
                  </a:cubicBezTo>
                  <a:cubicBezTo>
                    <a:pt x="165" y="13740"/>
                    <a:pt x="463" y="15147"/>
                    <a:pt x="1028" y="16431"/>
                  </a:cubicBezTo>
                  <a:cubicBezTo>
                    <a:pt x="596" y="16728"/>
                    <a:pt x="206" y="17160"/>
                    <a:pt x="83" y="17714"/>
                  </a:cubicBezTo>
                  <a:cubicBezTo>
                    <a:pt x="1" y="18063"/>
                    <a:pt x="1" y="18402"/>
                    <a:pt x="83" y="18833"/>
                  </a:cubicBezTo>
                  <a:cubicBezTo>
                    <a:pt x="257" y="19984"/>
                    <a:pt x="894" y="20887"/>
                    <a:pt x="1582" y="21657"/>
                  </a:cubicBezTo>
                  <a:cubicBezTo>
                    <a:pt x="298" y="23495"/>
                    <a:pt x="381" y="25293"/>
                    <a:pt x="381" y="25375"/>
                  </a:cubicBezTo>
                  <a:cubicBezTo>
                    <a:pt x="422" y="25457"/>
                    <a:pt x="422" y="25549"/>
                    <a:pt x="463" y="25672"/>
                  </a:cubicBezTo>
                  <a:cubicBezTo>
                    <a:pt x="853" y="26699"/>
                    <a:pt x="1962" y="27901"/>
                    <a:pt x="5002" y="27901"/>
                  </a:cubicBezTo>
                  <a:cubicBezTo>
                    <a:pt x="5854" y="27901"/>
                    <a:pt x="6799" y="27819"/>
                    <a:pt x="7826" y="27644"/>
                  </a:cubicBezTo>
                  <a:cubicBezTo>
                    <a:pt x="7959" y="27603"/>
                    <a:pt x="8082" y="27603"/>
                    <a:pt x="8164" y="27562"/>
                  </a:cubicBezTo>
                  <a:cubicBezTo>
                    <a:pt x="9664" y="28846"/>
                    <a:pt x="11337" y="29821"/>
                    <a:pt x="13176" y="30468"/>
                  </a:cubicBezTo>
                  <a:cubicBezTo>
                    <a:pt x="13299" y="30509"/>
                    <a:pt x="13391" y="30550"/>
                    <a:pt x="13514" y="30591"/>
                  </a:cubicBezTo>
                  <a:cubicBezTo>
                    <a:pt x="15055" y="31105"/>
                    <a:pt x="16636" y="31361"/>
                    <a:pt x="18269" y="31361"/>
                  </a:cubicBezTo>
                  <a:cubicBezTo>
                    <a:pt x="19891" y="31361"/>
                    <a:pt x="21473" y="31105"/>
                    <a:pt x="22972" y="30591"/>
                  </a:cubicBezTo>
                  <a:cubicBezTo>
                    <a:pt x="24215" y="30211"/>
                    <a:pt x="25365" y="29657"/>
                    <a:pt x="26443" y="28969"/>
                  </a:cubicBezTo>
                  <a:cubicBezTo>
                    <a:pt x="28024" y="27983"/>
                    <a:pt x="29390" y="26740"/>
                    <a:pt x="30499" y="25251"/>
                  </a:cubicBezTo>
                  <a:cubicBezTo>
                    <a:pt x="30499" y="25200"/>
                    <a:pt x="30550" y="25159"/>
                    <a:pt x="30550" y="25159"/>
                  </a:cubicBezTo>
                  <a:cubicBezTo>
                    <a:pt x="31526" y="23834"/>
                    <a:pt x="32296" y="22335"/>
                    <a:pt x="32810" y="20754"/>
                  </a:cubicBezTo>
                  <a:cubicBezTo>
                    <a:pt x="33118" y="19860"/>
                    <a:pt x="33323" y="18916"/>
                    <a:pt x="33456" y="17971"/>
                  </a:cubicBezTo>
                  <a:cubicBezTo>
                    <a:pt x="34144" y="17416"/>
                    <a:pt x="34822" y="16821"/>
                    <a:pt x="35510" y="16174"/>
                  </a:cubicBezTo>
                  <a:cubicBezTo>
                    <a:pt x="36455" y="15280"/>
                    <a:pt x="37348" y="14295"/>
                    <a:pt x="37605" y="12929"/>
                  </a:cubicBezTo>
                  <a:cubicBezTo>
                    <a:pt x="37739" y="12200"/>
                    <a:pt x="37564" y="11471"/>
                    <a:pt x="37225" y="10957"/>
                  </a:cubicBezTo>
                  <a:cubicBezTo>
                    <a:pt x="37482" y="10618"/>
                    <a:pt x="37605" y="10228"/>
                    <a:pt x="37605" y="9756"/>
                  </a:cubicBezTo>
                  <a:lnTo>
                    <a:pt x="37605" y="5823"/>
                  </a:lnTo>
                  <a:cubicBezTo>
                    <a:pt x="37605" y="4663"/>
                    <a:pt x="36660" y="3728"/>
                    <a:pt x="35551" y="3728"/>
                  </a:cubicBezTo>
                  <a:lnTo>
                    <a:pt x="27377" y="3728"/>
                  </a:lnTo>
                  <a:cubicBezTo>
                    <a:pt x="24728" y="1757"/>
                    <a:pt x="21565" y="730"/>
                    <a:pt x="18269" y="730"/>
                  </a:cubicBezTo>
                  <a:cubicBezTo>
                    <a:pt x="16256" y="730"/>
                    <a:pt x="14285" y="1120"/>
                    <a:pt x="12446" y="1890"/>
                  </a:cubicBezTo>
                  <a:cubicBezTo>
                    <a:pt x="11461" y="730"/>
                    <a:pt x="10054" y="1"/>
                    <a:pt x="85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69"/>
            <p:cNvSpPr/>
            <p:nvPr/>
          </p:nvSpPr>
          <p:spPr>
            <a:xfrm>
              <a:off x="3473132" y="2872974"/>
              <a:ext cx="1732697" cy="1732030"/>
            </a:xfrm>
            <a:custGeom>
              <a:avLst/>
              <a:gdLst/>
              <a:ahLst/>
              <a:cxnLst/>
              <a:rect l="l" t="t" r="r" b="b"/>
              <a:pathLst>
                <a:path w="28590" h="28579" extrusionOk="0">
                  <a:moveTo>
                    <a:pt x="14295" y="1"/>
                  </a:moveTo>
                  <a:cubicBezTo>
                    <a:pt x="6419" y="1"/>
                    <a:pt x="1" y="6377"/>
                    <a:pt x="1" y="14295"/>
                  </a:cubicBezTo>
                  <a:cubicBezTo>
                    <a:pt x="1" y="15578"/>
                    <a:pt x="175" y="16821"/>
                    <a:pt x="514" y="17971"/>
                  </a:cubicBezTo>
                  <a:cubicBezTo>
                    <a:pt x="648" y="18443"/>
                    <a:pt x="771" y="18916"/>
                    <a:pt x="946" y="19337"/>
                  </a:cubicBezTo>
                  <a:cubicBezTo>
                    <a:pt x="1120" y="19809"/>
                    <a:pt x="1325" y="20240"/>
                    <a:pt x="1541" y="20672"/>
                  </a:cubicBezTo>
                  <a:cubicBezTo>
                    <a:pt x="1634" y="20836"/>
                    <a:pt x="1716" y="21010"/>
                    <a:pt x="1798" y="21185"/>
                  </a:cubicBezTo>
                  <a:cubicBezTo>
                    <a:pt x="2311" y="22161"/>
                    <a:pt x="2958" y="23023"/>
                    <a:pt x="3687" y="23834"/>
                  </a:cubicBezTo>
                  <a:cubicBezTo>
                    <a:pt x="3944" y="24132"/>
                    <a:pt x="4242" y="24430"/>
                    <a:pt x="4540" y="24687"/>
                  </a:cubicBezTo>
                  <a:cubicBezTo>
                    <a:pt x="5946" y="26063"/>
                    <a:pt x="7661" y="27090"/>
                    <a:pt x="9541" y="27767"/>
                  </a:cubicBezTo>
                  <a:cubicBezTo>
                    <a:pt x="9674" y="27808"/>
                    <a:pt x="9756" y="27808"/>
                    <a:pt x="9890" y="27860"/>
                  </a:cubicBezTo>
                  <a:cubicBezTo>
                    <a:pt x="11255" y="28322"/>
                    <a:pt x="12755" y="28578"/>
                    <a:pt x="14295" y="28578"/>
                  </a:cubicBezTo>
                  <a:cubicBezTo>
                    <a:pt x="15835" y="28578"/>
                    <a:pt x="17335" y="28322"/>
                    <a:pt x="18700" y="27860"/>
                  </a:cubicBezTo>
                  <a:cubicBezTo>
                    <a:pt x="19861" y="27511"/>
                    <a:pt x="20929" y="26997"/>
                    <a:pt x="21914" y="26360"/>
                  </a:cubicBezTo>
                  <a:cubicBezTo>
                    <a:pt x="23403" y="25416"/>
                    <a:pt x="24687" y="24266"/>
                    <a:pt x="25714" y="22849"/>
                  </a:cubicBezTo>
                  <a:cubicBezTo>
                    <a:pt x="25714" y="22849"/>
                    <a:pt x="25765" y="22807"/>
                    <a:pt x="25765" y="22766"/>
                  </a:cubicBezTo>
                  <a:cubicBezTo>
                    <a:pt x="26700" y="21565"/>
                    <a:pt x="27388" y="20199"/>
                    <a:pt x="27901" y="18700"/>
                  </a:cubicBezTo>
                  <a:cubicBezTo>
                    <a:pt x="28332" y="17334"/>
                    <a:pt x="28589" y="15835"/>
                    <a:pt x="28589" y="14295"/>
                  </a:cubicBezTo>
                  <a:cubicBezTo>
                    <a:pt x="28589" y="6377"/>
                    <a:pt x="22171" y="1"/>
                    <a:pt x="1429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69"/>
            <p:cNvSpPr/>
            <p:nvPr/>
          </p:nvSpPr>
          <p:spPr>
            <a:xfrm>
              <a:off x="4661189" y="3441881"/>
              <a:ext cx="796047" cy="644716"/>
            </a:xfrm>
            <a:custGeom>
              <a:avLst/>
              <a:gdLst/>
              <a:ahLst/>
              <a:cxnLst/>
              <a:rect l="l" t="t" r="r" b="b"/>
              <a:pathLst>
                <a:path w="13135" h="10638" extrusionOk="0">
                  <a:moveTo>
                    <a:pt x="11984" y="0"/>
                  </a:moveTo>
                  <a:cubicBezTo>
                    <a:pt x="11796" y="0"/>
                    <a:pt x="11605" y="32"/>
                    <a:pt x="11420" y="71"/>
                  </a:cubicBezTo>
                  <a:cubicBezTo>
                    <a:pt x="9582" y="410"/>
                    <a:pt x="8041" y="1652"/>
                    <a:pt x="6624" y="2895"/>
                  </a:cubicBezTo>
                  <a:cubicBezTo>
                    <a:pt x="6717" y="2597"/>
                    <a:pt x="6799" y="2299"/>
                    <a:pt x="6799" y="1991"/>
                  </a:cubicBezTo>
                  <a:cubicBezTo>
                    <a:pt x="6799" y="1694"/>
                    <a:pt x="6799" y="1355"/>
                    <a:pt x="6676" y="1016"/>
                  </a:cubicBezTo>
                  <a:cubicBezTo>
                    <a:pt x="6501" y="708"/>
                    <a:pt x="6244" y="451"/>
                    <a:pt x="5906" y="410"/>
                  </a:cubicBezTo>
                  <a:cubicBezTo>
                    <a:pt x="5853" y="403"/>
                    <a:pt x="5801" y="400"/>
                    <a:pt x="5749" y="400"/>
                  </a:cubicBezTo>
                  <a:cubicBezTo>
                    <a:pt x="5496" y="400"/>
                    <a:pt x="5249" y="481"/>
                    <a:pt x="5002" y="626"/>
                  </a:cubicBezTo>
                  <a:cubicBezTo>
                    <a:pt x="3718" y="1221"/>
                    <a:pt x="2609" y="2248"/>
                    <a:pt x="1880" y="3532"/>
                  </a:cubicBezTo>
                  <a:cubicBezTo>
                    <a:pt x="1069" y="4990"/>
                    <a:pt x="555" y="6828"/>
                    <a:pt x="206" y="8461"/>
                  </a:cubicBezTo>
                  <a:cubicBezTo>
                    <a:pt x="83" y="9015"/>
                    <a:pt x="1" y="9652"/>
                    <a:pt x="165" y="10165"/>
                  </a:cubicBezTo>
                  <a:cubicBezTo>
                    <a:pt x="206" y="10340"/>
                    <a:pt x="299" y="10463"/>
                    <a:pt x="422" y="10555"/>
                  </a:cubicBezTo>
                  <a:cubicBezTo>
                    <a:pt x="555" y="10638"/>
                    <a:pt x="720" y="10638"/>
                    <a:pt x="894" y="10638"/>
                  </a:cubicBezTo>
                  <a:cubicBezTo>
                    <a:pt x="1747" y="10555"/>
                    <a:pt x="2517" y="10206"/>
                    <a:pt x="3246" y="9867"/>
                  </a:cubicBezTo>
                  <a:cubicBezTo>
                    <a:pt x="6162" y="8409"/>
                    <a:pt x="8853" y="6530"/>
                    <a:pt x="11245" y="4302"/>
                  </a:cubicBezTo>
                  <a:cubicBezTo>
                    <a:pt x="12015" y="3532"/>
                    <a:pt x="12837" y="2679"/>
                    <a:pt x="13001" y="1611"/>
                  </a:cubicBezTo>
                  <a:cubicBezTo>
                    <a:pt x="13135" y="1057"/>
                    <a:pt x="13001" y="451"/>
                    <a:pt x="12580" y="153"/>
                  </a:cubicBezTo>
                  <a:cubicBezTo>
                    <a:pt x="12396" y="40"/>
                    <a:pt x="12193" y="0"/>
                    <a:pt x="11984"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69"/>
            <p:cNvSpPr/>
            <p:nvPr/>
          </p:nvSpPr>
          <p:spPr>
            <a:xfrm>
              <a:off x="3297012" y="3339578"/>
              <a:ext cx="806653" cy="949802"/>
            </a:xfrm>
            <a:custGeom>
              <a:avLst/>
              <a:gdLst/>
              <a:ahLst/>
              <a:cxnLst/>
              <a:rect l="l" t="t" r="r" b="b"/>
              <a:pathLst>
                <a:path w="13310" h="15672" extrusionOk="0">
                  <a:moveTo>
                    <a:pt x="2041" y="0"/>
                  </a:moveTo>
                  <a:cubicBezTo>
                    <a:pt x="1812" y="0"/>
                    <a:pt x="1586" y="42"/>
                    <a:pt x="1366" y="137"/>
                  </a:cubicBezTo>
                  <a:cubicBezTo>
                    <a:pt x="853" y="342"/>
                    <a:pt x="514" y="773"/>
                    <a:pt x="299" y="1287"/>
                  </a:cubicBezTo>
                  <a:cubicBezTo>
                    <a:pt x="124" y="1800"/>
                    <a:pt x="83" y="2355"/>
                    <a:pt x="83" y="2868"/>
                  </a:cubicBezTo>
                  <a:cubicBezTo>
                    <a:pt x="124" y="4583"/>
                    <a:pt x="637" y="6247"/>
                    <a:pt x="1541" y="7705"/>
                  </a:cubicBezTo>
                  <a:cubicBezTo>
                    <a:pt x="1429" y="7664"/>
                    <a:pt x="1312" y="7645"/>
                    <a:pt x="1195" y="7645"/>
                  </a:cubicBezTo>
                  <a:cubicBezTo>
                    <a:pt x="690" y="7645"/>
                    <a:pt x="183" y="7999"/>
                    <a:pt x="42" y="8516"/>
                  </a:cubicBezTo>
                  <a:cubicBezTo>
                    <a:pt x="1" y="8732"/>
                    <a:pt x="1" y="8988"/>
                    <a:pt x="42" y="9204"/>
                  </a:cubicBezTo>
                  <a:cubicBezTo>
                    <a:pt x="257" y="10446"/>
                    <a:pt x="1151" y="11432"/>
                    <a:pt x="2054" y="12326"/>
                  </a:cubicBezTo>
                  <a:cubicBezTo>
                    <a:pt x="3164" y="13435"/>
                    <a:pt x="4488" y="14513"/>
                    <a:pt x="5946" y="15067"/>
                  </a:cubicBezTo>
                  <a:cubicBezTo>
                    <a:pt x="6793" y="15422"/>
                    <a:pt x="7727" y="15671"/>
                    <a:pt x="8651" y="15671"/>
                  </a:cubicBezTo>
                  <a:cubicBezTo>
                    <a:pt x="9172" y="15671"/>
                    <a:pt x="9691" y="15592"/>
                    <a:pt x="10187" y="15406"/>
                  </a:cubicBezTo>
                  <a:cubicBezTo>
                    <a:pt x="11933" y="14718"/>
                    <a:pt x="13011" y="12880"/>
                    <a:pt x="13135" y="11042"/>
                  </a:cubicBezTo>
                  <a:cubicBezTo>
                    <a:pt x="13309" y="9204"/>
                    <a:pt x="12703" y="7366"/>
                    <a:pt x="11984" y="5651"/>
                  </a:cubicBezTo>
                  <a:cubicBezTo>
                    <a:pt x="11553" y="4665"/>
                    <a:pt x="10999" y="3638"/>
                    <a:pt x="9972" y="3382"/>
                  </a:cubicBezTo>
                  <a:cubicBezTo>
                    <a:pt x="9821" y="3338"/>
                    <a:pt x="9665" y="3317"/>
                    <a:pt x="9508" y="3317"/>
                  </a:cubicBezTo>
                  <a:cubicBezTo>
                    <a:pt x="8603" y="3317"/>
                    <a:pt x="7683" y="4011"/>
                    <a:pt x="7569" y="4922"/>
                  </a:cubicBezTo>
                  <a:cubicBezTo>
                    <a:pt x="6717" y="3340"/>
                    <a:pt x="5515" y="1975"/>
                    <a:pt x="4067" y="855"/>
                  </a:cubicBezTo>
                  <a:cubicBezTo>
                    <a:pt x="3484" y="404"/>
                    <a:pt x="2753" y="0"/>
                    <a:pt x="2041"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69"/>
            <p:cNvSpPr/>
            <p:nvPr/>
          </p:nvSpPr>
          <p:spPr>
            <a:xfrm>
              <a:off x="3445920" y="3508366"/>
              <a:ext cx="1718212" cy="816592"/>
            </a:xfrm>
            <a:custGeom>
              <a:avLst/>
              <a:gdLst/>
              <a:ahLst/>
              <a:cxnLst/>
              <a:rect l="l" t="t" r="r" b="b"/>
              <a:pathLst>
                <a:path w="28351" h="13474" extrusionOk="0">
                  <a:moveTo>
                    <a:pt x="11530" y="1"/>
                  </a:moveTo>
                  <a:cubicBezTo>
                    <a:pt x="11530" y="1"/>
                    <a:pt x="11366" y="42"/>
                    <a:pt x="11016" y="217"/>
                  </a:cubicBezTo>
                  <a:cubicBezTo>
                    <a:pt x="9527" y="812"/>
                    <a:pt x="4906" y="2907"/>
                    <a:pt x="2637" y="5515"/>
                  </a:cubicBezTo>
                  <a:cubicBezTo>
                    <a:pt x="1867" y="6419"/>
                    <a:pt x="1353" y="7056"/>
                    <a:pt x="963" y="7487"/>
                  </a:cubicBezTo>
                  <a:cubicBezTo>
                    <a:pt x="0" y="8652"/>
                    <a:pt x="22" y="8688"/>
                    <a:pt x="28" y="8688"/>
                  </a:cubicBezTo>
                  <a:cubicBezTo>
                    <a:pt x="28" y="8688"/>
                    <a:pt x="29" y="8688"/>
                    <a:pt x="29" y="8688"/>
                  </a:cubicBezTo>
                  <a:cubicBezTo>
                    <a:pt x="29" y="8688"/>
                    <a:pt x="70" y="8729"/>
                    <a:pt x="111" y="8770"/>
                  </a:cubicBezTo>
                  <a:cubicBezTo>
                    <a:pt x="285" y="8986"/>
                    <a:pt x="707" y="9500"/>
                    <a:pt x="1477" y="10136"/>
                  </a:cubicBezTo>
                  <a:cubicBezTo>
                    <a:pt x="1692" y="10311"/>
                    <a:pt x="1949" y="10526"/>
                    <a:pt x="2247" y="10701"/>
                  </a:cubicBezTo>
                  <a:cubicBezTo>
                    <a:pt x="2976" y="11214"/>
                    <a:pt x="3921" y="11728"/>
                    <a:pt x="5071" y="12190"/>
                  </a:cubicBezTo>
                  <a:cubicBezTo>
                    <a:pt x="6190" y="12621"/>
                    <a:pt x="7474" y="12960"/>
                    <a:pt x="9014" y="13217"/>
                  </a:cubicBezTo>
                  <a:cubicBezTo>
                    <a:pt x="9651" y="13309"/>
                    <a:pt x="10339" y="13391"/>
                    <a:pt x="11068" y="13432"/>
                  </a:cubicBezTo>
                  <a:lnTo>
                    <a:pt x="11879" y="13432"/>
                  </a:lnTo>
                  <a:cubicBezTo>
                    <a:pt x="11920" y="13432"/>
                    <a:pt x="12002" y="13432"/>
                    <a:pt x="12043" y="13474"/>
                  </a:cubicBezTo>
                  <a:lnTo>
                    <a:pt x="12475" y="13474"/>
                  </a:lnTo>
                  <a:cubicBezTo>
                    <a:pt x="13163" y="13474"/>
                    <a:pt x="13840" y="13432"/>
                    <a:pt x="14569" y="13391"/>
                  </a:cubicBezTo>
                  <a:cubicBezTo>
                    <a:pt x="16972" y="13268"/>
                    <a:pt x="19108" y="13094"/>
                    <a:pt x="20946" y="12878"/>
                  </a:cubicBezTo>
                  <a:cubicBezTo>
                    <a:pt x="23041" y="12703"/>
                    <a:pt x="24756" y="12498"/>
                    <a:pt x="26163" y="12323"/>
                  </a:cubicBezTo>
                  <a:lnTo>
                    <a:pt x="26214" y="12282"/>
                  </a:lnTo>
                  <a:cubicBezTo>
                    <a:pt x="27149" y="11081"/>
                    <a:pt x="27837" y="9715"/>
                    <a:pt x="28350" y="8216"/>
                  </a:cubicBezTo>
                  <a:cubicBezTo>
                    <a:pt x="26420" y="5310"/>
                    <a:pt x="23472" y="1500"/>
                    <a:pt x="20392" y="258"/>
                  </a:cubicBezTo>
                  <a:cubicBezTo>
                    <a:pt x="20310" y="217"/>
                    <a:pt x="20258" y="176"/>
                    <a:pt x="20176" y="176"/>
                  </a:cubicBezTo>
                  <a:lnTo>
                    <a:pt x="11530"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69"/>
            <p:cNvSpPr/>
            <p:nvPr/>
          </p:nvSpPr>
          <p:spPr>
            <a:xfrm>
              <a:off x="4702279" y="3920364"/>
              <a:ext cx="140119" cy="334903"/>
            </a:xfrm>
            <a:custGeom>
              <a:avLst/>
              <a:gdLst/>
              <a:ahLst/>
              <a:cxnLst/>
              <a:rect l="l" t="t" r="r" b="b"/>
              <a:pathLst>
                <a:path w="2312" h="5526" extrusionOk="0">
                  <a:moveTo>
                    <a:pt x="42" y="1"/>
                  </a:moveTo>
                  <a:cubicBezTo>
                    <a:pt x="1" y="52"/>
                    <a:pt x="1" y="52"/>
                    <a:pt x="1" y="93"/>
                  </a:cubicBezTo>
                  <a:cubicBezTo>
                    <a:pt x="42" y="93"/>
                    <a:pt x="1716" y="2784"/>
                    <a:pt x="2229" y="5484"/>
                  </a:cubicBezTo>
                  <a:lnTo>
                    <a:pt x="2270" y="5525"/>
                  </a:lnTo>
                  <a:lnTo>
                    <a:pt x="2311" y="5525"/>
                  </a:lnTo>
                  <a:lnTo>
                    <a:pt x="2311" y="5484"/>
                  </a:lnTo>
                  <a:cubicBezTo>
                    <a:pt x="1798" y="2743"/>
                    <a:pt x="93" y="52"/>
                    <a:pt x="93" y="52"/>
                  </a:cubicBezTo>
                  <a:cubicBezTo>
                    <a:pt x="93" y="1"/>
                    <a:pt x="42" y="1"/>
                    <a:pt x="4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69"/>
            <p:cNvSpPr/>
            <p:nvPr/>
          </p:nvSpPr>
          <p:spPr>
            <a:xfrm>
              <a:off x="3696586" y="4247090"/>
              <a:ext cx="1334946" cy="357933"/>
            </a:xfrm>
            <a:custGeom>
              <a:avLst/>
              <a:gdLst/>
              <a:ahLst/>
              <a:cxnLst/>
              <a:rect l="l" t="t" r="r" b="b"/>
              <a:pathLst>
                <a:path w="22027" h="5906" extrusionOk="0">
                  <a:moveTo>
                    <a:pt x="0" y="1"/>
                  </a:moveTo>
                  <a:lnTo>
                    <a:pt x="0" y="2188"/>
                  </a:lnTo>
                  <a:cubicBezTo>
                    <a:pt x="339" y="2147"/>
                    <a:pt x="596" y="2106"/>
                    <a:pt x="853" y="2014"/>
                  </a:cubicBezTo>
                  <a:cubicBezTo>
                    <a:pt x="2259" y="3390"/>
                    <a:pt x="3974" y="4417"/>
                    <a:pt x="5854" y="5094"/>
                  </a:cubicBezTo>
                  <a:cubicBezTo>
                    <a:pt x="5987" y="5135"/>
                    <a:pt x="6069" y="5135"/>
                    <a:pt x="6203" y="5187"/>
                  </a:cubicBezTo>
                  <a:cubicBezTo>
                    <a:pt x="7568" y="5649"/>
                    <a:pt x="9068" y="5905"/>
                    <a:pt x="10608" y="5905"/>
                  </a:cubicBezTo>
                  <a:cubicBezTo>
                    <a:pt x="12148" y="5905"/>
                    <a:pt x="13648" y="5649"/>
                    <a:pt x="15013" y="5187"/>
                  </a:cubicBezTo>
                  <a:cubicBezTo>
                    <a:pt x="16174" y="4838"/>
                    <a:pt x="17242" y="4324"/>
                    <a:pt x="18227" y="3687"/>
                  </a:cubicBezTo>
                  <a:cubicBezTo>
                    <a:pt x="19716" y="2743"/>
                    <a:pt x="21000" y="1593"/>
                    <a:pt x="22027" y="176"/>
                  </a:cubicBezTo>
                  <a:lnTo>
                    <a:pt x="2202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69"/>
            <p:cNvSpPr/>
            <p:nvPr/>
          </p:nvSpPr>
          <p:spPr>
            <a:xfrm>
              <a:off x="4051312" y="4281332"/>
              <a:ext cx="749987" cy="280116"/>
            </a:xfrm>
            <a:custGeom>
              <a:avLst/>
              <a:gdLst/>
              <a:ahLst/>
              <a:cxnLst/>
              <a:rect l="l" t="t" r="r" b="b"/>
              <a:pathLst>
                <a:path w="12375" h="4622" extrusionOk="0">
                  <a:moveTo>
                    <a:pt x="2444" y="1"/>
                  </a:moveTo>
                  <a:lnTo>
                    <a:pt x="2403" y="83"/>
                  </a:lnTo>
                  <a:lnTo>
                    <a:pt x="2362" y="124"/>
                  </a:lnTo>
                  <a:lnTo>
                    <a:pt x="2270" y="340"/>
                  </a:lnTo>
                  <a:lnTo>
                    <a:pt x="2188" y="463"/>
                  </a:lnTo>
                  <a:lnTo>
                    <a:pt x="2054" y="720"/>
                  </a:lnTo>
                  <a:lnTo>
                    <a:pt x="1972" y="935"/>
                  </a:lnTo>
                  <a:lnTo>
                    <a:pt x="1890" y="1069"/>
                  </a:lnTo>
                  <a:lnTo>
                    <a:pt x="1674" y="1449"/>
                  </a:lnTo>
                  <a:lnTo>
                    <a:pt x="93" y="4365"/>
                  </a:lnTo>
                  <a:lnTo>
                    <a:pt x="1" y="4529"/>
                  </a:lnTo>
                  <a:cubicBezTo>
                    <a:pt x="134" y="4570"/>
                    <a:pt x="216" y="4570"/>
                    <a:pt x="350" y="4622"/>
                  </a:cubicBezTo>
                  <a:lnTo>
                    <a:pt x="9160" y="4622"/>
                  </a:lnTo>
                  <a:cubicBezTo>
                    <a:pt x="10321" y="4273"/>
                    <a:pt x="11389" y="3759"/>
                    <a:pt x="12374" y="3122"/>
                  </a:cubicBezTo>
                  <a:lnTo>
                    <a:pt x="10957" y="124"/>
                  </a:lnTo>
                  <a:lnTo>
                    <a:pt x="1087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69"/>
            <p:cNvSpPr/>
            <p:nvPr/>
          </p:nvSpPr>
          <p:spPr>
            <a:xfrm>
              <a:off x="4676764" y="3340609"/>
              <a:ext cx="134482" cy="157270"/>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69"/>
            <p:cNvSpPr/>
            <p:nvPr/>
          </p:nvSpPr>
          <p:spPr>
            <a:xfrm>
              <a:off x="4697310" y="3386427"/>
              <a:ext cx="67272" cy="46726"/>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69"/>
            <p:cNvSpPr/>
            <p:nvPr/>
          </p:nvSpPr>
          <p:spPr>
            <a:xfrm>
              <a:off x="3994706" y="3325033"/>
              <a:ext cx="134482" cy="157270"/>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69"/>
            <p:cNvSpPr/>
            <p:nvPr/>
          </p:nvSpPr>
          <p:spPr>
            <a:xfrm>
              <a:off x="4043858" y="3378972"/>
              <a:ext cx="67272" cy="51696"/>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69"/>
            <p:cNvSpPr/>
            <p:nvPr/>
          </p:nvSpPr>
          <p:spPr>
            <a:xfrm>
              <a:off x="4079918" y="2989701"/>
              <a:ext cx="679685" cy="683200"/>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69"/>
            <p:cNvSpPr/>
            <p:nvPr/>
          </p:nvSpPr>
          <p:spPr>
            <a:xfrm>
              <a:off x="4225554" y="3401942"/>
              <a:ext cx="59211" cy="62302"/>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69"/>
            <p:cNvSpPr/>
            <p:nvPr/>
          </p:nvSpPr>
          <p:spPr>
            <a:xfrm>
              <a:off x="4528644" y="3404487"/>
              <a:ext cx="59817" cy="59757"/>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69"/>
            <p:cNvSpPr/>
            <p:nvPr/>
          </p:nvSpPr>
          <p:spPr>
            <a:xfrm>
              <a:off x="4430341" y="3443638"/>
              <a:ext cx="46726" cy="67332"/>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69"/>
            <p:cNvSpPr/>
            <p:nvPr/>
          </p:nvSpPr>
          <p:spPr>
            <a:xfrm>
              <a:off x="4388644" y="3493699"/>
              <a:ext cx="20606" cy="14727"/>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69"/>
            <p:cNvSpPr/>
            <p:nvPr/>
          </p:nvSpPr>
          <p:spPr>
            <a:xfrm>
              <a:off x="4378038" y="3518972"/>
              <a:ext cx="83453" cy="20606"/>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69"/>
            <p:cNvSpPr/>
            <p:nvPr/>
          </p:nvSpPr>
          <p:spPr>
            <a:xfrm>
              <a:off x="4199433" y="3289275"/>
              <a:ext cx="59817" cy="48060"/>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69"/>
            <p:cNvSpPr/>
            <p:nvPr/>
          </p:nvSpPr>
          <p:spPr>
            <a:xfrm>
              <a:off x="4554765" y="3294669"/>
              <a:ext cx="62302" cy="46181"/>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69"/>
            <p:cNvSpPr/>
            <p:nvPr/>
          </p:nvSpPr>
          <p:spPr>
            <a:xfrm>
              <a:off x="4051312" y="2895398"/>
              <a:ext cx="721381" cy="464901"/>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69"/>
            <p:cNvSpPr/>
            <p:nvPr/>
          </p:nvSpPr>
          <p:spPr>
            <a:xfrm>
              <a:off x="3921858" y="3925213"/>
              <a:ext cx="93392" cy="60605"/>
            </a:xfrm>
            <a:custGeom>
              <a:avLst/>
              <a:gdLst/>
              <a:ahLst/>
              <a:cxnLst/>
              <a:rect l="l" t="t" r="r" b="b"/>
              <a:pathLst>
                <a:path w="1541" h="1000" extrusionOk="0">
                  <a:moveTo>
                    <a:pt x="1001" y="1"/>
                  </a:moveTo>
                  <a:cubicBezTo>
                    <a:pt x="900" y="1"/>
                    <a:pt x="783" y="28"/>
                    <a:pt x="648" y="95"/>
                  </a:cubicBezTo>
                  <a:cubicBezTo>
                    <a:pt x="1" y="393"/>
                    <a:pt x="432" y="999"/>
                    <a:pt x="432" y="999"/>
                  </a:cubicBezTo>
                  <a:lnTo>
                    <a:pt x="1541" y="434"/>
                  </a:lnTo>
                  <a:cubicBezTo>
                    <a:pt x="1541" y="434"/>
                    <a:pt x="1403" y="1"/>
                    <a:pt x="1001"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69"/>
            <p:cNvSpPr/>
            <p:nvPr/>
          </p:nvSpPr>
          <p:spPr>
            <a:xfrm>
              <a:off x="3947979" y="3951515"/>
              <a:ext cx="264601" cy="485446"/>
            </a:xfrm>
            <a:custGeom>
              <a:avLst/>
              <a:gdLst/>
              <a:ahLst/>
              <a:cxnLst/>
              <a:rect l="l" t="t" r="r" b="b"/>
              <a:pathLst>
                <a:path w="4366" h="8010" extrusionOk="0">
                  <a:moveTo>
                    <a:pt x="1110" y="0"/>
                  </a:moveTo>
                  <a:lnTo>
                    <a:pt x="1" y="565"/>
                  </a:lnTo>
                  <a:lnTo>
                    <a:pt x="381" y="1284"/>
                  </a:lnTo>
                  <a:lnTo>
                    <a:pt x="2948" y="6418"/>
                  </a:lnTo>
                  <a:lnTo>
                    <a:pt x="2989" y="6470"/>
                  </a:lnTo>
                  <a:lnTo>
                    <a:pt x="4365" y="8010"/>
                  </a:lnTo>
                  <a:lnTo>
                    <a:pt x="4067" y="6038"/>
                  </a:lnTo>
                  <a:lnTo>
                    <a:pt x="4067" y="5956"/>
                  </a:lnTo>
                  <a:lnTo>
                    <a:pt x="1449" y="688"/>
                  </a:lnTo>
                  <a:lnTo>
                    <a:pt x="111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69"/>
            <p:cNvSpPr/>
            <p:nvPr/>
          </p:nvSpPr>
          <p:spPr>
            <a:xfrm>
              <a:off x="3981615" y="4016849"/>
              <a:ext cx="147573" cy="300661"/>
            </a:xfrm>
            <a:custGeom>
              <a:avLst/>
              <a:gdLst/>
              <a:ahLst/>
              <a:cxnLst/>
              <a:rect l="l" t="t" r="r" b="b"/>
              <a:pathLst>
                <a:path w="2435" h="4961" extrusionOk="0">
                  <a:moveTo>
                    <a:pt x="0" y="1"/>
                  </a:moveTo>
                  <a:lnTo>
                    <a:pt x="2434" y="4960"/>
                  </a:lnTo>
                  <a:lnTo>
                    <a:pt x="41"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69"/>
            <p:cNvSpPr/>
            <p:nvPr/>
          </p:nvSpPr>
          <p:spPr>
            <a:xfrm>
              <a:off x="4015191" y="3998182"/>
              <a:ext cx="150664" cy="301267"/>
            </a:xfrm>
            <a:custGeom>
              <a:avLst/>
              <a:gdLst/>
              <a:ahLst/>
              <a:cxnLst/>
              <a:rect l="l" t="t" r="r" b="b"/>
              <a:pathLst>
                <a:path w="2486" h="4971" extrusionOk="0">
                  <a:moveTo>
                    <a:pt x="42" y="0"/>
                  </a:moveTo>
                  <a:lnTo>
                    <a:pt x="1" y="52"/>
                  </a:lnTo>
                  <a:lnTo>
                    <a:pt x="2486" y="4971"/>
                  </a:lnTo>
                  <a:lnTo>
                    <a:pt x="42" y="52"/>
                  </a:lnTo>
                  <a:lnTo>
                    <a:pt x="4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69"/>
            <p:cNvSpPr/>
            <p:nvPr/>
          </p:nvSpPr>
          <p:spPr>
            <a:xfrm>
              <a:off x="4126645" y="4299393"/>
              <a:ext cx="85938" cy="137573"/>
            </a:xfrm>
            <a:custGeom>
              <a:avLst/>
              <a:gdLst/>
              <a:ahLst/>
              <a:cxnLst/>
              <a:rect l="l" t="t" r="r" b="b"/>
              <a:pathLst>
                <a:path w="1418" h="2270" extrusionOk="0">
                  <a:moveTo>
                    <a:pt x="647" y="1"/>
                  </a:moveTo>
                  <a:lnTo>
                    <a:pt x="647" y="596"/>
                  </a:lnTo>
                  <a:lnTo>
                    <a:pt x="41" y="298"/>
                  </a:lnTo>
                  <a:lnTo>
                    <a:pt x="0" y="678"/>
                  </a:lnTo>
                  <a:lnTo>
                    <a:pt x="41" y="730"/>
                  </a:lnTo>
                  <a:lnTo>
                    <a:pt x="904" y="1664"/>
                  </a:lnTo>
                  <a:lnTo>
                    <a:pt x="1417" y="2270"/>
                  </a:lnTo>
                  <a:lnTo>
                    <a:pt x="1325" y="1500"/>
                  </a:lnTo>
                  <a:lnTo>
                    <a:pt x="1119" y="298"/>
                  </a:lnTo>
                  <a:lnTo>
                    <a:pt x="1119" y="216"/>
                  </a:lnTo>
                  <a:lnTo>
                    <a:pt x="647"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69"/>
            <p:cNvSpPr/>
            <p:nvPr/>
          </p:nvSpPr>
          <p:spPr>
            <a:xfrm>
              <a:off x="4181372" y="4384665"/>
              <a:ext cx="31212" cy="52302"/>
            </a:xfrm>
            <a:custGeom>
              <a:avLst/>
              <a:gdLst/>
              <a:ahLst/>
              <a:cxnLst/>
              <a:rect l="l" t="t" r="r" b="b"/>
              <a:pathLst>
                <a:path w="515" h="863" extrusionOk="0">
                  <a:moveTo>
                    <a:pt x="257" y="0"/>
                  </a:moveTo>
                  <a:cubicBezTo>
                    <a:pt x="124" y="0"/>
                    <a:pt x="42" y="134"/>
                    <a:pt x="1" y="257"/>
                  </a:cubicBezTo>
                  <a:lnTo>
                    <a:pt x="514" y="863"/>
                  </a:lnTo>
                  <a:lnTo>
                    <a:pt x="422" y="93"/>
                  </a:lnTo>
                  <a:lnTo>
                    <a:pt x="381" y="41"/>
                  </a:lnTo>
                  <a:cubicBezTo>
                    <a:pt x="340" y="41"/>
                    <a:pt x="298" y="0"/>
                    <a:pt x="25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69"/>
            <p:cNvSpPr/>
            <p:nvPr/>
          </p:nvSpPr>
          <p:spPr>
            <a:xfrm>
              <a:off x="3947979" y="3951515"/>
              <a:ext cx="87817" cy="77817"/>
            </a:xfrm>
            <a:custGeom>
              <a:avLst/>
              <a:gdLst/>
              <a:ahLst/>
              <a:cxnLst/>
              <a:rect l="l" t="t" r="r" b="b"/>
              <a:pathLst>
                <a:path w="1449" h="1284" extrusionOk="0">
                  <a:moveTo>
                    <a:pt x="1110" y="0"/>
                  </a:moveTo>
                  <a:lnTo>
                    <a:pt x="1" y="565"/>
                  </a:lnTo>
                  <a:lnTo>
                    <a:pt x="124" y="822"/>
                  </a:lnTo>
                  <a:lnTo>
                    <a:pt x="217" y="986"/>
                  </a:lnTo>
                  <a:lnTo>
                    <a:pt x="381" y="1284"/>
                  </a:lnTo>
                  <a:lnTo>
                    <a:pt x="1449" y="688"/>
                  </a:lnTo>
                  <a:lnTo>
                    <a:pt x="1326" y="432"/>
                  </a:lnTo>
                  <a:lnTo>
                    <a:pt x="1243" y="257"/>
                  </a:lnTo>
                  <a:lnTo>
                    <a:pt x="1110"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69"/>
            <p:cNvSpPr/>
            <p:nvPr/>
          </p:nvSpPr>
          <p:spPr>
            <a:xfrm>
              <a:off x="3955494" y="3967091"/>
              <a:ext cx="67878" cy="34242"/>
            </a:xfrm>
            <a:custGeom>
              <a:avLst/>
              <a:gdLst/>
              <a:ahLst/>
              <a:cxnLst/>
              <a:rect l="l" t="t" r="r" b="b"/>
              <a:pathLst>
                <a:path w="1120" h="565" extrusionOk="0">
                  <a:moveTo>
                    <a:pt x="1119" y="0"/>
                  </a:moveTo>
                  <a:lnTo>
                    <a:pt x="1119" y="0"/>
                  </a:lnTo>
                  <a:lnTo>
                    <a:pt x="0" y="565"/>
                  </a:lnTo>
                  <a:lnTo>
                    <a:pt x="0" y="56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69"/>
            <p:cNvSpPr/>
            <p:nvPr/>
          </p:nvSpPr>
          <p:spPr>
            <a:xfrm>
              <a:off x="3961070" y="3977637"/>
              <a:ext cx="67272" cy="33696"/>
            </a:xfrm>
            <a:custGeom>
              <a:avLst/>
              <a:gdLst/>
              <a:ahLst/>
              <a:cxnLst/>
              <a:rect l="l" t="t" r="r" b="b"/>
              <a:pathLst>
                <a:path w="1110" h="556" extrusionOk="0">
                  <a:moveTo>
                    <a:pt x="1110" y="1"/>
                  </a:moveTo>
                  <a:lnTo>
                    <a:pt x="1110" y="1"/>
                  </a:lnTo>
                  <a:lnTo>
                    <a:pt x="1" y="555"/>
                  </a:lnTo>
                  <a:lnTo>
                    <a:pt x="1" y="55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69"/>
            <p:cNvSpPr/>
            <p:nvPr/>
          </p:nvSpPr>
          <p:spPr>
            <a:xfrm>
              <a:off x="3310103" y="4039879"/>
              <a:ext cx="894348" cy="369206"/>
            </a:xfrm>
            <a:custGeom>
              <a:avLst/>
              <a:gdLst/>
              <a:ahLst/>
              <a:cxnLst/>
              <a:rect l="l" t="t" r="r" b="b"/>
              <a:pathLst>
                <a:path w="14757" h="6092" extrusionOk="0">
                  <a:moveTo>
                    <a:pt x="12149" y="3302"/>
                  </a:moveTo>
                  <a:cubicBezTo>
                    <a:pt x="12220" y="3315"/>
                    <a:pt x="12357" y="3355"/>
                    <a:pt x="12487" y="3420"/>
                  </a:cubicBezTo>
                  <a:cubicBezTo>
                    <a:pt x="12580" y="3420"/>
                    <a:pt x="12662" y="3471"/>
                    <a:pt x="12744" y="3471"/>
                  </a:cubicBezTo>
                  <a:cubicBezTo>
                    <a:pt x="12795" y="3512"/>
                    <a:pt x="12877" y="3553"/>
                    <a:pt x="12919" y="3553"/>
                  </a:cubicBezTo>
                  <a:cubicBezTo>
                    <a:pt x="12960" y="3553"/>
                    <a:pt x="13001" y="3595"/>
                    <a:pt x="13052" y="3595"/>
                  </a:cubicBezTo>
                  <a:cubicBezTo>
                    <a:pt x="13134" y="3636"/>
                    <a:pt x="13216" y="3677"/>
                    <a:pt x="13257" y="3677"/>
                  </a:cubicBezTo>
                  <a:cubicBezTo>
                    <a:pt x="13309" y="3728"/>
                    <a:pt x="13432" y="3892"/>
                    <a:pt x="13565" y="4067"/>
                  </a:cubicBezTo>
                  <a:cubicBezTo>
                    <a:pt x="13648" y="4190"/>
                    <a:pt x="13730" y="4324"/>
                    <a:pt x="13822" y="4447"/>
                  </a:cubicBezTo>
                  <a:lnTo>
                    <a:pt x="13822" y="4498"/>
                  </a:lnTo>
                  <a:cubicBezTo>
                    <a:pt x="13863" y="4539"/>
                    <a:pt x="13904" y="4621"/>
                    <a:pt x="13945" y="4662"/>
                  </a:cubicBezTo>
                  <a:cubicBezTo>
                    <a:pt x="13986" y="4755"/>
                    <a:pt x="14028" y="4796"/>
                    <a:pt x="14079" y="4837"/>
                  </a:cubicBezTo>
                  <a:lnTo>
                    <a:pt x="14079" y="4878"/>
                  </a:lnTo>
                  <a:cubicBezTo>
                    <a:pt x="14120" y="4919"/>
                    <a:pt x="14120" y="4960"/>
                    <a:pt x="14120" y="4960"/>
                  </a:cubicBezTo>
                  <a:lnTo>
                    <a:pt x="14079" y="4919"/>
                  </a:lnTo>
                  <a:lnTo>
                    <a:pt x="13945" y="4796"/>
                  </a:lnTo>
                  <a:cubicBezTo>
                    <a:pt x="13904" y="4755"/>
                    <a:pt x="13863" y="4704"/>
                    <a:pt x="13822" y="4662"/>
                  </a:cubicBezTo>
                  <a:cubicBezTo>
                    <a:pt x="13771" y="4621"/>
                    <a:pt x="13730" y="4580"/>
                    <a:pt x="13689" y="4539"/>
                  </a:cubicBezTo>
                  <a:lnTo>
                    <a:pt x="13648" y="4539"/>
                  </a:lnTo>
                  <a:cubicBezTo>
                    <a:pt x="13565" y="4447"/>
                    <a:pt x="13473" y="4365"/>
                    <a:pt x="13391" y="4283"/>
                  </a:cubicBezTo>
                  <a:cubicBezTo>
                    <a:pt x="13309" y="4241"/>
                    <a:pt x="13257" y="4190"/>
                    <a:pt x="13216" y="4149"/>
                  </a:cubicBezTo>
                  <a:cubicBezTo>
                    <a:pt x="13175" y="4149"/>
                    <a:pt x="13093" y="4067"/>
                    <a:pt x="13001" y="4026"/>
                  </a:cubicBezTo>
                  <a:lnTo>
                    <a:pt x="12960" y="3985"/>
                  </a:lnTo>
                  <a:cubicBezTo>
                    <a:pt x="12703" y="3810"/>
                    <a:pt x="12446" y="3553"/>
                    <a:pt x="12282" y="3420"/>
                  </a:cubicBezTo>
                  <a:cubicBezTo>
                    <a:pt x="12231" y="3379"/>
                    <a:pt x="12231" y="3379"/>
                    <a:pt x="12189" y="3338"/>
                  </a:cubicBezTo>
                  <a:cubicBezTo>
                    <a:pt x="12169" y="3317"/>
                    <a:pt x="12159" y="3307"/>
                    <a:pt x="12149" y="3302"/>
                  </a:cubicBezTo>
                  <a:close/>
                  <a:moveTo>
                    <a:pt x="2311" y="0"/>
                  </a:moveTo>
                  <a:cubicBezTo>
                    <a:pt x="0" y="1931"/>
                    <a:pt x="165" y="4283"/>
                    <a:pt x="165" y="4283"/>
                  </a:cubicBezTo>
                  <a:cubicBezTo>
                    <a:pt x="623" y="5516"/>
                    <a:pt x="2150" y="5872"/>
                    <a:pt x="3731" y="5872"/>
                  </a:cubicBezTo>
                  <a:cubicBezTo>
                    <a:pt x="4664" y="5872"/>
                    <a:pt x="5615" y="5748"/>
                    <a:pt x="6377" y="5607"/>
                  </a:cubicBezTo>
                  <a:cubicBezTo>
                    <a:pt x="6716" y="5566"/>
                    <a:pt x="6973" y="5525"/>
                    <a:pt x="7230" y="5433"/>
                  </a:cubicBezTo>
                  <a:cubicBezTo>
                    <a:pt x="7661" y="5350"/>
                    <a:pt x="7959" y="5268"/>
                    <a:pt x="7959" y="5268"/>
                  </a:cubicBezTo>
                  <a:cubicBezTo>
                    <a:pt x="7959" y="5268"/>
                    <a:pt x="8472" y="5525"/>
                    <a:pt x="10608" y="5987"/>
                  </a:cubicBezTo>
                  <a:cubicBezTo>
                    <a:pt x="10913" y="6060"/>
                    <a:pt x="11204" y="6091"/>
                    <a:pt x="11479" y="6091"/>
                  </a:cubicBezTo>
                  <a:cubicBezTo>
                    <a:pt x="12521" y="6091"/>
                    <a:pt x="13332" y="5643"/>
                    <a:pt x="13771" y="5309"/>
                  </a:cubicBezTo>
                  <a:cubicBezTo>
                    <a:pt x="13945" y="5217"/>
                    <a:pt x="14028" y="5094"/>
                    <a:pt x="14120" y="5053"/>
                  </a:cubicBezTo>
                  <a:cubicBezTo>
                    <a:pt x="14161" y="5012"/>
                    <a:pt x="14202" y="4960"/>
                    <a:pt x="14202" y="4960"/>
                  </a:cubicBezTo>
                  <a:cubicBezTo>
                    <a:pt x="14202" y="4960"/>
                    <a:pt x="14233" y="5061"/>
                    <a:pt x="14382" y="5061"/>
                  </a:cubicBezTo>
                  <a:cubicBezTo>
                    <a:pt x="14404" y="5061"/>
                    <a:pt x="14430" y="5058"/>
                    <a:pt x="14459" y="5053"/>
                  </a:cubicBezTo>
                  <a:cubicBezTo>
                    <a:pt x="14500" y="5053"/>
                    <a:pt x="14541" y="5053"/>
                    <a:pt x="14592" y="5012"/>
                  </a:cubicBezTo>
                  <a:cubicBezTo>
                    <a:pt x="14633" y="5012"/>
                    <a:pt x="14633" y="5012"/>
                    <a:pt x="14674" y="4960"/>
                  </a:cubicBezTo>
                  <a:cubicBezTo>
                    <a:pt x="14716" y="4919"/>
                    <a:pt x="14757" y="4837"/>
                    <a:pt x="14716" y="4704"/>
                  </a:cubicBezTo>
                  <a:cubicBezTo>
                    <a:pt x="14716" y="4539"/>
                    <a:pt x="14674" y="4324"/>
                    <a:pt x="14633" y="4067"/>
                  </a:cubicBezTo>
                  <a:cubicBezTo>
                    <a:pt x="14592" y="3851"/>
                    <a:pt x="14500" y="3595"/>
                    <a:pt x="14418" y="3420"/>
                  </a:cubicBezTo>
                  <a:cubicBezTo>
                    <a:pt x="14336" y="3163"/>
                    <a:pt x="14243" y="2958"/>
                    <a:pt x="14243" y="2865"/>
                  </a:cubicBezTo>
                  <a:cubicBezTo>
                    <a:pt x="14202" y="2865"/>
                    <a:pt x="14202" y="2824"/>
                    <a:pt x="14161" y="2742"/>
                  </a:cubicBezTo>
                  <a:cubicBezTo>
                    <a:pt x="14079" y="2609"/>
                    <a:pt x="13904" y="2444"/>
                    <a:pt x="13648" y="2311"/>
                  </a:cubicBezTo>
                  <a:cubicBezTo>
                    <a:pt x="13565" y="2270"/>
                    <a:pt x="13514" y="2229"/>
                    <a:pt x="13432" y="2188"/>
                  </a:cubicBezTo>
                  <a:cubicBezTo>
                    <a:pt x="13309" y="2095"/>
                    <a:pt x="13134" y="2054"/>
                    <a:pt x="12960" y="1972"/>
                  </a:cubicBezTo>
                  <a:cubicBezTo>
                    <a:pt x="12877" y="1972"/>
                    <a:pt x="12795" y="1931"/>
                    <a:pt x="12703" y="1880"/>
                  </a:cubicBezTo>
                  <a:cubicBezTo>
                    <a:pt x="12539" y="1839"/>
                    <a:pt x="12364" y="1797"/>
                    <a:pt x="12148" y="1797"/>
                  </a:cubicBezTo>
                  <a:lnTo>
                    <a:pt x="11892" y="1797"/>
                  </a:lnTo>
                  <a:cubicBezTo>
                    <a:pt x="11163" y="1797"/>
                    <a:pt x="10485" y="1931"/>
                    <a:pt x="10310" y="1972"/>
                  </a:cubicBezTo>
                  <a:lnTo>
                    <a:pt x="8554" y="1797"/>
                  </a:lnTo>
                  <a:cubicBezTo>
                    <a:pt x="6839" y="647"/>
                    <a:pt x="4878" y="257"/>
                    <a:pt x="3636" y="83"/>
                  </a:cubicBezTo>
                  <a:cubicBezTo>
                    <a:pt x="2948" y="0"/>
                    <a:pt x="2475" y="0"/>
                    <a:pt x="2352"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69"/>
            <p:cNvSpPr/>
            <p:nvPr/>
          </p:nvSpPr>
          <p:spPr>
            <a:xfrm>
              <a:off x="3986585" y="4234666"/>
              <a:ext cx="179270" cy="131998"/>
            </a:xfrm>
            <a:custGeom>
              <a:avLst/>
              <a:gdLst/>
              <a:ahLst/>
              <a:cxnLst/>
              <a:rect l="l" t="t" r="r" b="b"/>
              <a:pathLst>
                <a:path w="2958" h="2178" extrusionOk="0">
                  <a:moveTo>
                    <a:pt x="863" y="1"/>
                  </a:moveTo>
                  <a:cubicBezTo>
                    <a:pt x="812" y="42"/>
                    <a:pt x="863" y="42"/>
                    <a:pt x="863" y="83"/>
                  </a:cubicBezTo>
                  <a:lnTo>
                    <a:pt x="2824" y="1664"/>
                  </a:lnTo>
                  <a:cubicBezTo>
                    <a:pt x="2866" y="1664"/>
                    <a:pt x="2866" y="1705"/>
                    <a:pt x="2866" y="1746"/>
                  </a:cubicBezTo>
                  <a:cubicBezTo>
                    <a:pt x="2866" y="1798"/>
                    <a:pt x="2866" y="1839"/>
                    <a:pt x="2824" y="1839"/>
                  </a:cubicBezTo>
                  <a:cubicBezTo>
                    <a:pt x="2616" y="2025"/>
                    <a:pt x="2431" y="2084"/>
                    <a:pt x="2236" y="2084"/>
                  </a:cubicBezTo>
                  <a:cubicBezTo>
                    <a:pt x="2077" y="2084"/>
                    <a:pt x="1910" y="2045"/>
                    <a:pt x="1715" y="2003"/>
                  </a:cubicBezTo>
                  <a:cubicBezTo>
                    <a:pt x="1202" y="1880"/>
                    <a:pt x="93" y="1151"/>
                    <a:pt x="93" y="1151"/>
                  </a:cubicBezTo>
                  <a:lnTo>
                    <a:pt x="1" y="1151"/>
                  </a:lnTo>
                  <a:cubicBezTo>
                    <a:pt x="1" y="1192"/>
                    <a:pt x="1" y="1192"/>
                    <a:pt x="42" y="1233"/>
                  </a:cubicBezTo>
                  <a:cubicBezTo>
                    <a:pt x="93" y="1233"/>
                    <a:pt x="1161" y="1962"/>
                    <a:pt x="1674" y="2095"/>
                  </a:cubicBezTo>
                  <a:cubicBezTo>
                    <a:pt x="1890" y="2136"/>
                    <a:pt x="2054" y="2178"/>
                    <a:pt x="2229" y="2178"/>
                  </a:cubicBezTo>
                  <a:cubicBezTo>
                    <a:pt x="2445" y="2178"/>
                    <a:pt x="2660" y="2095"/>
                    <a:pt x="2917" y="1921"/>
                  </a:cubicBezTo>
                  <a:cubicBezTo>
                    <a:pt x="2958" y="1880"/>
                    <a:pt x="2958" y="1839"/>
                    <a:pt x="2958" y="1746"/>
                  </a:cubicBezTo>
                  <a:cubicBezTo>
                    <a:pt x="2958" y="1705"/>
                    <a:pt x="2958" y="1623"/>
                    <a:pt x="2917" y="1582"/>
                  </a:cubicBezTo>
                  <a:lnTo>
                    <a:pt x="904"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69"/>
            <p:cNvSpPr/>
            <p:nvPr/>
          </p:nvSpPr>
          <p:spPr>
            <a:xfrm>
              <a:off x="3473132" y="4115151"/>
              <a:ext cx="739442" cy="233450"/>
            </a:xfrm>
            <a:custGeom>
              <a:avLst/>
              <a:gdLst/>
              <a:ahLst/>
              <a:cxnLst/>
              <a:rect l="l" t="t" r="r" b="b"/>
              <a:pathLst>
                <a:path w="12201" h="3852" extrusionOk="0">
                  <a:moveTo>
                    <a:pt x="42" y="1"/>
                  </a:moveTo>
                  <a:cubicBezTo>
                    <a:pt x="1" y="1"/>
                    <a:pt x="1" y="1"/>
                    <a:pt x="1" y="42"/>
                  </a:cubicBezTo>
                  <a:cubicBezTo>
                    <a:pt x="1" y="42"/>
                    <a:pt x="1" y="83"/>
                    <a:pt x="42" y="83"/>
                  </a:cubicBezTo>
                  <a:lnTo>
                    <a:pt x="5946" y="638"/>
                  </a:lnTo>
                  <a:lnTo>
                    <a:pt x="7620" y="771"/>
                  </a:lnTo>
                  <a:cubicBezTo>
                    <a:pt x="7620" y="771"/>
                    <a:pt x="8569" y="604"/>
                    <a:pt x="9205" y="604"/>
                  </a:cubicBezTo>
                  <a:cubicBezTo>
                    <a:pt x="9358" y="604"/>
                    <a:pt x="9492" y="614"/>
                    <a:pt x="9592" y="638"/>
                  </a:cubicBezTo>
                  <a:cubicBezTo>
                    <a:pt x="10105" y="730"/>
                    <a:pt x="11214" y="1110"/>
                    <a:pt x="11430" y="1500"/>
                  </a:cubicBezTo>
                  <a:cubicBezTo>
                    <a:pt x="11553" y="1757"/>
                    <a:pt x="12067" y="3256"/>
                    <a:pt x="11943" y="3677"/>
                  </a:cubicBezTo>
                  <a:cubicBezTo>
                    <a:pt x="11902" y="3718"/>
                    <a:pt x="11902" y="3770"/>
                    <a:pt x="11851" y="3770"/>
                  </a:cubicBezTo>
                  <a:cubicBezTo>
                    <a:pt x="11833" y="3776"/>
                    <a:pt x="11814" y="3779"/>
                    <a:pt x="11794" y="3779"/>
                  </a:cubicBezTo>
                  <a:cubicBezTo>
                    <a:pt x="11449" y="3779"/>
                    <a:pt x="10905" y="2802"/>
                    <a:pt x="10701" y="2394"/>
                  </a:cubicBezTo>
                  <a:lnTo>
                    <a:pt x="9458" y="2055"/>
                  </a:lnTo>
                  <a:lnTo>
                    <a:pt x="9417" y="2055"/>
                  </a:lnTo>
                  <a:lnTo>
                    <a:pt x="9417" y="2137"/>
                  </a:lnTo>
                  <a:lnTo>
                    <a:pt x="10619" y="2486"/>
                  </a:lnTo>
                  <a:cubicBezTo>
                    <a:pt x="10742" y="2691"/>
                    <a:pt x="11338" y="3852"/>
                    <a:pt x="11810" y="3852"/>
                  </a:cubicBezTo>
                  <a:lnTo>
                    <a:pt x="11851" y="3852"/>
                  </a:lnTo>
                  <a:cubicBezTo>
                    <a:pt x="11943" y="3811"/>
                    <a:pt x="11984" y="3770"/>
                    <a:pt x="11984" y="3677"/>
                  </a:cubicBezTo>
                  <a:cubicBezTo>
                    <a:pt x="12200" y="3205"/>
                    <a:pt x="11594" y="1716"/>
                    <a:pt x="11471" y="1459"/>
                  </a:cubicBezTo>
                  <a:cubicBezTo>
                    <a:pt x="11255" y="1028"/>
                    <a:pt x="10105" y="638"/>
                    <a:pt x="9592" y="555"/>
                  </a:cubicBezTo>
                  <a:cubicBezTo>
                    <a:pt x="9492" y="532"/>
                    <a:pt x="9361" y="522"/>
                    <a:pt x="9212" y="522"/>
                  </a:cubicBezTo>
                  <a:cubicBezTo>
                    <a:pt x="8594" y="522"/>
                    <a:pt x="7687" y="689"/>
                    <a:pt x="7620" y="689"/>
                  </a:cubicBezTo>
                  <a:lnTo>
                    <a:pt x="5998" y="555"/>
                  </a:lnTo>
                  <a:lnTo>
                    <a:pt x="4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69"/>
            <p:cNvSpPr/>
            <p:nvPr/>
          </p:nvSpPr>
          <p:spPr>
            <a:xfrm>
              <a:off x="3947979" y="4347453"/>
              <a:ext cx="204845" cy="37272"/>
            </a:xfrm>
            <a:custGeom>
              <a:avLst/>
              <a:gdLst/>
              <a:ahLst/>
              <a:cxnLst/>
              <a:rect l="l" t="t" r="r" b="b"/>
              <a:pathLst>
                <a:path w="3380" h="615" extrusionOk="0">
                  <a:moveTo>
                    <a:pt x="54" y="1"/>
                  </a:moveTo>
                  <a:cubicBezTo>
                    <a:pt x="42" y="1"/>
                    <a:pt x="42" y="19"/>
                    <a:pt x="42" y="19"/>
                  </a:cubicBezTo>
                  <a:cubicBezTo>
                    <a:pt x="1" y="19"/>
                    <a:pt x="1" y="60"/>
                    <a:pt x="42" y="60"/>
                  </a:cubicBezTo>
                  <a:cubicBezTo>
                    <a:pt x="83" y="101"/>
                    <a:pt x="935" y="614"/>
                    <a:pt x="1757" y="614"/>
                  </a:cubicBezTo>
                  <a:lnTo>
                    <a:pt x="1880" y="614"/>
                  </a:lnTo>
                  <a:cubicBezTo>
                    <a:pt x="2650" y="614"/>
                    <a:pt x="2989" y="532"/>
                    <a:pt x="3338" y="193"/>
                  </a:cubicBezTo>
                  <a:cubicBezTo>
                    <a:pt x="3379" y="193"/>
                    <a:pt x="3379" y="142"/>
                    <a:pt x="3379" y="142"/>
                  </a:cubicBezTo>
                  <a:cubicBezTo>
                    <a:pt x="3359" y="121"/>
                    <a:pt x="3349" y="111"/>
                    <a:pt x="3338" y="111"/>
                  </a:cubicBezTo>
                  <a:cubicBezTo>
                    <a:pt x="3328" y="111"/>
                    <a:pt x="3318" y="121"/>
                    <a:pt x="3297" y="142"/>
                  </a:cubicBezTo>
                  <a:cubicBezTo>
                    <a:pt x="2907" y="450"/>
                    <a:pt x="2609" y="532"/>
                    <a:pt x="1757" y="532"/>
                  </a:cubicBezTo>
                  <a:cubicBezTo>
                    <a:pt x="935" y="532"/>
                    <a:pt x="83" y="19"/>
                    <a:pt x="83" y="19"/>
                  </a:cubicBezTo>
                  <a:cubicBezTo>
                    <a:pt x="69" y="5"/>
                    <a:pt x="60" y="1"/>
                    <a:pt x="5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69"/>
            <p:cNvSpPr/>
            <p:nvPr/>
          </p:nvSpPr>
          <p:spPr>
            <a:xfrm>
              <a:off x="3826040" y="4001273"/>
              <a:ext cx="113937" cy="150058"/>
            </a:xfrm>
            <a:custGeom>
              <a:avLst/>
              <a:gdLst/>
              <a:ahLst/>
              <a:cxnLst/>
              <a:rect l="l" t="t" r="r" b="b"/>
              <a:pathLst>
                <a:path w="1880" h="2476" extrusionOk="0">
                  <a:moveTo>
                    <a:pt x="1797" y="1"/>
                  </a:moveTo>
                  <a:lnTo>
                    <a:pt x="0" y="2393"/>
                  </a:lnTo>
                  <a:lnTo>
                    <a:pt x="0" y="2434"/>
                  </a:lnTo>
                  <a:lnTo>
                    <a:pt x="41" y="2476"/>
                  </a:lnTo>
                  <a:lnTo>
                    <a:pt x="82" y="2434"/>
                  </a:lnTo>
                  <a:lnTo>
                    <a:pt x="1838" y="42"/>
                  </a:lnTo>
                  <a:cubicBezTo>
                    <a:pt x="1879" y="42"/>
                    <a:pt x="1838" y="1"/>
                    <a:pt x="1838"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69"/>
            <p:cNvSpPr/>
            <p:nvPr/>
          </p:nvSpPr>
          <p:spPr>
            <a:xfrm>
              <a:off x="4803734" y="3054731"/>
              <a:ext cx="645443" cy="367812"/>
            </a:xfrm>
            <a:custGeom>
              <a:avLst/>
              <a:gdLst/>
              <a:ahLst/>
              <a:cxnLst/>
              <a:rect l="l" t="t" r="r" b="b"/>
              <a:pathLst>
                <a:path w="10650" h="6069" extrusionOk="0">
                  <a:moveTo>
                    <a:pt x="1027" y="0"/>
                  </a:moveTo>
                  <a:cubicBezTo>
                    <a:pt x="422" y="0"/>
                    <a:pt x="1" y="472"/>
                    <a:pt x="1" y="1068"/>
                  </a:cubicBezTo>
                  <a:lnTo>
                    <a:pt x="1" y="5001"/>
                  </a:lnTo>
                  <a:cubicBezTo>
                    <a:pt x="1" y="5607"/>
                    <a:pt x="422" y="6069"/>
                    <a:pt x="1027" y="6069"/>
                  </a:cubicBezTo>
                  <a:lnTo>
                    <a:pt x="9622" y="6069"/>
                  </a:lnTo>
                  <a:cubicBezTo>
                    <a:pt x="10177" y="6069"/>
                    <a:pt x="10649" y="5607"/>
                    <a:pt x="10649" y="5001"/>
                  </a:cubicBezTo>
                  <a:lnTo>
                    <a:pt x="10649" y="1068"/>
                  </a:lnTo>
                  <a:cubicBezTo>
                    <a:pt x="10649" y="472"/>
                    <a:pt x="10177" y="0"/>
                    <a:pt x="962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69"/>
            <p:cNvSpPr/>
            <p:nvPr/>
          </p:nvSpPr>
          <p:spPr>
            <a:xfrm>
              <a:off x="4889006" y="3394487"/>
              <a:ext cx="155634" cy="98423"/>
            </a:xfrm>
            <a:custGeom>
              <a:avLst/>
              <a:gdLst/>
              <a:ahLst/>
              <a:cxnLst/>
              <a:rect l="l" t="t" r="r" b="b"/>
              <a:pathLst>
                <a:path w="2568" h="1624" extrusionOk="0">
                  <a:moveTo>
                    <a:pt x="1243" y="1"/>
                  </a:moveTo>
                  <a:lnTo>
                    <a:pt x="0" y="1623"/>
                  </a:lnTo>
                  <a:lnTo>
                    <a:pt x="2568" y="206"/>
                  </a:lnTo>
                  <a:lnTo>
                    <a:pt x="124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69"/>
            <p:cNvSpPr/>
            <p:nvPr/>
          </p:nvSpPr>
          <p:spPr>
            <a:xfrm>
              <a:off x="3483738" y="2829156"/>
              <a:ext cx="533991" cy="602111"/>
            </a:xfrm>
            <a:custGeom>
              <a:avLst/>
              <a:gdLst/>
              <a:ahLst/>
              <a:cxnLst/>
              <a:rect l="l" t="t" r="r" b="b"/>
              <a:pathLst>
                <a:path w="8811" h="9935" extrusionOk="0">
                  <a:moveTo>
                    <a:pt x="4323" y="0"/>
                  </a:moveTo>
                  <a:cubicBezTo>
                    <a:pt x="3855" y="0"/>
                    <a:pt x="3377" y="81"/>
                    <a:pt x="2906" y="251"/>
                  </a:cubicBezTo>
                  <a:cubicBezTo>
                    <a:pt x="1150" y="939"/>
                    <a:pt x="0" y="2777"/>
                    <a:pt x="257" y="4656"/>
                  </a:cubicBezTo>
                  <a:cubicBezTo>
                    <a:pt x="546" y="6780"/>
                    <a:pt x="2374" y="8255"/>
                    <a:pt x="4397" y="8255"/>
                  </a:cubicBezTo>
                  <a:cubicBezTo>
                    <a:pt x="4458" y="8255"/>
                    <a:pt x="4519" y="8253"/>
                    <a:pt x="4580" y="8251"/>
                  </a:cubicBezTo>
                  <a:lnTo>
                    <a:pt x="4837" y="9370"/>
                  </a:lnTo>
                  <a:lnTo>
                    <a:pt x="4837" y="9411"/>
                  </a:lnTo>
                  <a:cubicBezTo>
                    <a:pt x="4878" y="9493"/>
                    <a:pt x="4919" y="9585"/>
                    <a:pt x="4960" y="9668"/>
                  </a:cubicBezTo>
                  <a:cubicBezTo>
                    <a:pt x="5001" y="9668"/>
                    <a:pt x="5001" y="9709"/>
                    <a:pt x="5001" y="9709"/>
                  </a:cubicBezTo>
                  <a:cubicBezTo>
                    <a:pt x="5180" y="9854"/>
                    <a:pt x="5387" y="9935"/>
                    <a:pt x="5599" y="9935"/>
                  </a:cubicBezTo>
                  <a:cubicBezTo>
                    <a:pt x="5643" y="9935"/>
                    <a:pt x="5687" y="9931"/>
                    <a:pt x="5730" y="9924"/>
                  </a:cubicBezTo>
                  <a:lnTo>
                    <a:pt x="6121" y="9842"/>
                  </a:lnTo>
                  <a:cubicBezTo>
                    <a:pt x="6336" y="9750"/>
                    <a:pt x="6542" y="9585"/>
                    <a:pt x="6634" y="9370"/>
                  </a:cubicBezTo>
                  <a:lnTo>
                    <a:pt x="6634" y="9277"/>
                  </a:lnTo>
                  <a:cubicBezTo>
                    <a:pt x="6675" y="9154"/>
                    <a:pt x="6675" y="9021"/>
                    <a:pt x="6634" y="8897"/>
                  </a:cubicBezTo>
                  <a:lnTo>
                    <a:pt x="6377" y="7737"/>
                  </a:lnTo>
                  <a:cubicBezTo>
                    <a:pt x="7959" y="6844"/>
                    <a:pt x="8811" y="5006"/>
                    <a:pt x="8339" y="3167"/>
                  </a:cubicBezTo>
                  <a:cubicBezTo>
                    <a:pt x="7895" y="1279"/>
                    <a:pt x="6190" y="0"/>
                    <a:pt x="4323"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69"/>
            <p:cNvSpPr/>
            <p:nvPr/>
          </p:nvSpPr>
          <p:spPr>
            <a:xfrm>
              <a:off x="3667920" y="3032973"/>
              <a:ext cx="204845" cy="314904"/>
            </a:xfrm>
            <a:custGeom>
              <a:avLst/>
              <a:gdLst/>
              <a:ahLst/>
              <a:cxnLst/>
              <a:rect l="l" t="t" r="r" b="b"/>
              <a:pathLst>
                <a:path w="3380" h="5196" extrusionOk="0">
                  <a:moveTo>
                    <a:pt x="2096" y="1088"/>
                  </a:moveTo>
                  <a:cubicBezTo>
                    <a:pt x="2219" y="1468"/>
                    <a:pt x="2352" y="1858"/>
                    <a:pt x="2270" y="2238"/>
                  </a:cubicBezTo>
                  <a:cubicBezTo>
                    <a:pt x="2270" y="2279"/>
                    <a:pt x="2219" y="2320"/>
                    <a:pt x="2178" y="2372"/>
                  </a:cubicBezTo>
                  <a:lnTo>
                    <a:pt x="2137" y="2372"/>
                  </a:lnTo>
                  <a:lnTo>
                    <a:pt x="2096" y="2320"/>
                  </a:lnTo>
                  <a:cubicBezTo>
                    <a:pt x="1880" y="1981"/>
                    <a:pt x="1921" y="1643"/>
                    <a:pt x="1962" y="1427"/>
                  </a:cubicBezTo>
                  <a:cubicBezTo>
                    <a:pt x="2014" y="1293"/>
                    <a:pt x="2055" y="1170"/>
                    <a:pt x="2096" y="1088"/>
                  </a:cubicBezTo>
                  <a:close/>
                  <a:moveTo>
                    <a:pt x="853" y="1899"/>
                  </a:moveTo>
                  <a:cubicBezTo>
                    <a:pt x="987" y="1981"/>
                    <a:pt x="1069" y="2115"/>
                    <a:pt x="1151" y="2238"/>
                  </a:cubicBezTo>
                  <a:cubicBezTo>
                    <a:pt x="1285" y="2413"/>
                    <a:pt x="1408" y="2752"/>
                    <a:pt x="1326" y="2793"/>
                  </a:cubicBezTo>
                  <a:cubicBezTo>
                    <a:pt x="1316" y="2796"/>
                    <a:pt x="1306" y="2797"/>
                    <a:pt x="1297" y="2797"/>
                  </a:cubicBezTo>
                  <a:cubicBezTo>
                    <a:pt x="1174" y="2797"/>
                    <a:pt x="1063" y="2565"/>
                    <a:pt x="987" y="2413"/>
                  </a:cubicBezTo>
                  <a:lnTo>
                    <a:pt x="853" y="1899"/>
                  </a:lnTo>
                  <a:close/>
                  <a:moveTo>
                    <a:pt x="1196" y="0"/>
                  </a:moveTo>
                  <a:cubicBezTo>
                    <a:pt x="1167" y="0"/>
                    <a:pt x="1138" y="3"/>
                    <a:pt x="1110" y="10"/>
                  </a:cubicBezTo>
                  <a:cubicBezTo>
                    <a:pt x="987" y="102"/>
                    <a:pt x="853" y="226"/>
                    <a:pt x="812" y="523"/>
                  </a:cubicBezTo>
                  <a:cubicBezTo>
                    <a:pt x="730" y="914"/>
                    <a:pt x="730" y="1345"/>
                    <a:pt x="771" y="1766"/>
                  </a:cubicBezTo>
                  <a:cubicBezTo>
                    <a:pt x="730" y="1766"/>
                    <a:pt x="679" y="1725"/>
                    <a:pt x="638" y="1684"/>
                  </a:cubicBezTo>
                  <a:cubicBezTo>
                    <a:pt x="519" y="1624"/>
                    <a:pt x="416" y="1581"/>
                    <a:pt x="322" y="1581"/>
                  </a:cubicBezTo>
                  <a:cubicBezTo>
                    <a:pt x="286" y="1581"/>
                    <a:pt x="251" y="1587"/>
                    <a:pt x="217" y="1602"/>
                  </a:cubicBezTo>
                  <a:cubicBezTo>
                    <a:pt x="83" y="1643"/>
                    <a:pt x="42" y="1807"/>
                    <a:pt x="1" y="1940"/>
                  </a:cubicBezTo>
                  <a:cubicBezTo>
                    <a:pt x="1" y="2064"/>
                    <a:pt x="42" y="2197"/>
                    <a:pt x="124" y="2320"/>
                  </a:cubicBezTo>
                  <a:cubicBezTo>
                    <a:pt x="422" y="3049"/>
                    <a:pt x="935" y="3604"/>
                    <a:pt x="1449" y="4169"/>
                  </a:cubicBezTo>
                  <a:cubicBezTo>
                    <a:pt x="1541" y="4292"/>
                    <a:pt x="1582" y="4374"/>
                    <a:pt x="1664" y="4467"/>
                  </a:cubicBezTo>
                  <a:cubicBezTo>
                    <a:pt x="1880" y="4682"/>
                    <a:pt x="2055" y="4888"/>
                    <a:pt x="2137" y="5144"/>
                  </a:cubicBezTo>
                  <a:lnTo>
                    <a:pt x="2137" y="5196"/>
                  </a:lnTo>
                  <a:lnTo>
                    <a:pt x="2178" y="5196"/>
                  </a:lnTo>
                  <a:lnTo>
                    <a:pt x="2178" y="5144"/>
                  </a:lnTo>
                  <a:cubicBezTo>
                    <a:pt x="2096" y="4888"/>
                    <a:pt x="1921" y="4631"/>
                    <a:pt x="1706" y="4425"/>
                  </a:cubicBezTo>
                  <a:cubicBezTo>
                    <a:pt x="1623" y="4333"/>
                    <a:pt x="1541" y="4251"/>
                    <a:pt x="1500" y="4169"/>
                  </a:cubicBezTo>
                  <a:cubicBezTo>
                    <a:pt x="987" y="3604"/>
                    <a:pt x="473" y="3008"/>
                    <a:pt x="165" y="2320"/>
                  </a:cubicBezTo>
                  <a:cubicBezTo>
                    <a:pt x="124" y="2197"/>
                    <a:pt x="42" y="2064"/>
                    <a:pt x="83" y="1940"/>
                  </a:cubicBezTo>
                  <a:cubicBezTo>
                    <a:pt x="83" y="1858"/>
                    <a:pt x="124" y="1684"/>
                    <a:pt x="258" y="1643"/>
                  </a:cubicBezTo>
                  <a:cubicBezTo>
                    <a:pt x="280" y="1632"/>
                    <a:pt x="305" y="1626"/>
                    <a:pt x="334" y="1626"/>
                  </a:cubicBezTo>
                  <a:cubicBezTo>
                    <a:pt x="414" y="1626"/>
                    <a:pt x="517" y="1665"/>
                    <a:pt x="638" y="1725"/>
                  </a:cubicBezTo>
                  <a:cubicBezTo>
                    <a:pt x="679" y="1766"/>
                    <a:pt x="730" y="1807"/>
                    <a:pt x="812" y="1858"/>
                  </a:cubicBezTo>
                  <a:cubicBezTo>
                    <a:pt x="812" y="2064"/>
                    <a:pt x="894" y="2238"/>
                    <a:pt x="935" y="2454"/>
                  </a:cubicBezTo>
                  <a:cubicBezTo>
                    <a:pt x="1018" y="2648"/>
                    <a:pt x="1160" y="2841"/>
                    <a:pt x="1284" y="2841"/>
                  </a:cubicBezTo>
                  <a:cubicBezTo>
                    <a:pt x="1298" y="2841"/>
                    <a:pt x="1312" y="2839"/>
                    <a:pt x="1326" y="2834"/>
                  </a:cubicBezTo>
                  <a:lnTo>
                    <a:pt x="1367" y="2834"/>
                  </a:lnTo>
                  <a:cubicBezTo>
                    <a:pt x="1500" y="2752"/>
                    <a:pt x="1326" y="2372"/>
                    <a:pt x="1192" y="2197"/>
                  </a:cubicBezTo>
                  <a:cubicBezTo>
                    <a:pt x="1110" y="2064"/>
                    <a:pt x="987" y="1940"/>
                    <a:pt x="853" y="1807"/>
                  </a:cubicBezTo>
                  <a:cubicBezTo>
                    <a:pt x="771" y="1386"/>
                    <a:pt x="771" y="955"/>
                    <a:pt x="853" y="523"/>
                  </a:cubicBezTo>
                  <a:cubicBezTo>
                    <a:pt x="894" y="267"/>
                    <a:pt x="987" y="143"/>
                    <a:pt x="1151" y="61"/>
                  </a:cubicBezTo>
                  <a:cubicBezTo>
                    <a:pt x="1178" y="55"/>
                    <a:pt x="1206" y="52"/>
                    <a:pt x="1232" y="52"/>
                  </a:cubicBezTo>
                  <a:cubicBezTo>
                    <a:pt x="1418" y="52"/>
                    <a:pt x="1588" y="190"/>
                    <a:pt x="1623" y="226"/>
                  </a:cubicBezTo>
                  <a:cubicBezTo>
                    <a:pt x="1839" y="441"/>
                    <a:pt x="1962" y="739"/>
                    <a:pt x="2096" y="996"/>
                  </a:cubicBezTo>
                  <a:cubicBezTo>
                    <a:pt x="2014" y="1129"/>
                    <a:pt x="1962" y="1293"/>
                    <a:pt x="1921" y="1427"/>
                  </a:cubicBezTo>
                  <a:cubicBezTo>
                    <a:pt x="1880" y="1766"/>
                    <a:pt x="1921" y="2115"/>
                    <a:pt x="2055" y="2320"/>
                  </a:cubicBezTo>
                  <a:cubicBezTo>
                    <a:pt x="2096" y="2372"/>
                    <a:pt x="2096" y="2413"/>
                    <a:pt x="2137" y="2413"/>
                  </a:cubicBezTo>
                  <a:lnTo>
                    <a:pt x="2219" y="2413"/>
                  </a:lnTo>
                  <a:cubicBezTo>
                    <a:pt x="2270" y="2372"/>
                    <a:pt x="2311" y="2279"/>
                    <a:pt x="2311" y="2238"/>
                  </a:cubicBezTo>
                  <a:cubicBezTo>
                    <a:pt x="2394" y="1858"/>
                    <a:pt x="2311" y="1427"/>
                    <a:pt x="2137" y="1088"/>
                  </a:cubicBezTo>
                  <a:lnTo>
                    <a:pt x="2137" y="996"/>
                  </a:lnTo>
                  <a:lnTo>
                    <a:pt x="2394" y="616"/>
                  </a:lnTo>
                  <a:cubicBezTo>
                    <a:pt x="2476" y="523"/>
                    <a:pt x="2568" y="441"/>
                    <a:pt x="2691" y="400"/>
                  </a:cubicBezTo>
                  <a:cubicBezTo>
                    <a:pt x="2720" y="395"/>
                    <a:pt x="2748" y="392"/>
                    <a:pt x="2775" y="392"/>
                  </a:cubicBezTo>
                  <a:cubicBezTo>
                    <a:pt x="2952" y="392"/>
                    <a:pt x="3093" y="500"/>
                    <a:pt x="3164" y="616"/>
                  </a:cubicBezTo>
                  <a:cubicBezTo>
                    <a:pt x="3297" y="780"/>
                    <a:pt x="3338" y="1037"/>
                    <a:pt x="3338" y="1211"/>
                  </a:cubicBezTo>
                  <a:cubicBezTo>
                    <a:pt x="3338" y="1766"/>
                    <a:pt x="3246" y="2320"/>
                    <a:pt x="3123" y="2885"/>
                  </a:cubicBezTo>
                  <a:cubicBezTo>
                    <a:pt x="2989" y="3522"/>
                    <a:pt x="2866" y="4251"/>
                    <a:pt x="2948" y="4939"/>
                  </a:cubicBezTo>
                  <a:cubicBezTo>
                    <a:pt x="2948" y="4980"/>
                    <a:pt x="2989" y="5021"/>
                    <a:pt x="2989" y="5062"/>
                  </a:cubicBezTo>
                  <a:lnTo>
                    <a:pt x="3041" y="5021"/>
                  </a:lnTo>
                  <a:cubicBezTo>
                    <a:pt x="3041" y="4980"/>
                    <a:pt x="3041" y="4939"/>
                    <a:pt x="2989" y="4888"/>
                  </a:cubicBezTo>
                  <a:cubicBezTo>
                    <a:pt x="2907" y="4251"/>
                    <a:pt x="3041" y="3522"/>
                    <a:pt x="3164" y="2885"/>
                  </a:cubicBezTo>
                  <a:cubicBezTo>
                    <a:pt x="3297" y="2320"/>
                    <a:pt x="3379" y="1766"/>
                    <a:pt x="3379" y="1211"/>
                  </a:cubicBezTo>
                  <a:cubicBezTo>
                    <a:pt x="3379" y="996"/>
                    <a:pt x="3338" y="780"/>
                    <a:pt x="3205" y="616"/>
                  </a:cubicBezTo>
                  <a:cubicBezTo>
                    <a:pt x="3133" y="464"/>
                    <a:pt x="2961" y="351"/>
                    <a:pt x="2776" y="351"/>
                  </a:cubicBezTo>
                  <a:cubicBezTo>
                    <a:pt x="2748" y="351"/>
                    <a:pt x="2720" y="354"/>
                    <a:pt x="2691" y="359"/>
                  </a:cubicBezTo>
                  <a:cubicBezTo>
                    <a:pt x="2527" y="400"/>
                    <a:pt x="2435" y="482"/>
                    <a:pt x="2352" y="575"/>
                  </a:cubicBezTo>
                  <a:lnTo>
                    <a:pt x="2096" y="955"/>
                  </a:lnTo>
                  <a:cubicBezTo>
                    <a:pt x="2014" y="698"/>
                    <a:pt x="1880" y="400"/>
                    <a:pt x="1664" y="226"/>
                  </a:cubicBezTo>
                  <a:cubicBezTo>
                    <a:pt x="1526" y="87"/>
                    <a:pt x="1352" y="0"/>
                    <a:pt x="119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69"/>
            <p:cNvSpPr/>
            <p:nvPr/>
          </p:nvSpPr>
          <p:spPr>
            <a:xfrm>
              <a:off x="3766283" y="3319215"/>
              <a:ext cx="122058" cy="112059"/>
            </a:xfrm>
            <a:custGeom>
              <a:avLst/>
              <a:gdLst/>
              <a:ahLst/>
              <a:cxnLst/>
              <a:rect l="l" t="t" r="r" b="b"/>
              <a:pathLst>
                <a:path w="2014" h="1849" extrusionOk="0">
                  <a:moveTo>
                    <a:pt x="1797" y="0"/>
                  </a:moveTo>
                  <a:cubicBezTo>
                    <a:pt x="1756" y="41"/>
                    <a:pt x="1715" y="41"/>
                    <a:pt x="1674" y="41"/>
                  </a:cubicBezTo>
                  <a:cubicBezTo>
                    <a:pt x="1582" y="82"/>
                    <a:pt x="1500" y="123"/>
                    <a:pt x="1366" y="165"/>
                  </a:cubicBezTo>
                  <a:lnTo>
                    <a:pt x="1325" y="216"/>
                  </a:lnTo>
                  <a:cubicBezTo>
                    <a:pt x="1068" y="298"/>
                    <a:pt x="812" y="380"/>
                    <a:pt x="555" y="421"/>
                  </a:cubicBezTo>
                  <a:lnTo>
                    <a:pt x="514" y="421"/>
                  </a:lnTo>
                  <a:cubicBezTo>
                    <a:pt x="339" y="473"/>
                    <a:pt x="175" y="473"/>
                    <a:pt x="0" y="514"/>
                  </a:cubicBezTo>
                  <a:lnTo>
                    <a:pt x="175" y="1284"/>
                  </a:lnTo>
                  <a:lnTo>
                    <a:pt x="175" y="1325"/>
                  </a:lnTo>
                  <a:cubicBezTo>
                    <a:pt x="216" y="1407"/>
                    <a:pt x="257" y="1499"/>
                    <a:pt x="298" y="1582"/>
                  </a:cubicBezTo>
                  <a:cubicBezTo>
                    <a:pt x="339" y="1582"/>
                    <a:pt x="339" y="1623"/>
                    <a:pt x="339" y="1623"/>
                  </a:cubicBezTo>
                  <a:cubicBezTo>
                    <a:pt x="518" y="1768"/>
                    <a:pt x="725" y="1849"/>
                    <a:pt x="937" y="1849"/>
                  </a:cubicBezTo>
                  <a:cubicBezTo>
                    <a:pt x="981" y="1849"/>
                    <a:pt x="1025" y="1845"/>
                    <a:pt x="1068" y="1838"/>
                  </a:cubicBezTo>
                  <a:lnTo>
                    <a:pt x="1459" y="1756"/>
                  </a:lnTo>
                  <a:cubicBezTo>
                    <a:pt x="1674" y="1664"/>
                    <a:pt x="1880" y="1499"/>
                    <a:pt x="1972" y="1284"/>
                  </a:cubicBezTo>
                  <a:lnTo>
                    <a:pt x="1972" y="1191"/>
                  </a:lnTo>
                  <a:cubicBezTo>
                    <a:pt x="2013" y="1068"/>
                    <a:pt x="2013" y="935"/>
                    <a:pt x="1972" y="811"/>
                  </a:cubicBezTo>
                  <a:lnTo>
                    <a:pt x="1797"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69"/>
            <p:cNvSpPr/>
            <p:nvPr/>
          </p:nvSpPr>
          <p:spPr>
            <a:xfrm>
              <a:off x="3768768" y="3329154"/>
              <a:ext cx="108968" cy="41757"/>
            </a:xfrm>
            <a:custGeom>
              <a:avLst/>
              <a:gdLst/>
              <a:ahLst/>
              <a:cxnLst/>
              <a:rect l="l" t="t" r="r" b="b"/>
              <a:pathLst>
                <a:path w="1798" h="689" extrusionOk="0">
                  <a:moveTo>
                    <a:pt x="1798" y="1"/>
                  </a:moveTo>
                  <a:cubicBezTo>
                    <a:pt x="1582" y="216"/>
                    <a:pt x="1325" y="350"/>
                    <a:pt x="1027" y="473"/>
                  </a:cubicBezTo>
                  <a:cubicBezTo>
                    <a:pt x="730" y="565"/>
                    <a:pt x="432" y="606"/>
                    <a:pt x="0" y="647"/>
                  </a:cubicBezTo>
                  <a:lnTo>
                    <a:pt x="42" y="689"/>
                  </a:lnTo>
                  <a:cubicBezTo>
                    <a:pt x="298" y="689"/>
                    <a:pt x="514" y="647"/>
                    <a:pt x="730" y="606"/>
                  </a:cubicBezTo>
                  <a:cubicBezTo>
                    <a:pt x="863" y="565"/>
                    <a:pt x="945" y="514"/>
                    <a:pt x="1027" y="514"/>
                  </a:cubicBezTo>
                  <a:cubicBezTo>
                    <a:pt x="1325" y="391"/>
                    <a:pt x="1582" y="257"/>
                    <a:pt x="1798" y="93"/>
                  </a:cubicBezTo>
                  <a:lnTo>
                    <a:pt x="179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69"/>
            <p:cNvSpPr/>
            <p:nvPr/>
          </p:nvSpPr>
          <p:spPr>
            <a:xfrm>
              <a:off x="3776828" y="3357760"/>
              <a:ext cx="109028" cy="41757"/>
            </a:xfrm>
            <a:custGeom>
              <a:avLst/>
              <a:gdLst/>
              <a:ahLst/>
              <a:cxnLst/>
              <a:rect l="l" t="t" r="r" b="b"/>
              <a:pathLst>
                <a:path w="1799" h="689" extrusionOk="0">
                  <a:moveTo>
                    <a:pt x="1757" y="1"/>
                  </a:moveTo>
                  <a:cubicBezTo>
                    <a:pt x="1285" y="391"/>
                    <a:pt x="638" y="648"/>
                    <a:pt x="1" y="648"/>
                  </a:cubicBezTo>
                  <a:lnTo>
                    <a:pt x="1" y="689"/>
                  </a:lnTo>
                  <a:cubicBezTo>
                    <a:pt x="217" y="689"/>
                    <a:pt x="422" y="648"/>
                    <a:pt x="638" y="607"/>
                  </a:cubicBezTo>
                  <a:cubicBezTo>
                    <a:pt x="1069" y="514"/>
                    <a:pt x="1449" y="299"/>
                    <a:pt x="1798" y="42"/>
                  </a:cubicBezTo>
                  <a:lnTo>
                    <a:pt x="175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69"/>
            <p:cNvSpPr/>
            <p:nvPr/>
          </p:nvSpPr>
          <p:spPr>
            <a:xfrm>
              <a:off x="3784343" y="3391396"/>
              <a:ext cx="101513" cy="27151"/>
            </a:xfrm>
            <a:custGeom>
              <a:avLst/>
              <a:gdLst/>
              <a:ahLst/>
              <a:cxnLst/>
              <a:rect l="l" t="t" r="r" b="b"/>
              <a:pathLst>
                <a:path w="1675" h="448" extrusionOk="0">
                  <a:moveTo>
                    <a:pt x="0" y="391"/>
                  </a:moveTo>
                  <a:cubicBezTo>
                    <a:pt x="5" y="391"/>
                    <a:pt x="11" y="392"/>
                    <a:pt x="16" y="393"/>
                  </a:cubicBezTo>
                  <a:lnTo>
                    <a:pt x="16" y="393"/>
                  </a:lnTo>
                  <a:cubicBezTo>
                    <a:pt x="11" y="391"/>
                    <a:pt x="6" y="391"/>
                    <a:pt x="0" y="391"/>
                  </a:cubicBezTo>
                  <a:close/>
                  <a:moveTo>
                    <a:pt x="1674" y="0"/>
                  </a:moveTo>
                  <a:cubicBezTo>
                    <a:pt x="1458" y="134"/>
                    <a:pt x="1202" y="216"/>
                    <a:pt x="904" y="308"/>
                  </a:cubicBezTo>
                  <a:cubicBezTo>
                    <a:pt x="648" y="369"/>
                    <a:pt x="420" y="407"/>
                    <a:pt x="216" y="407"/>
                  </a:cubicBezTo>
                  <a:cubicBezTo>
                    <a:pt x="146" y="407"/>
                    <a:pt x="80" y="402"/>
                    <a:pt x="16" y="393"/>
                  </a:cubicBezTo>
                  <a:lnTo>
                    <a:pt x="16" y="393"/>
                  </a:lnTo>
                  <a:cubicBezTo>
                    <a:pt x="41" y="402"/>
                    <a:pt x="41" y="432"/>
                    <a:pt x="41" y="432"/>
                  </a:cubicBezTo>
                  <a:cubicBezTo>
                    <a:pt x="110" y="443"/>
                    <a:pt x="183" y="448"/>
                    <a:pt x="258" y="448"/>
                  </a:cubicBezTo>
                  <a:cubicBezTo>
                    <a:pt x="465" y="448"/>
                    <a:pt x="697" y="410"/>
                    <a:pt x="945" y="350"/>
                  </a:cubicBezTo>
                  <a:cubicBezTo>
                    <a:pt x="1202" y="308"/>
                    <a:pt x="1458" y="175"/>
                    <a:pt x="1674" y="93"/>
                  </a:cubicBezTo>
                  <a:lnTo>
                    <a:pt x="1674"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69"/>
            <p:cNvSpPr/>
            <p:nvPr/>
          </p:nvSpPr>
          <p:spPr>
            <a:xfrm>
              <a:off x="3839131" y="2877459"/>
              <a:ext cx="75332" cy="101998"/>
            </a:xfrm>
            <a:custGeom>
              <a:avLst/>
              <a:gdLst/>
              <a:ahLst/>
              <a:cxnLst/>
              <a:rect l="l" t="t" r="r" b="b"/>
              <a:pathLst>
                <a:path w="1243" h="1683" extrusionOk="0">
                  <a:moveTo>
                    <a:pt x="278" y="1"/>
                  </a:moveTo>
                  <a:cubicBezTo>
                    <a:pt x="0" y="1"/>
                    <a:pt x="2" y="536"/>
                    <a:pt x="41" y="738"/>
                  </a:cubicBezTo>
                  <a:cubicBezTo>
                    <a:pt x="82" y="953"/>
                    <a:pt x="216" y="1169"/>
                    <a:pt x="339" y="1344"/>
                  </a:cubicBezTo>
                  <a:cubicBezTo>
                    <a:pt x="472" y="1467"/>
                    <a:pt x="595" y="1600"/>
                    <a:pt x="770" y="1641"/>
                  </a:cubicBezTo>
                  <a:cubicBezTo>
                    <a:pt x="852" y="1641"/>
                    <a:pt x="893" y="1682"/>
                    <a:pt x="986" y="1682"/>
                  </a:cubicBezTo>
                  <a:cubicBezTo>
                    <a:pt x="1068" y="1641"/>
                    <a:pt x="1150" y="1549"/>
                    <a:pt x="1191" y="1467"/>
                  </a:cubicBezTo>
                  <a:cubicBezTo>
                    <a:pt x="1242" y="1385"/>
                    <a:pt x="1242" y="1251"/>
                    <a:pt x="1242" y="1169"/>
                  </a:cubicBezTo>
                  <a:cubicBezTo>
                    <a:pt x="1150" y="738"/>
                    <a:pt x="852" y="440"/>
                    <a:pt x="554" y="142"/>
                  </a:cubicBezTo>
                  <a:cubicBezTo>
                    <a:pt x="472" y="101"/>
                    <a:pt x="421" y="60"/>
                    <a:pt x="339" y="9"/>
                  </a:cubicBezTo>
                  <a:cubicBezTo>
                    <a:pt x="317" y="3"/>
                    <a:pt x="297" y="1"/>
                    <a:pt x="2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69"/>
            <p:cNvSpPr/>
            <p:nvPr/>
          </p:nvSpPr>
          <p:spPr>
            <a:xfrm>
              <a:off x="3895737" y="2981761"/>
              <a:ext cx="68544" cy="54969"/>
            </a:xfrm>
            <a:custGeom>
              <a:avLst/>
              <a:gdLst/>
              <a:ahLst/>
              <a:cxnLst/>
              <a:rect l="l" t="t" r="r" b="b"/>
              <a:pathLst>
                <a:path w="1131" h="907" extrusionOk="0">
                  <a:moveTo>
                    <a:pt x="602" y="0"/>
                  </a:moveTo>
                  <a:cubicBezTo>
                    <a:pt x="548" y="0"/>
                    <a:pt x="491" y="14"/>
                    <a:pt x="432" y="44"/>
                  </a:cubicBezTo>
                  <a:cubicBezTo>
                    <a:pt x="0" y="259"/>
                    <a:pt x="257" y="906"/>
                    <a:pt x="688" y="906"/>
                  </a:cubicBezTo>
                  <a:cubicBezTo>
                    <a:pt x="770" y="906"/>
                    <a:pt x="822" y="906"/>
                    <a:pt x="863" y="855"/>
                  </a:cubicBezTo>
                  <a:cubicBezTo>
                    <a:pt x="904" y="855"/>
                    <a:pt x="945" y="814"/>
                    <a:pt x="945" y="773"/>
                  </a:cubicBezTo>
                  <a:cubicBezTo>
                    <a:pt x="1131" y="516"/>
                    <a:pt x="936" y="0"/>
                    <a:pt x="6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69"/>
            <p:cNvSpPr/>
            <p:nvPr/>
          </p:nvSpPr>
          <p:spPr>
            <a:xfrm>
              <a:off x="3460102" y="3510911"/>
              <a:ext cx="236541" cy="238359"/>
            </a:xfrm>
            <a:custGeom>
              <a:avLst/>
              <a:gdLst/>
              <a:ahLst/>
              <a:cxnLst/>
              <a:rect l="l" t="t" r="r" b="b"/>
              <a:pathLst>
                <a:path w="3903" h="3933" extrusionOk="0">
                  <a:moveTo>
                    <a:pt x="1797" y="0"/>
                  </a:moveTo>
                  <a:lnTo>
                    <a:pt x="1592" y="1622"/>
                  </a:lnTo>
                  <a:lnTo>
                    <a:pt x="0" y="2013"/>
                  </a:lnTo>
                  <a:lnTo>
                    <a:pt x="1335" y="2352"/>
                  </a:lnTo>
                  <a:lnTo>
                    <a:pt x="1202" y="3933"/>
                  </a:lnTo>
                  <a:lnTo>
                    <a:pt x="1972" y="2608"/>
                  </a:lnTo>
                  <a:lnTo>
                    <a:pt x="3040" y="3635"/>
                  </a:lnTo>
                  <a:lnTo>
                    <a:pt x="2701" y="2187"/>
                  </a:lnTo>
                  <a:lnTo>
                    <a:pt x="3902" y="1325"/>
                  </a:lnTo>
                  <a:lnTo>
                    <a:pt x="3902" y="1325"/>
                  </a:lnTo>
                  <a:lnTo>
                    <a:pt x="2362" y="1499"/>
                  </a:lnTo>
                  <a:lnTo>
                    <a:pt x="17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69"/>
            <p:cNvSpPr/>
            <p:nvPr/>
          </p:nvSpPr>
          <p:spPr>
            <a:xfrm>
              <a:off x="4899551" y="3648426"/>
              <a:ext cx="235935" cy="238420"/>
            </a:xfrm>
            <a:custGeom>
              <a:avLst/>
              <a:gdLst/>
              <a:ahLst/>
              <a:cxnLst/>
              <a:rect l="l" t="t" r="r" b="b"/>
              <a:pathLst>
                <a:path w="3893" h="3934" extrusionOk="0">
                  <a:moveTo>
                    <a:pt x="1798" y="0"/>
                  </a:moveTo>
                  <a:lnTo>
                    <a:pt x="1582" y="1623"/>
                  </a:lnTo>
                  <a:lnTo>
                    <a:pt x="1" y="2054"/>
                  </a:lnTo>
                  <a:lnTo>
                    <a:pt x="1326" y="2393"/>
                  </a:lnTo>
                  <a:lnTo>
                    <a:pt x="1151" y="3933"/>
                  </a:lnTo>
                  <a:lnTo>
                    <a:pt x="1973" y="2609"/>
                  </a:lnTo>
                  <a:lnTo>
                    <a:pt x="2999" y="3636"/>
                  </a:lnTo>
                  <a:lnTo>
                    <a:pt x="2650" y="2229"/>
                  </a:lnTo>
                  <a:lnTo>
                    <a:pt x="3893" y="1325"/>
                  </a:lnTo>
                  <a:lnTo>
                    <a:pt x="2311" y="1500"/>
                  </a:lnTo>
                  <a:lnTo>
                    <a:pt x="179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69"/>
            <p:cNvSpPr/>
            <p:nvPr/>
          </p:nvSpPr>
          <p:spPr>
            <a:xfrm>
              <a:off x="3924343" y="3479760"/>
              <a:ext cx="52363" cy="51696"/>
            </a:xfrm>
            <a:custGeom>
              <a:avLst/>
              <a:gdLst/>
              <a:ahLst/>
              <a:cxnLst/>
              <a:rect l="l" t="t" r="r" b="b"/>
              <a:pathLst>
                <a:path w="864" h="853" extrusionOk="0">
                  <a:moveTo>
                    <a:pt x="432" y="1"/>
                  </a:moveTo>
                  <a:cubicBezTo>
                    <a:pt x="216" y="1"/>
                    <a:pt x="1" y="175"/>
                    <a:pt x="1" y="432"/>
                  </a:cubicBezTo>
                  <a:cubicBezTo>
                    <a:pt x="1" y="648"/>
                    <a:pt x="216" y="853"/>
                    <a:pt x="432" y="853"/>
                  </a:cubicBezTo>
                  <a:cubicBezTo>
                    <a:pt x="689" y="853"/>
                    <a:pt x="863" y="648"/>
                    <a:pt x="863" y="432"/>
                  </a:cubicBezTo>
                  <a:cubicBezTo>
                    <a:pt x="863" y="175"/>
                    <a:pt x="689" y="1"/>
                    <a:pt x="432"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69"/>
            <p:cNvSpPr/>
            <p:nvPr/>
          </p:nvSpPr>
          <p:spPr>
            <a:xfrm>
              <a:off x="4051312" y="2974428"/>
              <a:ext cx="52363" cy="54181"/>
            </a:xfrm>
            <a:custGeom>
              <a:avLst/>
              <a:gdLst/>
              <a:ahLst/>
              <a:cxnLst/>
              <a:rect l="l" t="t" r="r" b="b"/>
              <a:pathLst>
                <a:path w="864" h="894" extrusionOk="0">
                  <a:moveTo>
                    <a:pt x="432" y="0"/>
                  </a:moveTo>
                  <a:cubicBezTo>
                    <a:pt x="216" y="0"/>
                    <a:pt x="1" y="206"/>
                    <a:pt x="1" y="462"/>
                  </a:cubicBezTo>
                  <a:cubicBezTo>
                    <a:pt x="1" y="678"/>
                    <a:pt x="216" y="894"/>
                    <a:pt x="432" y="894"/>
                  </a:cubicBezTo>
                  <a:cubicBezTo>
                    <a:pt x="689" y="894"/>
                    <a:pt x="863" y="678"/>
                    <a:pt x="863" y="462"/>
                  </a:cubicBezTo>
                  <a:cubicBezTo>
                    <a:pt x="863" y="206"/>
                    <a:pt x="689" y="0"/>
                    <a:pt x="432"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69"/>
            <p:cNvSpPr/>
            <p:nvPr/>
          </p:nvSpPr>
          <p:spPr>
            <a:xfrm>
              <a:off x="4793128" y="3482244"/>
              <a:ext cx="54848" cy="52363"/>
            </a:xfrm>
            <a:custGeom>
              <a:avLst/>
              <a:gdLst/>
              <a:ahLst/>
              <a:cxnLst/>
              <a:rect l="l" t="t" r="r" b="b"/>
              <a:pathLst>
                <a:path w="905" h="864" extrusionOk="0">
                  <a:moveTo>
                    <a:pt x="473" y="1"/>
                  </a:moveTo>
                  <a:cubicBezTo>
                    <a:pt x="217" y="1"/>
                    <a:pt x="1" y="216"/>
                    <a:pt x="1" y="432"/>
                  </a:cubicBezTo>
                  <a:cubicBezTo>
                    <a:pt x="1" y="689"/>
                    <a:pt x="217" y="863"/>
                    <a:pt x="473" y="863"/>
                  </a:cubicBezTo>
                  <a:cubicBezTo>
                    <a:pt x="689" y="863"/>
                    <a:pt x="905" y="689"/>
                    <a:pt x="905" y="432"/>
                  </a:cubicBezTo>
                  <a:cubicBezTo>
                    <a:pt x="905" y="216"/>
                    <a:pt x="689" y="1"/>
                    <a:pt x="473"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69"/>
            <p:cNvSpPr/>
            <p:nvPr/>
          </p:nvSpPr>
          <p:spPr>
            <a:xfrm>
              <a:off x="4873375" y="3143263"/>
              <a:ext cx="124992" cy="166419"/>
            </a:xfrm>
            <a:custGeom>
              <a:avLst/>
              <a:gdLst/>
              <a:ahLst/>
              <a:cxnLst/>
              <a:rect l="l" t="t" r="r" b="b"/>
              <a:pathLst>
                <a:path w="1798" h="2394" extrusionOk="0">
                  <a:moveTo>
                    <a:pt x="986" y="812"/>
                  </a:moveTo>
                  <a:lnTo>
                    <a:pt x="1120" y="1367"/>
                  </a:lnTo>
                  <a:lnTo>
                    <a:pt x="812" y="1325"/>
                  </a:lnTo>
                  <a:lnTo>
                    <a:pt x="986" y="812"/>
                  </a:lnTo>
                  <a:close/>
                  <a:moveTo>
                    <a:pt x="945" y="1"/>
                  </a:moveTo>
                  <a:cubicBezTo>
                    <a:pt x="863" y="1"/>
                    <a:pt x="812" y="42"/>
                    <a:pt x="771" y="124"/>
                  </a:cubicBezTo>
                  <a:lnTo>
                    <a:pt x="41" y="2096"/>
                  </a:lnTo>
                  <a:lnTo>
                    <a:pt x="0" y="2137"/>
                  </a:lnTo>
                  <a:cubicBezTo>
                    <a:pt x="0" y="2219"/>
                    <a:pt x="93" y="2270"/>
                    <a:pt x="134" y="2270"/>
                  </a:cubicBezTo>
                  <a:lnTo>
                    <a:pt x="350" y="2311"/>
                  </a:lnTo>
                  <a:cubicBezTo>
                    <a:pt x="432" y="2311"/>
                    <a:pt x="473" y="2270"/>
                    <a:pt x="514" y="2178"/>
                  </a:cubicBezTo>
                  <a:lnTo>
                    <a:pt x="647" y="1798"/>
                  </a:lnTo>
                  <a:lnTo>
                    <a:pt x="1202" y="1839"/>
                  </a:lnTo>
                  <a:lnTo>
                    <a:pt x="1325" y="2219"/>
                  </a:lnTo>
                  <a:cubicBezTo>
                    <a:pt x="1325" y="2311"/>
                    <a:pt x="1376" y="2352"/>
                    <a:pt x="1459" y="2352"/>
                  </a:cubicBezTo>
                  <a:lnTo>
                    <a:pt x="1674" y="2393"/>
                  </a:lnTo>
                  <a:cubicBezTo>
                    <a:pt x="1715" y="2393"/>
                    <a:pt x="1797" y="2311"/>
                    <a:pt x="1797" y="2270"/>
                  </a:cubicBezTo>
                  <a:lnTo>
                    <a:pt x="1797" y="2219"/>
                  </a:lnTo>
                  <a:lnTo>
                    <a:pt x="1284" y="165"/>
                  </a:lnTo>
                  <a:cubicBezTo>
                    <a:pt x="1284" y="83"/>
                    <a:pt x="1243" y="42"/>
                    <a:pt x="1161" y="42"/>
                  </a:cubicBezTo>
                  <a:lnTo>
                    <a:pt x="94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69"/>
            <p:cNvSpPr/>
            <p:nvPr/>
          </p:nvSpPr>
          <p:spPr>
            <a:xfrm>
              <a:off x="5081786" y="3154733"/>
              <a:ext cx="107196" cy="164472"/>
            </a:xfrm>
            <a:custGeom>
              <a:avLst/>
              <a:gdLst/>
              <a:ahLst/>
              <a:cxnLst/>
              <a:rect l="l" t="t" r="r" b="b"/>
              <a:pathLst>
                <a:path w="1542" h="2366" extrusionOk="0">
                  <a:moveTo>
                    <a:pt x="771" y="513"/>
                  </a:moveTo>
                  <a:cubicBezTo>
                    <a:pt x="894" y="513"/>
                    <a:pt x="987" y="647"/>
                    <a:pt x="987" y="729"/>
                  </a:cubicBezTo>
                  <a:cubicBezTo>
                    <a:pt x="987" y="863"/>
                    <a:pt x="853" y="945"/>
                    <a:pt x="771" y="945"/>
                  </a:cubicBezTo>
                  <a:lnTo>
                    <a:pt x="555" y="904"/>
                  </a:lnTo>
                  <a:lnTo>
                    <a:pt x="596" y="513"/>
                  </a:lnTo>
                  <a:close/>
                  <a:moveTo>
                    <a:pt x="812" y="1376"/>
                  </a:moveTo>
                  <a:cubicBezTo>
                    <a:pt x="987" y="1417"/>
                    <a:pt x="1069" y="1499"/>
                    <a:pt x="1069" y="1633"/>
                  </a:cubicBezTo>
                  <a:cubicBezTo>
                    <a:pt x="1028" y="1797"/>
                    <a:pt x="946" y="1890"/>
                    <a:pt x="812" y="1890"/>
                  </a:cubicBezTo>
                  <a:lnTo>
                    <a:pt x="514" y="1848"/>
                  </a:lnTo>
                  <a:lnTo>
                    <a:pt x="555" y="1376"/>
                  </a:lnTo>
                  <a:close/>
                  <a:moveTo>
                    <a:pt x="340" y="0"/>
                  </a:moveTo>
                  <a:cubicBezTo>
                    <a:pt x="299" y="0"/>
                    <a:pt x="258" y="51"/>
                    <a:pt x="217" y="92"/>
                  </a:cubicBezTo>
                  <a:cubicBezTo>
                    <a:pt x="175" y="92"/>
                    <a:pt x="124" y="175"/>
                    <a:pt x="124" y="216"/>
                  </a:cubicBezTo>
                  <a:lnTo>
                    <a:pt x="1" y="2105"/>
                  </a:lnTo>
                  <a:cubicBezTo>
                    <a:pt x="1" y="2228"/>
                    <a:pt x="83" y="2311"/>
                    <a:pt x="175" y="2311"/>
                  </a:cubicBezTo>
                  <a:lnTo>
                    <a:pt x="771" y="2362"/>
                  </a:lnTo>
                  <a:cubicBezTo>
                    <a:pt x="794" y="2364"/>
                    <a:pt x="817" y="2365"/>
                    <a:pt x="840" y="2365"/>
                  </a:cubicBezTo>
                  <a:cubicBezTo>
                    <a:pt x="1234" y="2365"/>
                    <a:pt x="1502" y="2033"/>
                    <a:pt x="1541" y="1674"/>
                  </a:cubicBezTo>
                  <a:cubicBezTo>
                    <a:pt x="1541" y="1458"/>
                    <a:pt x="1459" y="1243"/>
                    <a:pt x="1285" y="1119"/>
                  </a:cubicBezTo>
                  <a:cubicBezTo>
                    <a:pt x="1408" y="1027"/>
                    <a:pt x="1459" y="904"/>
                    <a:pt x="1459" y="770"/>
                  </a:cubicBezTo>
                  <a:cubicBezTo>
                    <a:pt x="1500" y="390"/>
                    <a:pt x="1202" y="92"/>
                    <a:pt x="853" y="51"/>
                  </a:cubicBezTo>
                  <a:lnTo>
                    <a:pt x="340"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69"/>
            <p:cNvSpPr/>
            <p:nvPr/>
          </p:nvSpPr>
          <p:spPr>
            <a:xfrm>
              <a:off x="5272400" y="3169470"/>
              <a:ext cx="107126" cy="164542"/>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 name="Google Shape;1242;p51">
            <a:extLst>
              <a:ext uri="{FF2B5EF4-FFF2-40B4-BE49-F238E27FC236}">
                <a16:creationId xmlns:a16="http://schemas.microsoft.com/office/drawing/2014/main" id="{DD3C73EB-4A8C-BBA3-CFFA-D920EAFD06EF}"/>
              </a:ext>
            </a:extLst>
          </p:cNvPr>
          <p:cNvGrpSpPr/>
          <p:nvPr/>
        </p:nvGrpSpPr>
        <p:grpSpPr>
          <a:xfrm>
            <a:off x="1936610" y="780193"/>
            <a:ext cx="2039767" cy="1037873"/>
            <a:chOff x="3690516" y="902025"/>
            <a:chExt cx="1871575" cy="952294"/>
          </a:xfrm>
        </p:grpSpPr>
        <p:grpSp>
          <p:nvGrpSpPr>
            <p:cNvPr id="3" name="Google Shape;1243;p51">
              <a:extLst>
                <a:ext uri="{FF2B5EF4-FFF2-40B4-BE49-F238E27FC236}">
                  <a16:creationId xmlns:a16="http://schemas.microsoft.com/office/drawing/2014/main" id="{245B1D3F-7101-C4EE-5783-9F01707956C7}"/>
                </a:ext>
              </a:extLst>
            </p:cNvPr>
            <p:cNvGrpSpPr/>
            <p:nvPr/>
          </p:nvGrpSpPr>
          <p:grpSpPr>
            <a:xfrm>
              <a:off x="3690516" y="902025"/>
              <a:ext cx="1871575" cy="952294"/>
              <a:chOff x="3668622" y="601925"/>
              <a:chExt cx="1871575" cy="952294"/>
            </a:xfrm>
          </p:grpSpPr>
          <p:sp>
            <p:nvSpPr>
              <p:cNvPr id="46" name="Google Shape;1244;p51">
                <a:extLst>
                  <a:ext uri="{FF2B5EF4-FFF2-40B4-BE49-F238E27FC236}">
                    <a16:creationId xmlns:a16="http://schemas.microsoft.com/office/drawing/2014/main" id="{AECD5D82-7CA5-0062-35D1-A398990C57B4}"/>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45;p51">
                <a:extLst>
                  <a:ext uri="{FF2B5EF4-FFF2-40B4-BE49-F238E27FC236}">
                    <a16:creationId xmlns:a16="http://schemas.microsoft.com/office/drawing/2014/main" id="{D1EE4848-4E82-FF1C-43B0-08E2BAC0F54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1246;p51">
              <a:extLst>
                <a:ext uri="{FF2B5EF4-FFF2-40B4-BE49-F238E27FC236}">
                  <a16:creationId xmlns:a16="http://schemas.microsoft.com/office/drawing/2014/main" id="{41BD5133-4467-1A78-89E5-72282168DDF7}"/>
                </a:ext>
              </a:extLst>
            </p:cNvPr>
            <p:cNvGrpSpPr/>
            <p:nvPr/>
          </p:nvGrpSpPr>
          <p:grpSpPr>
            <a:xfrm>
              <a:off x="3690516" y="902025"/>
              <a:ext cx="1871575" cy="952294"/>
              <a:chOff x="3668622" y="601925"/>
              <a:chExt cx="1871575" cy="952294"/>
            </a:xfrm>
          </p:grpSpPr>
          <p:sp>
            <p:nvSpPr>
              <p:cNvPr id="5" name="Google Shape;1247;p51">
                <a:extLst>
                  <a:ext uri="{FF2B5EF4-FFF2-40B4-BE49-F238E27FC236}">
                    <a16:creationId xmlns:a16="http://schemas.microsoft.com/office/drawing/2014/main" id="{A529DDD8-7B91-0EE0-21EA-53D7C3944CE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248;p51">
                <a:extLst>
                  <a:ext uri="{FF2B5EF4-FFF2-40B4-BE49-F238E27FC236}">
                    <a16:creationId xmlns:a16="http://schemas.microsoft.com/office/drawing/2014/main" id="{BAEB1E16-FD4A-EA1C-9B26-A3790FC10F7E}"/>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249;p51">
                <a:extLst>
                  <a:ext uri="{FF2B5EF4-FFF2-40B4-BE49-F238E27FC236}">
                    <a16:creationId xmlns:a16="http://schemas.microsoft.com/office/drawing/2014/main" id="{20ECC343-7F4F-BE18-4126-F38E627DEA74}"/>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50;p51">
                <a:extLst>
                  <a:ext uri="{FF2B5EF4-FFF2-40B4-BE49-F238E27FC236}">
                    <a16:creationId xmlns:a16="http://schemas.microsoft.com/office/drawing/2014/main" id="{0D7665DD-3337-3738-3886-76EF235B4A9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51;p51">
                <a:extLst>
                  <a:ext uri="{FF2B5EF4-FFF2-40B4-BE49-F238E27FC236}">
                    <a16:creationId xmlns:a16="http://schemas.microsoft.com/office/drawing/2014/main" id="{76A9B34A-A850-53D4-BB56-2BCA2E02BE89}"/>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2;p51">
                <a:extLst>
                  <a:ext uri="{FF2B5EF4-FFF2-40B4-BE49-F238E27FC236}">
                    <a16:creationId xmlns:a16="http://schemas.microsoft.com/office/drawing/2014/main" id="{0377A00E-97A9-5B80-9ACE-82977C617756}"/>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3;p51">
                <a:extLst>
                  <a:ext uri="{FF2B5EF4-FFF2-40B4-BE49-F238E27FC236}">
                    <a16:creationId xmlns:a16="http://schemas.microsoft.com/office/drawing/2014/main" id="{9D66DA00-2CE3-8BDD-0937-3D5293A5852D}"/>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4;p51">
                <a:extLst>
                  <a:ext uri="{FF2B5EF4-FFF2-40B4-BE49-F238E27FC236}">
                    <a16:creationId xmlns:a16="http://schemas.microsoft.com/office/drawing/2014/main" id="{A1CD32F7-3503-7C16-BF20-66DB3921C41B}"/>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5;p51">
                <a:extLst>
                  <a:ext uri="{FF2B5EF4-FFF2-40B4-BE49-F238E27FC236}">
                    <a16:creationId xmlns:a16="http://schemas.microsoft.com/office/drawing/2014/main" id="{FF15EED6-18DD-E318-C3D3-3B11BEFB3F72}"/>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6;p51">
                <a:extLst>
                  <a:ext uri="{FF2B5EF4-FFF2-40B4-BE49-F238E27FC236}">
                    <a16:creationId xmlns:a16="http://schemas.microsoft.com/office/drawing/2014/main" id="{E19246EF-6F39-7ECF-42C6-2A7107D38918}"/>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7;p51">
                <a:extLst>
                  <a:ext uri="{FF2B5EF4-FFF2-40B4-BE49-F238E27FC236}">
                    <a16:creationId xmlns:a16="http://schemas.microsoft.com/office/drawing/2014/main" id="{773C71B1-A2D9-8697-8E96-2D045EDC5A0C}"/>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8;p51">
                <a:extLst>
                  <a:ext uri="{FF2B5EF4-FFF2-40B4-BE49-F238E27FC236}">
                    <a16:creationId xmlns:a16="http://schemas.microsoft.com/office/drawing/2014/main" id="{F8E48CE2-F30B-C169-838C-2C0F098F4DB6}"/>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9;p51">
                <a:extLst>
                  <a:ext uri="{FF2B5EF4-FFF2-40B4-BE49-F238E27FC236}">
                    <a16:creationId xmlns:a16="http://schemas.microsoft.com/office/drawing/2014/main" id="{6B7F0DDC-4D00-2AD3-FB75-103EDE3B6C68}"/>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60;p51">
                <a:extLst>
                  <a:ext uri="{FF2B5EF4-FFF2-40B4-BE49-F238E27FC236}">
                    <a16:creationId xmlns:a16="http://schemas.microsoft.com/office/drawing/2014/main" id="{C8B24163-5CC8-94A0-AEE5-EB4D64A6B601}"/>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61;p51">
                <a:extLst>
                  <a:ext uri="{FF2B5EF4-FFF2-40B4-BE49-F238E27FC236}">
                    <a16:creationId xmlns:a16="http://schemas.microsoft.com/office/drawing/2014/main" id="{27C55BB5-DF1D-84A7-24AD-AEBC2736BF87}"/>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2;p51">
                <a:extLst>
                  <a:ext uri="{FF2B5EF4-FFF2-40B4-BE49-F238E27FC236}">
                    <a16:creationId xmlns:a16="http://schemas.microsoft.com/office/drawing/2014/main" id="{7551365B-9D59-AD49-DC0D-791076A0372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3;p51">
                <a:extLst>
                  <a:ext uri="{FF2B5EF4-FFF2-40B4-BE49-F238E27FC236}">
                    <a16:creationId xmlns:a16="http://schemas.microsoft.com/office/drawing/2014/main" id="{0B95F02E-AD01-9B8E-C993-84CA32711A30}"/>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4;p51">
                <a:extLst>
                  <a:ext uri="{FF2B5EF4-FFF2-40B4-BE49-F238E27FC236}">
                    <a16:creationId xmlns:a16="http://schemas.microsoft.com/office/drawing/2014/main" id="{91F23BA1-2C66-AA6F-0E3D-FE836D24F9FD}"/>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5;p51">
                <a:extLst>
                  <a:ext uri="{FF2B5EF4-FFF2-40B4-BE49-F238E27FC236}">
                    <a16:creationId xmlns:a16="http://schemas.microsoft.com/office/drawing/2014/main" id="{09A65F4D-B0F4-C300-D0FF-7D1DBF46F667}"/>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6;p51">
                <a:extLst>
                  <a:ext uri="{FF2B5EF4-FFF2-40B4-BE49-F238E27FC236}">
                    <a16:creationId xmlns:a16="http://schemas.microsoft.com/office/drawing/2014/main" id="{D15C2575-1F16-F983-6E3B-7EA2D83F94FC}"/>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7;p51">
                <a:extLst>
                  <a:ext uri="{FF2B5EF4-FFF2-40B4-BE49-F238E27FC236}">
                    <a16:creationId xmlns:a16="http://schemas.microsoft.com/office/drawing/2014/main" id="{5E858715-5B03-082E-71AD-BD85112F81D4}"/>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8;p51">
                <a:extLst>
                  <a:ext uri="{FF2B5EF4-FFF2-40B4-BE49-F238E27FC236}">
                    <a16:creationId xmlns:a16="http://schemas.microsoft.com/office/drawing/2014/main" id="{34D1714A-DC49-4C53-434F-70D98726E65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9;p51">
                <a:extLst>
                  <a:ext uri="{FF2B5EF4-FFF2-40B4-BE49-F238E27FC236}">
                    <a16:creationId xmlns:a16="http://schemas.microsoft.com/office/drawing/2014/main" id="{1A8805EF-62DF-4577-CBC1-9E6BF5EA4E8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70;p51">
                <a:extLst>
                  <a:ext uri="{FF2B5EF4-FFF2-40B4-BE49-F238E27FC236}">
                    <a16:creationId xmlns:a16="http://schemas.microsoft.com/office/drawing/2014/main" id="{A0E8DCB2-6319-0BD6-B34F-39999827F323}"/>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71;p51">
                <a:extLst>
                  <a:ext uri="{FF2B5EF4-FFF2-40B4-BE49-F238E27FC236}">
                    <a16:creationId xmlns:a16="http://schemas.microsoft.com/office/drawing/2014/main" id="{8C842E6A-013E-8794-181B-F716AEB8E9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2;p51">
                <a:extLst>
                  <a:ext uri="{FF2B5EF4-FFF2-40B4-BE49-F238E27FC236}">
                    <a16:creationId xmlns:a16="http://schemas.microsoft.com/office/drawing/2014/main" id="{94286E1E-39FD-6739-B9FA-CC9CD2F4FA2F}"/>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3;p51">
                <a:extLst>
                  <a:ext uri="{FF2B5EF4-FFF2-40B4-BE49-F238E27FC236}">
                    <a16:creationId xmlns:a16="http://schemas.microsoft.com/office/drawing/2014/main" id="{A9A2EFC8-554C-9A65-D39D-CE0A620A6D4E}"/>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4;p51">
                <a:extLst>
                  <a:ext uri="{FF2B5EF4-FFF2-40B4-BE49-F238E27FC236}">
                    <a16:creationId xmlns:a16="http://schemas.microsoft.com/office/drawing/2014/main" id="{306400B3-8542-7FBC-271F-3D049574F005}"/>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5;p51">
                <a:extLst>
                  <a:ext uri="{FF2B5EF4-FFF2-40B4-BE49-F238E27FC236}">
                    <a16:creationId xmlns:a16="http://schemas.microsoft.com/office/drawing/2014/main" id="{0AF82CD1-ADC6-4368-85AE-8F6884BBFD02}"/>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6;p51">
                <a:extLst>
                  <a:ext uri="{FF2B5EF4-FFF2-40B4-BE49-F238E27FC236}">
                    <a16:creationId xmlns:a16="http://schemas.microsoft.com/office/drawing/2014/main" id="{779F8ED0-5EC5-CD90-A932-83451EAC3BF7}"/>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7;p51">
                <a:extLst>
                  <a:ext uri="{FF2B5EF4-FFF2-40B4-BE49-F238E27FC236}">
                    <a16:creationId xmlns:a16="http://schemas.microsoft.com/office/drawing/2014/main" id="{C5A4795C-B6D0-8708-D01B-9A1E8817F90C}"/>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8;p51">
                <a:extLst>
                  <a:ext uri="{FF2B5EF4-FFF2-40B4-BE49-F238E27FC236}">
                    <a16:creationId xmlns:a16="http://schemas.microsoft.com/office/drawing/2014/main" id="{876B9789-F19F-5D91-C72C-C5D909CE639A}"/>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9;p51">
                <a:extLst>
                  <a:ext uri="{FF2B5EF4-FFF2-40B4-BE49-F238E27FC236}">
                    <a16:creationId xmlns:a16="http://schemas.microsoft.com/office/drawing/2014/main" id="{104689FB-3CC4-C4A5-7947-D87E761C265B}"/>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80;p51">
                <a:extLst>
                  <a:ext uri="{FF2B5EF4-FFF2-40B4-BE49-F238E27FC236}">
                    <a16:creationId xmlns:a16="http://schemas.microsoft.com/office/drawing/2014/main" id="{30B71FD2-B77E-877E-8BF8-DB2BD59D0052}"/>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81;p51">
                <a:extLst>
                  <a:ext uri="{FF2B5EF4-FFF2-40B4-BE49-F238E27FC236}">
                    <a16:creationId xmlns:a16="http://schemas.microsoft.com/office/drawing/2014/main" id="{70D6D4BC-D305-DBEE-A32B-D209AF7507CD}"/>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2;p51">
                <a:extLst>
                  <a:ext uri="{FF2B5EF4-FFF2-40B4-BE49-F238E27FC236}">
                    <a16:creationId xmlns:a16="http://schemas.microsoft.com/office/drawing/2014/main" id="{3CF553BF-520F-94F9-4C78-F1CD47DB7BDA}"/>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3;p51">
                <a:extLst>
                  <a:ext uri="{FF2B5EF4-FFF2-40B4-BE49-F238E27FC236}">
                    <a16:creationId xmlns:a16="http://schemas.microsoft.com/office/drawing/2014/main" id="{C9BA8044-C0F0-E491-D8CF-2F35B2BBC739}"/>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4;p51">
                <a:extLst>
                  <a:ext uri="{FF2B5EF4-FFF2-40B4-BE49-F238E27FC236}">
                    <a16:creationId xmlns:a16="http://schemas.microsoft.com/office/drawing/2014/main" id="{DA22F40B-1825-49EB-EA87-50C5402AF086}"/>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5;p51">
                <a:extLst>
                  <a:ext uri="{FF2B5EF4-FFF2-40B4-BE49-F238E27FC236}">
                    <a16:creationId xmlns:a16="http://schemas.microsoft.com/office/drawing/2014/main" id="{2BDE0842-FBC4-D42E-5A05-9A48DC900B7B}"/>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6;p51">
                <a:extLst>
                  <a:ext uri="{FF2B5EF4-FFF2-40B4-BE49-F238E27FC236}">
                    <a16:creationId xmlns:a16="http://schemas.microsoft.com/office/drawing/2014/main" id="{BB584F6B-7B3C-550B-120C-56A7B0F3B978}"/>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7;p51">
                <a:extLst>
                  <a:ext uri="{FF2B5EF4-FFF2-40B4-BE49-F238E27FC236}">
                    <a16:creationId xmlns:a16="http://schemas.microsoft.com/office/drawing/2014/main" id="{F31BC1A1-4334-74D5-5ACD-AAF0D8454776}"/>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8" name="Google Shape;1288;p51">
            <a:extLst>
              <a:ext uri="{FF2B5EF4-FFF2-40B4-BE49-F238E27FC236}">
                <a16:creationId xmlns:a16="http://schemas.microsoft.com/office/drawing/2014/main" id="{7F2D5067-2D78-A48D-42A4-CF58A99BC3B6}"/>
              </a:ext>
            </a:extLst>
          </p:cNvPr>
          <p:cNvGrpSpPr/>
          <p:nvPr/>
        </p:nvGrpSpPr>
        <p:grpSpPr>
          <a:xfrm rot="541442">
            <a:off x="72564" y="1341630"/>
            <a:ext cx="2147809" cy="2928476"/>
            <a:chOff x="1290475" y="2139165"/>
            <a:chExt cx="1625875" cy="2216834"/>
          </a:xfrm>
        </p:grpSpPr>
        <p:sp>
          <p:nvSpPr>
            <p:cNvPr id="49" name="Google Shape;1289;p51">
              <a:extLst>
                <a:ext uri="{FF2B5EF4-FFF2-40B4-BE49-F238E27FC236}">
                  <a16:creationId xmlns:a16="http://schemas.microsoft.com/office/drawing/2014/main" id="{1864A127-48C2-81AE-C754-3895E8A277BF}"/>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90;p51">
              <a:extLst>
                <a:ext uri="{FF2B5EF4-FFF2-40B4-BE49-F238E27FC236}">
                  <a16:creationId xmlns:a16="http://schemas.microsoft.com/office/drawing/2014/main" id="{903851C2-FDE5-518D-7CD1-1AFFC78D20B9}"/>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91;p51">
              <a:extLst>
                <a:ext uri="{FF2B5EF4-FFF2-40B4-BE49-F238E27FC236}">
                  <a16:creationId xmlns:a16="http://schemas.microsoft.com/office/drawing/2014/main" id="{DC73F33A-5D3F-12AE-1E56-03D49131CB2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2;p51">
              <a:extLst>
                <a:ext uri="{FF2B5EF4-FFF2-40B4-BE49-F238E27FC236}">
                  <a16:creationId xmlns:a16="http://schemas.microsoft.com/office/drawing/2014/main" id="{69A70A2B-C053-7B12-F293-518B65A153BD}"/>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61357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23"/>
                                        </p:tgtEl>
                                        <p:attrNameLst>
                                          <p:attrName>style.visibility</p:attrName>
                                        </p:attrNameLst>
                                      </p:cBhvr>
                                      <p:to>
                                        <p:strVal val="visible"/>
                                      </p:to>
                                    </p:set>
                                    <p:anim calcmode="lin" valueType="num">
                                      <p:cBhvr>
                                        <p:cTn id="19" dur="1000" fill="hold"/>
                                        <p:tgtEl>
                                          <p:spTgt spid="2323"/>
                                        </p:tgtEl>
                                        <p:attrNameLst>
                                          <p:attrName>ppt_w</p:attrName>
                                        </p:attrNameLst>
                                      </p:cBhvr>
                                      <p:tavLst>
                                        <p:tav tm="0">
                                          <p:val>
                                            <p:fltVal val="0"/>
                                          </p:val>
                                        </p:tav>
                                        <p:tav tm="100000">
                                          <p:val>
                                            <p:strVal val="#ppt_w"/>
                                          </p:val>
                                        </p:tav>
                                      </p:tavLst>
                                    </p:anim>
                                    <p:anim calcmode="lin" valueType="num">
                                      <p:cBhvr>
                                        <p:cTn id="20" dur="1000" fill="hold"/>
                                        <p:tgtEl>
                                          <p:spTgt spid="2323"/>
                                        </p:tgtEl>
                                        <p:attrNameLst>
                                          <p:attrName>ppt_h</p:attrName>
                                        </p:attrNameLst>
                                      </p:cBhvr>
                                      <p:tavLst>
                                        <p:tav tm="0">
                                          <p:val>
                                            <p:fltVal val="0"/>
                                          </p:val>
                                        </p:tav>
                                        <p:tav tm="100000">
                                          <p:val>
                                            <p:strVal val="#ppt_h"/>
                                          </p:val>
                                        </p:tav>
                                      </p:tavLst>
                                    </p:anim>
                                    <p:anim calcmode="lin" valueType="num">
                                      <p:cBhvr>
                                        <p:cTn id="21" dur="1000" fill="hold"/>
                                        <p:tgtEl>
                                          <p:spTgt spid="2323"/>
                                        </p:tgtEl>
                                        <p:attrNameLst>
                                          <p:attrName>style.rotation</p:attrName>
                                        </p:attrNameLst>
                                      </p:cBhvr>
                                      <p:tavLst>
                                        <p:tav tm="0">
                                          <p:val>
                                            <p:fltVal val="90"/>
                                          </p:val>
                                        </p:tav>
                                        <p:tav tm="100000">
                                          <p:val>
                                            <p:fltVal val="0"/>
                                          </p:val>
                                        </p:tav>
                                      </p:tavLst>
                                    </p:anim>
                                    <p:animEffect transition="in" filter="fade">
                                      <p:cBhvr>
                                        <p:cTn id="22" dur="1000"/>
                                        <p:tgtEl>
                                          <p:spTgt spid="2323"/>
                                        </p:tgtEl>
                                      </p:cBhvr>
                                    </p:animEffect>
                                  </p:childTnLst>
                                </p:cTn>
                              </p:par>
                              <p:par>
                                <p:cTn id="23" presetID="31" presetClass="entr" presetSubtype="0" fill="hold" nodeType="withEffect">
                                  <p:stCondLst>
                                    <p:cond delay="0"/>
                                  </p:stCondLst>
                                  <p:childTnLst>
                                    <p:set>
                                      <p:cBhvr>
                                        <p:cTn id="24" dur="1" fill="hold">
                                          <p:stCondLst>
                                            <p:cond delay="0"/>
                                          </p:stCondLst>
                                        </p:cTn>
                                        <p:tgtEl>
                                          <p:spTgt spid="2324"/>
                                        </p:tgtEl>
                                        <p:attrNameLst>
                                          <p:attrName>style.visibility</p:attrName>
                                        </p:attrNameLst>
                                      </p:cBhvr>
                                      <p:to>
                                        <p:strVal val="visible"/>
                                      </p:to>
                                    </p:set>
                                    <p:anim calcmode="lin" valueType="num">
                                      <p:cBhvr>
                                        <p:cTn id="25" dur="1000" fill="hold"/>
                                        <p:tgtEl>
                                          <p:spTgt spid="2324"/>
                                        </p:tgtEl>
                                        <p:attrNameLst>
                                          <p:attrName>ppt_w</p:attrName>
                                        </p:attrNameLst>
                                      </p:cBhvr>
                                      <p:tavLst>
                                        <p:tav tm="0">
                                          <p:val>
                                            <p:fltVal val="0"/>
                                          </p:val>
                                        </p:tav>
                                        <p:tav tm="100000">
                                          <p:val>
                                            <p:strVal val="#ppt_w"/>
                                          </p:val>
                                        </p:tav>
                                      </p:tavLst>
                                    </p:anim>
                                    <p:anim calcmode="lin" valueType="num">
                                      <p:cBhvr>
                                        <p:cTn id="26" dur="1000" fill="hold"/>
                                        <p:tgtEl>
                                          <p:spTgt spid="2324"/>
                                        </p:tgtEl>
                                        <p:attrNameLst>
                                          <p:attrName>ppt_h</p:attrName>
                                        </p:attrNameLst>
                                      </p:cBhvr>
                                      <p:tavLst>
                                        <p:tav tm="0">
                                          <p:val>
                                            <p:fltVal val="0"/>
                                          </p:val>
                                        </p:tav>
                                        <p:tav tm="100000">
                                          <p:val>
                                            <p:strVal val="#ppt_h"/>
                                          </p:val>
                                        </p:tav>
                                      </p:tavLst>
                                    </p:anim>
                                    <p:anim calcmode="lin" valueType="num">
                                      <p:cBhvr>
                                        <p:cTn id="27" dur="1000" fill="hold"/>
                                        <p:tgtEl>
                                          <p:spTgt spid="2324"/>
                                        </p:tgtEl>
                                        <p:attrNameLst>
                                          <p:attrName>style.rotation</p:attrName>
                                        </p:attrNameLst>
                                      </p:cBhvr>
                                      <p:tavLst>
                                        <p:tav tm="0">
                                          <p:val>
                                            <p:fltVal val="90"/>
                                          </p:val>
                                        </p:tav>
                                        <p:tav tm="100000">
                                          <p:val>
                                            <p:fltVal val="0"/>
                                          </p:val>
                                        </p:tav>
                                      </p:tavLst>
                                    </p:anim>
                                    <p:animEffect transition="in" filter="fade">
                                      <p:cBhvr>
                                        <p:cTn id="28" dur="1000"/>
                                        <p:tgtEl>
                                          <p:spTgt spid="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sp>
        <p:nvSpPr>
          <p:cNvPr id="2323" name="Google Shape;2323;p69"/>
          <p:cNvSpPr txBox="1">
            <a:spLocks noGrp="1"/>
          </p:cNvSpPr>
          <p:nvPr>
            <p:ph type="title"/>
          </p:nvPr>
        </p:nvSpPr>
        <p:spPr>
          <a:xfrm>
            <a:off x="1413442" y="1854651"/>
            <a:ext cx="6455052" cy="2960400"/>
          </a:xfrm>
          <a:prstGeom prst="rect">
            <a:avLst/>
          </a:prstGeom>
          <a:solidFill>
            <a:schemeClr val="accent3"/>
          </a:solidFill>
        </p:spPr>
        <p:txBody>
          <a:bodyPr spcFirstLastPara="1" wrap="square" lIns="121900" tIns="121900" rIns="121900" bIns="121900" anchor="ctr" anchorCtr="0">
            <a:noAutofit/>
          </a:bodyPr>
          <a:lstStyle/>
          <a:p>
            <a:r>
              <a:rPr lang="en" sz="8800" b="1">
                <a:latin typeface="Times New Roman" panose="02020603050405020304" pitchFamily="18" charset="0"/>
                <a:cs typeface="Times New Roman" panose="02020603050405020304" pitchFamily="18" charset="0"/>
              </a:rPr>
              <a:t>Hoạt động khởi động</a:t>
            </a:r>
            <a:endParaRPr sz="8800" b="1">
              <a:latin typeface="Times New Roman" panose="02020603050405020304" pitchFamily="18" charset="0"/>
              <a:cs typeface="Times New Roman" panose="02020603050405020304" pitchFamily="18" charset="0"/>
            </a:endParaRPr>
          </a:p>
        </p:txBody>
      </p:sp>
      <p:grpSp>
        <p:nvGrpSpPr>
          <p:cNvPr id="2324" name="Google Shape;2324;p69"/>
          <p:cNvGrpSpPr/>
          <p:nvPr/>
        </p:nvGrpSpPr>
        <p:grpSpPr>
          <a:xfrm>
            <a:off x="7150799" y="1441423"/>
            <a:ext cx="4502485" cy="4427749"/>
            <a:chOff x="3229800" y="2766550"/>
            <a:chExt cx="2287172" cy="1900694"/>
          </a:xfrm>
        </p:grpSpPr>
        <p:sp>
          <p:nvSpPr>
            <p:cNvPr id="2325" name="Google Shape;2325;p69"/>
            <p:cNvSpPr/>
            <p:nvPr/>
          </p:nvSpPr>
          <p:spPr>
            <a:xfrm>
              <a:off x="3229800" y="2766550"/>
              <a:ext cx="2287172" cy="1900694"/>
            </a:xfrm>
            <a:custGeom>
              <a:avLst/>
              <a:gdLst/>
              <a:ahLst/>
              <a:cxnLst/>
              <a:rect l="l" t="t" r="r" b="b"/>
              <a:pathLst>
                <a:path w="37739" h="31362" extrusionOk="0">
                  <a:moveTo>
                    <a:pt x="8514" y="1"/>
                  </a:moveTo>
                  <a:cubicBezTo>
                    <a:pt x="7867" y="1"/>
                    <a:pt x="7271" y="134"/>
                    <a:pt x="6716" y="350"/>
                  </a:cubicBezTo>
                  <a:cubicBezTo>
                    <a:pt x="4488" y="1161"/>
                    <a:pt x="3081" y="3471"/>
                    <a:pt x="3379" y="5823"/>
                  </a:cubicBezTo>
                  <a:cubicBezTo>
                    <a:pt x="3543" y="6932"/>
                    <a:pt x="4016" y="7959"/>
                    <a:pt x="4786" y="8729"/>
                  </a:cubicBezTo>
                  <a:cubicBezTo>
                    <a:pt x="4786" y="8770"/>
                    <a:pt x="4745" y="8821"/>
                    <a:pt x="4745" y="8863"/>
                  </a:cubicBezTo>
                  <a:cubicBezTo>
                    <a:pt x="4149" y="8565"/>
                    <a:pt x="3595" y="8431"/>
                    <a:pt x="3081" y="8431"/>
                  </a:cubicBezTo>
                  <a:cubicBezTo>
                    <a:pt x="2691" y="8431"/>
                    <a:pt x="2352" y="8472"/>
                    <a:pt x="2003" y="8647"/>
                  </a:cubicBezTo>
                  <a:cubicBezTo>
                    <a:pt x="1284" y="8945"/>
                    <a:pt x="720" y="9592"/>
                    <a:pt x="381" y="10403"/>
                  </a:cubicBezTo>
                  <a:cubicBezTo>
                    <a:pt x="124" y="11132"/>
                    <a:pt x="124" y="11851"/>
                    <a:pt x="124" y="12364"/>
                  </a:cubicBezTo>
                  <a:cubicBezTo>
                    <a:pt x="165" y="13740"/>
                    <a:pt x="463" y="15147"/>
                    <a:pt x="1028" y="16431"/>
                  </a:cubicBezTo>
                  <a:cubicBezTo>
                    <a:pt x="596" y="16728"/>
                    <a:pt x="206" y="17160"/>
                    <a:pt x="83" y="17714"/>
                  </a:cubicBezTo>
                  <a:cubicBezTo>
                    <a:pt x="1" y="18063"/>
                    <a:pt x="1" y="18402"/>
                    <a:pt x="83" y="18833"/>
                  </a:cubicBezTo>
                  <a:cubicBezTo>
                    <a:pt x="257" y="19984"/>
                    <a:pt x="894" y="20887"/>
                    <a:pt x="1582" y="21657"/>
                  </a:cubicBezTo>
                  <a:cubicBezTo>
                    <a:pt x="298" y="23495"/>
                    <a:pt x="381" y="25293"/>
                    <a:pt x="381" y="25375"/>
                  </a:cubicBezTo>
                  <a:cubicBezTo>
                    <a:pt x="422" y="25457"/>
                    <a:pt x="422" y="25549"/>
                    <a:pt x="463" y="25672"/>
                  </a:cubicBezTo>
                  <a:cubicBezTo>
                    <a:pt x="853" y="26699"/>
                    <a:pt x="1962" y="27901"/>
                    <a:pt x="5002" y="27901"/>
                  </a:cubicBezTo>
                  <a:cubicBezTo>
                    <a:pt x="5854" y="27901"/>
                    <a:pt x="6799" y="27819"/>
                    <a:pt x="7826" y="27644"/>
                  </a:cubicBezTo>
                  <a:cubicBezTo>
                    <a:pt x="7959" y="27603"/>
                    <a:pt x="8082" y="27603"/>
                    <a:pt x="8164" y="27562"/>
                  </a:cubicBezTo>
                  <a:cubicBezTo>
                    <a:pt x="9664" y="28846"/>
                    <a:pt x="11337" y="29821"/>
                    <a:pt x="13176" y="30468"/>
                  </a:cubicBezTo>
                  <a:cubicBezTo>
                    <a:pt x="13299" y="30509"/>
                    <a:pt x="13391" y="30550"/>
                    <a:pt x="13514" y="30591"/>
                  </a:cubicBezTo>
                  <a:cubicBezTo>
                    <a:pt x="15055" y="31105"/>
                    <a:pt x="16636" y="31361"/>
                    <a:pt x="18269" y="31361"/>
                  </a:cubicBezTo>
                  <a:cubicBezTo>
                    <a:pt x="19891" y="31361"/>
                    <a:pt x="21473" y="31105"/>
                    <a:pt x="22972" y="30591"/>
                  </a:cubicBezTo>
                  <a:cubicBezTo>
                    <a:pt x="24215" y="30211"/>
                    <a:pt x="25365" y="29657"/>
                    <a:pt x="26443" y="28969"/>
                  </a:cubicBezTo>
                  <a:cubicBezTo>
                    <a:pt x="28024" y="27983"/>
                    <a:pt x="29390" y="26740"/>
                    <a:pt x="30499" y="25251"/>
                  </a:cubicBezTo>
                  <a:cubicBezTo>
                    <a:pt x="30499" y="25200"/>
                    <a:pt x="30550" y="25159"/>
                    <a:pt x="30550" y="25159"/>
                  </a:cubicBezTo>
                  <a:cubicBezTo>
                    <a:pt x="31526" y="23834"/>
                    <a:pt x="32296" y="22335"/>
                    <a:pt x="32810" y="20754"/>
                  </a:cubicBezTo>
                  <a:cubicBezTo>
                    <a:pt x="33118" y="19860"/>
                    <a:pt x="33323" y="18916"/>
                    <a:pt x="33456" y="17971"/>
                  </a:cubicBezTo>
                  <a:cubicBezTo>
                    <a:pt x="34144" y="17416"/>
                    <a:pt x="34822" y="16821"/>
                    <a:pt x="35510" y="16174"/>
                  </a:cubicBezTo>
                  <a:cubicBezTo>
                    <a:pt x="36455" y="15280"/>
                    <a:pt x="37348" y="14295"/>
                    <a:pt x="37605" y="12929"/>
                  </a:cubicBezTo>
                  <a:cubicBezTo>
                    <a:pt x="37739" y="12200"/>
                    <a:pt x="37564" y="11471"/>
                    <a:pt x="37225" y="10957"/>
                  </a:cubicBezTo>
                  <a:cubicBezTo>
                    <a:pt x="37482" y="10618"/>
                    <a:pt x="37605" y="10228"/>
                    <a:pt x="37605" y="9756"/>
                  </a:cubicBezTo>
                  <a:lnTo>
                    <a:pt x="37605" y="5823"/>
                  </a:lnTo>
                  <a:cubicBezTo>
                    <a:pt x="37605" y="4663"/>
                    <a:pt x="36660" y="3728"/>
                    <a:pt x="35551" y="3728"/>
                  </a:cubicBezTo>
                  <a:lnTo>
                    <a:pt x="27377" y="3728"/>
                  </a:lnTo>
                  <a:cubicBezTo>
                    <a:pt x="24728" y="1757"/>
                    <a:pt x="21565" y="730"/>
                    <a:pt x="18269" y="730"/>
                  </a:cubicBezTo>
                  <a:cubicBezTo>
                    <a:pt x="16256" y="730"/>
                    <a:pt x="14285" y="1120"/>
                    <a:pt x="12446" y="1890"/>
                  </a:cubicBezTo>
                  <a:cubicBezTo>
                    <a:pt x="11461" y="730"/>
                    <a:pt x="10054" y="1"/>
                    <a:pt x="85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69"/>
            <p:cNvSpPr/>
            <p:nvPr/>
          </p:nvSpPr>
          <p:spPr>
            <a:xfrm>
              <a:off x="3473132" y="2872974"/>
              <a:ext cx="1732697" cy="1732030"/>
            </a:xfrm>
            <a:custGeom>
              <a:avLst/>
              <a:gdLst/>
              <a:ahLst/>
              <a:cxnLst/>
              <a:rect l="l" t="t" r="r" b="b"/>
              <a:pathLst>
                <a:path w="28590" h="28579" extrusionOk="0">
                  <a:moveTo>
                    <a:pt x="14295" y="1"/>
                  </a:moveTo>
                  <a:cubicBezTo>
                    <a:pt x="6419" y="1"/>
                    <a:pt x="1" y="6377"/>
                    <a:pt x="1" y="14295"/>
                  </a:cubicBezTo>
                  <a:cubicBezTo>
                    <a:pt x="1" y="15578"/>
                    <a:pt x="175" y="16821"/>
                    <a:pt x="514" y="17971"/>
                  </a:cubicBezTo>
                  <a:cubicBezTo>
                    <a:pt x="648" y="18443"/>
                    <a:pt x="771" y="18916"/>
                    <a:pt x="946" y="19337"/>
                  </a:cubicBezTo>
                  <a:cubicBezTo>
                    <a:pt x="1120" y="19809"/>
                    <a:pt x="1325" y="20240"/>
                    <a:pt x="1541" y="20672"/>
                  </a:cubicBezTo>
                  <a:cubicBezTo>
                    <a:pt x="1634" y="20836"/>
                    <a:pt x="1716" y="21010"/>
                    <a:pt x="1798" y="21185"/>
                  </a:cubicBezTo>
                  <a:cubicBezTo>
                    <a:pt x="2311" y="22161"/>
                    <a:pt x="2958" y="23023"/>
                    <a:pt x="3687" y="23834"/>
                  </a:cubicBezTo>
                  <a:cubicBezTo>
                    <a:pt x="3944" y="24132"/>
                    <a:pt x="4242" y="24430"/>
                    <a:pt x="4540" y="24687"/>
                  </a:cubicBezTo>
                  <a:cubicBezTo>
                    <a:pt x="5946" y="26063"/>
                    <a:pt x="7661" y="27090"/>
                    <a:pt x="9541" y="27767"/>
                  </a:cubicBezTo>
                  <a:cubicBezTo>
                    <a:pt x="9674" y="27808"/>
                    <a:pt x="9756" y="27808"/>
                    <a:pt x="9890" y="27860"/>
                  </a:cubicBezTo>
                  <a:cubicBezTo>
                    <a:pt x="11255" y="28322"/>
                    <a:pt x="12755" y="28578"/>
                    <a:pt x="14295" y="28578"/>
                  </a:cubicBezTo>
                  <a:cubicBezTo>
                    <a:pt x="15835" y="28578"/>
                    <a:pt x="17335" y="28322"/>
                    <a:pt x="18700" y="27860"/>
                  </a:cubicBezTo>
                  <a:cubicBezTo>
                    <a:pt x="19861" y="27511"/>
                    <a:pt x="20929" y="26997"/>
                    <a:pt x="21914" y="26360"/>
                  </a:cubicBezTo>
                  <a:cubicBezTo>
                    <a:pt x="23403" y="25416"/>
                    <a:pt x="24687" y="24266"/>
                    <a:pt x="25714" y="22849"/>
                  </a:cubicBezTo>
                  <a:cubicBezTo>
                    <a:pt x="25714" y="22849"/>
                    <a:pt x="25765" y="22807"/>
                    <a:pt x="25765" y="22766"/>
                  </a:cubicBezTo>
                  <a:cubicBezTo>
                    <a:pt x="26700" y="21565"/>
                    <a:pt x="27388" y="20199"/>
                    <a:pt x="27901" y="18700"/>
                  </a:cubicBezTo>
                  <a:cubicBezTo>
                    <a:pt x="28332" y="17334"/>
                    <a:pt x="28589" y="15835"/>
                    <a:pt x="28589" y="14295"/>
                  </a:cubicBezTo>
                  <a:cubicBezTo>
                    <a:pt x="28589" y="6377"/>
                    <a:pt x="22171" y="1"/>
                    <a:pt x="1429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69"/>
            <p:cNvSpPr/>
            <p:nvPr/>
          </p:nvSpPr>
          <p:spPr>
            <a:xfrm>
              <a:off x="4661189" y="3441881"/>
              <a:ext cx="796047" cy="644716"/>
            </a:xfrm>
            <a:custGeom>
              <a:avLst/>
              <a:gdLst/>
              <a:ahLst/>
              <a:cxnLst/>
              <a:rect l="l" t="t" r="r" b="b"/>
              <a:pathLst>
                <a:path w="13135" h="10638" extrusionOk="0">
                  <a:moveTo>
                    <a:pt x="11984" y="0"/>
                  </a:moveTo>
                  <a:cubicBezTo>
                    <a:pt x="11796" y="0"/>
                    <a:pt x="11605" y="32"/>
                    <a:pt x="11420" y="71"/>
                  </a:cubicBezTo>
                  <a:cubicBezTo>
                    <a:pt x="9582" y="410"/>
                    <a:pt x="8041" y="1652"/>
                    <a:pt x="6624" y="2895"/>
                  </a:cubicBezTo>
                  <a:cubicBezTo>
                    <a:pt x="6717" y="2597"/>
                    <a:pt x="6799" y="2299"/>
                    <a:pt x="6799" y="1991"/>
                  </a:cubicBezTo>
                  <a:cubicBezTo>
                    <a:pt x="6799" y="1694"/>
                    <a:pt x="6799" y="1355"/>
                    <a:pt x="6676" y="1016"/>
                  </a:cubicBezTo>
                  <a:cubicBezTo>
                    <a:pt x="6501" y="708"/>
                    <a:pt x="6244" y="451"/>
                    <a:pt x="5906" y="410"/>
                  </a:cubicBezTo>
                  <a:cubicBezTo>
                    <a:pt x="5853" y="403"/>
                    <a:pt x="5801" y="400"/>
                    <a:pt x="5749" y="400"/>
                  </a:cubicBezTo>
                  <a:cubicBezTo>
                    <a:pt x="5496" y="400"/>
                    <a:pt x="5249" y="481"/>
                    <a:pt x="5002" y="626"/>
                  </a:cubicBezTo>
                  <a:cubicBezTo>
                    <a:pt x="3718" y="1221"/>
                    <a:pt x="2609" y="2248"/>
                    <a:pt x="1880" y="3532"/>
                  </a:cubicBezTo>
                  <a:cubicBezTo>
                    <a:pt x="1069" y="4990"/>
                    <a:pt x="555" y="6828"/>
                    <a:pt x="206" y="8461"/>
                  </a:cubicBezTo>
                  <a:cubicBezTo>
                    <a:pt x="83" y="9015"/>
                    <a:pt x="1" y="9652"/>
                    <a:pt x="165" y="10165"/>
                  </a:cubicBezTo>
                  <a:cubicBezTo>
                    <a:pt x="206" y="10340"/>
                    <a:pt x="299" y="10463"/>
                    <a:pt x="422" y="10555"/>
                  </a:cubicBezTo>
                  <a:cubicBezTo>
                    <a:pt x="555" y="10638"/>
                    <a:pt x="720" y="10638"/>
                    <a:pt x="894" y="10638"/>
                  </a:cubicBezTo>
                  <a:cubicBezTo>
                    <a:pt x="1747" y="10555"/>
                    <a:pt x="2517" y="10206"/>
                    <a:pt x="3246" y="9867"/>
                  </a:cubicBezTo>
                  <a:cubicBezTo>
                    <a:pt x="6162" y="8409"/>
                    <a:pt x="8853" y="6530"/>
                    <a:pt x="11245" y="4302"/>
                  </a:cubicBezTo>
                  <a:cubicBezTo>
                    <a:pt x="12015" y="3532"/>
                    <a:pt x="12837" y="2679"/>
                    <a:pt x="13001" y="1611"/>
                  </a:cubicBezTo>
                  <a:cubicBezTo>
                    <a:pt x="13135" y="1057"/>
                    <a:pt x="13001" y="451"/>
                    <a:pt x="12580" y="153"/>
                  </a:cubicBezTo>
                  <a:cubicBezTo>
                    <a:pt x="12396" y="40"/>
                    <a:pt x="12193" y="0"/>
                    <a:pt x="11984"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69"/>
            <p:cNvSpPr/>
            <p:nvPr/>
          </p:nvSpPr>
          <p:spPr>
            <a:xfrm>
              <a:off x="3297012" y="3339578"/>
              <a:ext cx="806653" cy="949802"/>
            </a:xfrm>
            <a:custGeom>
              <a:avLst/>
              <a:gdLst/>
              <a:ahLst/>
              <a:cxnLst/>
              <a:rect l="l" t="t" r="r" b="b"/>
              <a:pathLst>
                <a:path w="13310" h="15672" extrusionOk="0">
                  <a:moveTo>
                    <a:pt x="2041" y="0"/>
                  </a:moveTo>
                  <a:cubicBezTo>
                    <a:pt x="1812" y="0"/>
                    <a:pt x="1586" y="42"/>
                    <a:pt x="1366" y="137"/>
                  </a:cubicBezTo>
                  <a:cubicBezTo>
                    <a:pt x="853" y="342"/>
                    <a:pt x="514" y="773"/>
                    <a:pt x="299" y="1287"/>
                  </a:cubicBezTo>
                  <a:cubicBezTo>
                    <a:pt x="124" y="1800"/>
                    <a:pt x="83" y="2355"/>
                    <a:pt x="83" y="2868"/>
                  </a:cubicBezTo>
                  <a:cubicBezTo>
                    <a:pt x="124" y="4583"/>
                    <a:pt x="637" y="6247"/>
                    <a:pt x="1541" y="7705"/>
                  </a:cubicBezTo>
                  <a:cubicBezTo>
                    <a:pt x="1429" y="7664"/>
                    <a:pt x="1312" y="7645"/>
                    <a:pt x="1195" y="7645"/>
                  </a:cubicBezTo>
                  <a:cubicBezTo>
                    <a:pt x="690" y="7645"/>
                    <a:pt x="183" y="7999"/>
                    <a:pt x="42" y="8516"/>
                  </a:cubicBezTo>
                  <a:cubicBezTo>
                    <a:pt x="1" y="8732"/>
                    <a:pt x="1" y="8988"/>
                    <a:pt x="42" y="9204"/>
                  </a:cubicBezTo>
                  <a:cubicBezTo>
                    <a:pt x="257" y="10446"/>
                    <a:pt x="1151" y="11432"/>
                    <a:pt x="2054" y="12326"/>
                  </a:cubicBezTo>
                  <a:cubicBezTo>
                    <a:pt x="3164" y="13435"/>
                    <a:pt x="4488" y="14513"/>
                    <a:pt x="5946" y="15067"/>
                  </a:cubicBezTo>
                  <a:cubicBezTo>
                    <a:pt x="6793" y="15422"/>
                    <a:pt x="7727" y="15671"/>
                    <a:pt x="8651" y="15671"/>
                  </a:cubicBezTo>
                  <a:cubicBezTo>
                    <a:pt x="9172" y="15671"/>
                    <a:pt x="9691" y="15592"/>
                    <a:pt x="10187" y="15406"/>
                  </a:cubicBezTo>
                  <a:cubicBezTo>
                    <a:pt x="11933" y="14718"/>
                    <a:pt x="13011" y="12880"/>
                    <a:pt x="13135" y="11042"/>
                  </a:cubicBezTo>
                  <a:cubicBezTo>
                    <a:pt x="13309" y="9204"/>
                    <a:pt x="12703" y="7366"/>
                    <a:pt x="11984" y="5651"/>
                  </a:cubicBezTo>
                  <a:cubicBezTo>
                    <a:pt x="11553" y="4665"/>
                    <a:pt x="10999" y="3638"/>
                    <a:pt x="9972" y="3382"/>
                  </a:cubicBezTo>
                  <a:cubicBezTo>
                    <a:pt x="9821" y="3338"/>
                    <a:pt x="9665" y="3317"/>
                    <a:pt x="9508" y="3317"/>
                  </a:cubicBezTo>
                  <a:cubicBezTo>
                    <a:pt x="8603" y="3317"/>
                    <a:pt x="7683" y="4011"/>
                    <a:pt x="7569" y="4922"/>
                  </a:cubicBezTo>
                  <a:cubicBezTo>
                    <a:pt x="6717" y="3340"/>
                    <a:pt x="5515" y="1975"/>
                    <a:pt x="4067" y="855"/>
                  </a:cubicBezTo>
                  <a:cubicBezTo>
                    <a:pt x="3484" y="404"/>
                    <a:pt x="2753" y="0"/>
                    <a:pt x="2041"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69"/>
            <p:cNvSpPr/>
            <p:nvPr/>
          </p:nvSpPr>
          <p:spPr>
            <a:xfrm>
              <a:off x="3445920" y="3508366"/>
              <a:ext cx="1718212" cy="816592"/>
            </a:xfrm>
            <a:custGeom>
              <a:avLst/>
              <a:gdLst/>
              <a:ahLst/>
              <a:cxnLst/>
              <a:rect l="l" t="t" r="r" b="b"/>
              <a:pathLst>
                <a:path w="28351" h="13474" extrusionOk="0">
                  <a:moveTo>
                    <a:pt x="11530" y="1"/>
                  </a:moveTo>
                  <a:cubicBezTo>
                    <a:pt x="11530" y="1"/>
                    <a:pt x="11366" y="42"/>
                    <a:pt x="11016" y="217"/>
                  </a:cubicBezTo>
                  <a:cubicBezTo>
                    <a:pt x="9527" y="812"/>
                    <a:pt x="4906" y="2907"/>
                    <a:pt x="2637" y="5515"/>
                  </a:cubicBezTo>
                  <a:cubicBezTo>
                    <a:pt x="1867" y="6419"/>
                    <a:pt x="1353" y="7056"/>
                    <a:pt x="963" y="7487"/>
                  </a:cubicBezTo>
                  <a:cubicBezTo>
                    <a:pt x="0" y="8652"/>
                    <a:pt x="22" y="8688"/>
                    <a:pt x="28" y="8688"/>
                  </a:cubicBezTo>
                  <a:cubicBezTo>
                    <a:pt x="28" y="8688"/>
                    <a:pt x="29" y="8688"/>
                    <a:pt x="29" y="8688"/>
                  </a:cubicBezTo>
                  <a:cubicBezTo>
                    <a:pt x="29" y="8688"/>
                    <a:pt x="70" y="8729"/>
                    <a:pt x="111" y="8770"/>
                  </a:cubicBezTo>
                  <a:cubicBezTo>
                    <a:pt x="285" y="8986"/>
                    <a:pt x="707" y="9500"/>
                    <a:pt x="1477" y="10136"/>
                  </a:cubicBezTo>
                  <a:cubicBezTo>
                    <a:pt x="1692" y="10311"/>
                    <a:pt x="1949" y="10526"/>
                    <a:pt x="2247" y="10701"/>
                  </a:cubicBezTo>
                  <a:cubicBezTo>
                    <a:pt x="2976" y="11214"/>
                    <a:pt x="3921" y="11728"/>
                    <a:pt x="5071" y="12190"/>
                  </a:cubicBezTo>
                  <a:cubicBezTo>
                    <a:pt x="6190" y="12621"/>
                    <a:pt x="7474" y="12960"/>
                    <a:pt x="9014" y="13217"/>
                  </a:cubicBezTo>
                  <a:cubicBezTo>
                    <a:pt x="9651" y="13309"/>
                    <a:pt x="10339" y="13391"/>
                    <a:pt x="11068" y="13432"/>
                  </a:cubicBezTo>
                  <a:lnTo>
                    <a:pt x="11879" y="13432"/>
                  </a:lnTo>
                  <a:cubicBezTo>
                    <a:pt x="11920" y="13432"/>
                    <a:pt x="12002" y="13432"/>
                    <a:pt x="12043" y="13474"/>
                  </a:cubicBezTo>
                  <a:lnTo>
                    <a:pt x="12475" y="13474"/>
                  </a:lnTo>
                  <a:cubicBezTo>
                    <a:pt x="13163" y="13474"/>
                    <a:pt x="13840" y="13432"/>
                    <a:pt x="14569" y="13391"/>
                  </a:cubicBezTo>
                  <a:cubicBezTo>
                    <a:pt x="16972" y="13268"/>
                    <a:pt x="19108" y="13094"/>
                    <a:pt x="20946" y="12878"/>
                  </a:cubicBezTo>
                  <a:cubicBezTo>
                    <a:pt x="23041" y="12703"/>
                    <a:pt x="24756" y="12498"/>
                    <a:pt x="26163" y="12323"/>
                  </a:cubicBezTo>
                  <a:lnTo>
                    <a:pt x="26214" y="12282"/>
                  </a:lnTo>
                  <a:cubicBezTo>
                    <a:pt x="27149" y="11081"/>
                    <a:pt x="27837" y="9715"/>
                    <a:pt x="28350" y="8216"/>
                  </a:cubicBezTo>
                  <a:cubicBezTo>
                    <a:pt x="26420" y="5310"/>
                    <a:pt x="23472" y="1500"/>
                    <a:pt x="20392" y="258"/>
                  </a:cubicBezTo>
                  <a:cubicBezTo>
                    <a:pt x="20310" y="217"/>
                    <a:pt x="20258" y="176"/>
                    <a:pt x="20176" y="176"/>
                  </a:cubicBezTo>
                  <a:lnTo>
                    <a:pt x="11530"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69"/>
            <p:cNvSpPr/>
            <p:nvPr/>
          </p:nvSpPr>
          <p:spPr>
            <a:xfrm>
              <a:off x="4702279" y="3920364"/>
              <a:ext cx="140119" cy="334903"/>
            </a:xfrm>
            <a:custGeom>
              <a:avLst/>
              <a:gdLst/>
              <a:ahLst/>
              <a:cxnLst/>
              <a:rect l="l" t="t" r="r" b="b"/>
              <a:pathLst>
                <a:path w="2312" h="5526" extrusionOk="0">
                  <a:moveTo>
                    <a:pt x="42" y="1"/>
                  </a:moveTo>
                  <a:cubicBezTo>
                    <a:pt x="1" y="52"/>
                    <a:pt x="1" y="52"/>
                    <a:pt x="1" y="93"/>
                  </a:cubicBezTo>
                  <a:cubicBezTo>
                    <a:pt x="42" y="93"/>
                    <a:pt x="1716" y="2784"/>
                    <a:pt x="2229" y="5484"/>
                  </a:cubicBezTo>
                  <a:lnTo>
                    <a:pt x="2270" y="5525"/>
                  </a:lnTo>
                  <a:lnTo>
                    <a:pt x="2311" y="5525"/>
                  </a:lnTo>
                  <a:lnTo>
                    <a:pt x="2311" y="5484"/>
                  </a:lnTo>
                  <a:cubicBezTo>
                    <a:pt x="1798" y="2743"/>
                    <a:pt x="93" y="52"/>
                    <a:pt x="93" y="52"/>
                  </a:cubicBezTo>
                  <a:cubicBezTo>
                    <a:pt x="93" y="1"/>
                    <a:pt x="42" y="1"/>
                    <a:pt x="4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69"/>
            <p:cNvSpPr/>
            <p:nvPr/>
          </p:nvSpPr>
          <p:spPr>
            <a:xfrm>
              <a:off x="3696586" y="4247090"/>
              <a:ext cx="1334946" cy="357933"/>
            </a:xfrm>
            <a:custGeom>
              <a:avLst/>
              <a:gdLst/>
              <a:ahLst/>
              <a:cxnLst/>
              <a:rect l="l" t="t" r="r" b="b"/>
              <a:pathLst>
                <a:path w="22027" h="5906" extrusionOk="0">
                  <a:moveTo>
                    <a:pt x="0" y="1"/>
                  </a:moveTo>
                  <a:lnTo>
                    <a:pt x="0" y="2188"/>
                  </a:lnTo>
                  <a:cubicBezTo>
                    <a:pt x="339" y="2147"/>
                    <a:pt x="596" y="2106"/>
                    <a:pt x="853" y="2014"/>
                  </a:cubicBezTo>
                  <a:cubicBezTo>
                    <a:pt x="2259" y="3390"/>
                    <a:pt x="3974" y="4417"/>
                    <a:pt x="5854" y="5094"/>
                  </a:cubicBezTo>
                  <a:cubicBezTo>
                    <a:pt x="5987" y="5135"/>
                    <a:pt x="6069" y="5135"/>
                    <a:pt x="6203" y="5187"/>
                  </a:cubicBezTo>
                  <a:cubicBezTo>
                    <a:pt x="7568" y="5649"/>
                    <a:pt x="9068" y="5905"/>
                    <a:pt x="10608" y="5905"/>
                  </a:cubicBezTo>
                  <a:cubicBezTo>
                    <a:pt x="12148" y="5905"/>
                    <a:pt x="13648" y="5649"/>
                    <a:pt x="15013" y="5187"/>
                  </a:cubicBezTo>
                  <a:cubicBezTo>
                    <a:pt x="16174" y="4838"/>
                    <a:pt x="17242" y="4324"/>
                    <a:pt x="18227" y="3687"/>
                  </a:cubicBezTo>
                  <a:cubicBezTo>
                    <a:pt x="19716" y="2743"/>
                    <a:pt x="21000" y="1593"/>
                    <a:pt x="22027" y="176"/>
                  </a:cubicBezTo>
                  <a:lnTo>
                    <a:pt x="2202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69"/>
            <p:cNvSpPr/>
            <p:nvPr/>
          </p:nvSpPr>
          <p:spPr>
            <a:xfrm>
              <a:off x="4051312" y="4281332"/>
              <a:ext cx="749987" cy="280116"/>
            </a:xfrm>
            <a:custGeom>
              <a:avLst/>
              <a:gdLst/>
              <a:ahLst/>
              <a:cxnLst/>
              <a:rect l="l" t="t" r="r" b="b"/>
              <a:pathLst>
                <a:path w="12375" h="4622" extrusionOk="0">
                  <a:moveTo>
                    <a:pt x="2444" y="1"/>
                  </a:moveTo>
                  <a:lnTo>
                    <a:pt x="2403" y="83"/>
                  </a:lnTo>
                  <a:lnTo>
                    <a:pt x="2362" y="124"/>
                  </a:lnTo>
                  <a:lnTo>
                    <a:pt x="2270" y="340"/>
                  </a:lnTo>
                  <a:lnTo>
                    <a:pt x="2188" y="463"/>
                  </a:lnTo>
                  <a:lnTo>
                    <a:pt x="2054" y="720"/>
                  </a:lnTo>
                  <a:lnTo>
                    <a:pt x="1972" y="935"/>
                  </a:lnTo>
                  <a:lnTo>
                    <a:pt x="1890" y="1069"/>
                  </a:lnTo>
                  <a:lnTo>
                    <a:pt x="1674" y="1449"/>
                  </a:lnTo>
                  <a:lnTo>
                    <a:pt x="93" y="4365"/>
                  </a:lnTo>
                  <a:lnTo>
                    <a:pt x="1" y="4529"/>
                  </a:lnTo>
                  <a:cubicBezTo>
                    <a:pt x="134" y="4570"/>
                    <a:pt x="216" y="4570"/>
                    <a:pt x="350" y="4622"/>
                  </a:cubicBezTo>
                  <a:lnTo>
                    <a:pt x="9160" y="4622"/>
                  </a:lnTo>
                  <a:cubicBezTo>
                    <a:pt x="10321" y="4273"/>
                    <a:pt x="11389" y="3759"/>
                    <a:pt x="12374" y="3122"/>
                  </a:cubicBezTo>
                  <a:lnTo>
                    <a:pt x="10957" y="124"/>
                  </a:lnTo>
                  <a:lnTo>
                    <a:pt x="1087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69"/>
            <p:cNvSpPr/>
            <p:nvPr/>
          </p:nvSpPr>
          <p:spPr>
            <a:xfrm>
              <a:off x="4676764" y="3340609"/>
              <a:ext cx="134482" cy="157270"/>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69"/>
            <p:cNvSpPr/>
            <p:nvPr/>
          </p:nvSpPr>
          <p:spPr>
            <a:xfrm>
              <a:off x="4697310" y="3386427"/>
              <a:ext cx="67272" cy="46726"/>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69"/>
            <p:cNvSpPr/>
            <p:nvPr/>
          </p:nvSpPr>
          <p:spPr>
            <a:xfrm>
              <a:off x="3994706" y="3325033"/>
              <a:ext cx="134482" cy="157270"/>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69"/>
            <p:cNvSpPr/>
            <p:nvPr/>
          </p:nvSpPr>
          <p:spPr>
            <a:xfrm>
              <a:off x="4043858" y="3378972"/>
              <a:ext cx="67272" cy="51696"/>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69"/>
            <p:cNvSpPr/>
            <p:nvPr/>
          </p:nvSpPr>
          <p:spPr>
            <a:xfrm>
              <a:off x="4079918" y="2989701"/>
              <a:ext cx="679685" cy="683200"/>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69"/>
            <p:cNvSpPr/>
            <p:nvPr/>
          </p:nvSpPr>
          <p:spPr>
            <a:xfrm>
              <a:off x="4225554" y="3401942"/>
              <a:ext cx="59211" cy="62302"/>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69"/>
            <p:cNvSpPr/>
            <p:nvPr/>
          </p:nvSpPr>
          <p:spPr>
            <a:xfrm>
              <a:off x="4528644" y="3404487"/>
              <a:ext cx="59817" cy="59757"/>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69"/>
            <p:cNvSpPr/>
            <p:nvPr/>
          </p:nvSpPr>
          <p:spPr>
            <a:xfrm>
              <a:off x="4430341" y="3443638"/>
              <a:ext cx="46726" cy="67332"/>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69"/>
            <p:cNvSpPr/>
            <p:nvPr/>
          </p:nvSpPr>
          <p:spPr>
            <a:xfrm>
              <a:off x="4388644" y="3493699"/>
              <a:ext cx="20606" cy="14727"/>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69"/>
            <p:cNvSpPr/>
            <p:nvPr/>
          </p:nvSpPr>
          <p:spPr>
            <a:xfrm>
              <a:off x="4378038" y="3518972"/>
              <a:ext cx="83453" cy="20606"/>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69"/>
            <p:cNvSpPr/>
            <p:nvPr/>
          </p:nvSpPr>
          <p:spPr>
            <a:xfrm>
              <a:off x="4199433" y="3289275"/>
              <a:ext cx="59817" cy="48060"/>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69"/>
            <p:cNvSpPr/>
            <p:nvPr/>
          </p:nvSpPr>
          <p:spPr>
            <a:xfrm>
              <a:off x="4554765" y="3294669"/>
              <a:ext cx="62302" cy="46181"/>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69"/>
            <p:cNvSpPr/>
            <p:nvPr/>
          </p:nvSpPr>
          <p:spPr>
            <a:xfrm>
              <a:off x="4051312" y="2895398"/>
              <a:ext cx="721381" cy="464901"/>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69"/>
            <p:cNvSpPr/>
            <p:nvPr/>
          </p:nvSpPr>
          <p:spPr>
            <a:xfrm>
              <a:off x="3921858" y="3925213"/>
              <a:ext cx="93392" cy="60605"/>
            </a:xfrm>
            <a:custGeom>
              <a:avLst/>
              <a:gdLst/>
              <a:ahLst/>
              <a:cxnLst/>
              <a:rect l="l" t="t" r="r" b="b"/>
              <a:pathLst>
                <a:path w="1541" h="1000" extrusionOk="0">
                  <a:moveTo>
                    <a:pt x="1001" y="1"/>
                  </a:moveTo>
                  <a:cubicBezTo>
                    <a:pt x="900" y="1"/>
                    <a:pt x="783" y="28"/>
                    <a:pt x="648" y="95"/>
                  </a:cubicBezTo>
                  <a:cubicBezTo>
                    <a:pt x="1" y="393"/>
                    <a:pt x="432" y="999"/>
                    <a:pt x="432" y="999"/>
                  </a:cubicBezTo>
                  <a:lnTo>
                    <a:pt x="1541" y="434"/>
                  </a:lnTo>
                  <a:cubicBezTo>
                    <a:pt x="1541" y="434"/>
                    <a:pt x="1403" y="1"/>
                    <a:pt x="1001"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69"/>
            <p:cNvSpPr/>
            <p:nvPr/>
          </p:nvSpPr>
          <p:spPr>
            <a:xfrm>
              <a:off x="3947979" y="3951515"/>
              <a:ext cx="264601" cy="485446"/>
            </a:xfrm>
            <a:custGeom>
              <a:avLst/>
              <a:gdLst/>
              <a:ahLst/>
              <a:cxnLst/>
              <a:rect l="l" t="t" r="r" b="b"/>
              <a:pathLst>
                <a:path w="4366" h="8010" extrusionOk="0">
                  <a:moveTo>
                    <a:pt x="1110" y="0"/>
                  </a:moveTo>
                  <a:lnTo>
                    <a:pt x="1" y="565"/>
                  </a:lnTo>
                  <a:lnTo>
                    <a:pt x="381" y="1284"/>
                  </a:lnTo>
                  <a:lnTo>
                    <a:pt x="2948" y="6418"/>
                  </a:lnTo>
                  <a:lnTo>
                    <a:pt x="2989" y="6470"/>
                  </a:lnTo>
                  <a:lnTo>
                    <a:pt x="4365" y="8010"/>
                  </a:lnTo>
                  <a:lnTo>
                    <a:pt x="4067" y="6038"/>
                  </a:lnTo>
                  <a:lnTo>
                    <a:pt x="4067" y="5956"/>
                  </a:lnTo>
                  <a:lnTo>
                    <a:pt x="1449" y="688"/>
                  </a:lnTo>
                  <a:lnTo>
                    <a:pt x="111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69"/>
            <p:cNvSpPr/>
            <p:nvPr/>
          </p:nvSpPr>
          <p:spPr>
            <a:xfrm>
              <a:off x="3981615" y="4016849"/>
              <a:ext cx="147573" cy="300661"/>
            </a:xfrm>
            <a:custGeom>
              <a:avLst/>
              <a:gdLst/>
              <a:ahLst/>
              <a:cxnLst/>
              <a:rect l="l" t="t" r="r" b="b"/>
              <a:pathLst>
                <a:path w="2435" h="4961" extrusionOk="0">
                  <a:moveTo>
                    <a:pt x="0" y="1"/>
                  </a:moveTo>
                  <a:lnTo>
                    <a:pt x="2434" y="4960"/>
                  </a:lnTo>
                  <a:lnTo>
                    <a:pt x="41"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69"/>
            <p:cNvSpPr/>
            <p:nvPr/>
          </p:nvSpPr>
          <p:spPr>
            <a:xfrm>
              <a:off x="4015191" y="3998182"/>
              <a:ext cx="150664" cy="301267"/>
            </a:xfrm>
            <a:custGeom>
              <a:avLst/>
              <a:gdLst/>
              <a:ahLst/>
              <a:cxnLst/>
              <a:rect l="l" t="t" r="r" b="b"/>
              <a:pathLst>
                <a:path w="2486" h="4971" extrusionOk="0">
                  <a:moveTo>
                    <a:pt x="42" y="0"/>
                  </a:moveTo>
                  <a:lnTo>
                    <a:pt x="1" y="52"/>
                  </a:lnTo>
                  <a:lnTo>
                    <a:pt x="2486" y="4971"/>
                  </a:lnTo>
                  <a:lnTo>
                    <a:pt x="42" y="52"/>
                  </a:lnTo>
                  <a:lnTo>
                    <a:pt x="4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69"/>
            <p:cNvSpPr/>
            <p:nvPr/>
          </p:nvSpPr>
          <p:spPr>
            <a:xfrm>
              <a:off x="4126645" y="4299393"/>
              <a:ext cx="85938" cy="137573"/>
            </a:xfrm>
            <a:custGeom>
              <a:avLst/>
              <a:gdLst/>
              <a:ahLst/>
              <a:cxnLst/>
              <a:rect l="l" t="t" r="r" b="b"/>
              <a:pathLst>
                <a:path w="1418" h="2270" extrusionOk="0">
                  <a:moveTo>
                    <a:pt x="647" y="1"/>
                  </a:moveTo>
                  <a:lnTo>
                    <a:pt x="647" y="596"/>
                  </a:lnTo>
                  <a:lnTo>
                    <a:pt x="41" y="298"/>
                  </a:lnTo>
                  <a:lnTo>
                    <a:pt x="0" y="678"/>
                  </a:lnTo>
                  <a:lnTo>
                    <a:pt x="41" y="730"/>
                  </a:lnTo>
                  <a:lnTo>
                    <a:pt x="904" y="1664"/>
                  </a:lnTo>
                  <a:lnTo>
                    <a:pt x="1417" y="2270"/>
                  </a:lnTo>
                  <a:lnTo>
                    <a:pt x="1325" y="1500"/>
                  </a:lnTo>
                  <a:lnTo>
                    <a:pt x="1119" y="298"/>
                  </a:lnTo>
                  <a:lnTo>
                    <a:pt x="1119" y="216"/>
                  </a:lnTo>
                  <a:lnTo>
                    <a:pt x="647"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69"/>
            <p:cNvSpPr/>
            <p:nvPr/>
          </p:nvSpPr>
          <p:spPr>
            <a:xfrm>
              <a:off x="4181372" y="4384665"/>
              <a:ext cx="31212" cy="52302"/>
            </a:xfrm>
            <a:custGeom>
              <a:avLst/>
              <a:gdLst/>
              <a:ahLst/>
              <a:cxnLst/>
              <a:rect l="l" t="t" r="r" b="b"/>
              <a:pathLst>
                <a:path w="515" h="863" extrusionOk="0">
                  <a:moveTo>
                    <a:pt x="257" y="0"/>
                  </a:moveTo>
                  <a:cubicBezTo>
                    <a:pt x="124" y="0"/>
                    <a:pt x="42" y="134"/>
                    <a:pt x="1" y="257"/>
                  </a:cubicBezTo>
                  <a:lnTo>
                    <a:pt x="514" y="863"/>
                  </a:lnTo>
                  <a:lnTo>
                    <a:pt x="422" y="93"/>
                  </a:lnTo>
                  <a:lnTo>
                    <a:pt x="381" y="41"/>
                  </a:lnTo>
                  <a:cubicBezTo>
                    <a:pt x="340" y="41"/>
                    <a:pt x="298" y="0"/>
                    <a:pt x="25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69"/>
            <p:cNvSpPr/>
            <p:nvPr/>
          </p:nvSpPr>
          <p:spPr>
            <a:xfrm>
              <a:off x="3947979" y="3951515"/>
              <a:ext cx="87817" cy="77817"/>
            </a:xfrm>
            <a:custGeom>
              <a:avLst/>
              <a:gdLst/>
              <a:ahLst/>
              <a:cxnLst/>
              <a:rect l="l" t="t" r="r" b="b"/>
              <a:pathLst>
                <a:path w="1449" h="1284" extrusionOk="0">
                  <a:moveTo>
                    <a:pt x="1110" y="0"/>
                  </a:moveTo>
                  <a:lnTo>
                    <a:pt x="1" y="565"/>
                  </a:lnTo>
                  <a:lnTo>
                    <a:pt x="124" y="822"/>
                  </a:lnTo>
                  <a:lnTo>
                    <a:pt x="217" y="986"/>
                  </a:lnTo>
                  <a:lnTo>
                    <a:pt x="381" y="1284"/>
                  </a:lnTo>
                  <a:lnTo>
                    <a:pt x="1449" y="688"/>
                  </a:lnTo>
                  <a:lnTo>
                    <a:pt x="1326" y="432"/>
                  </a:lnTo>
                  <a:lnTo>
                    <a:pt x="1243" y="257"/>
                  </a:lnTo>
                  <a:lnTo>
                    <a:pt x="1110"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69"/>
            <p:cNvSpPr/>
            <p:nvPr/>
          </p:nvSpPr>
          <p:spPr>
            <a:xfrm>
              <a:off x="3955494" y="3967091"/>
              <a:ext cx="67878" cy="34242"/>
            </a:xfrm>
            <a:custGeom>
              <a:avLst/>
              <a:gdLst/>
              <a:ahLst/>
              <a:cxnLst/>
              <a:rect l="l" t="t" r="r" b="b"/>
              <a:pathLst>
                <a:path w="1120" h="565" extrusionOk="0">
                  <a:moveTo>
                    <a:pt x="1119" y="0"/>
                  </a:moveTo>
                  <a:lnTo>
                    <a:pt x="1119" y="0"/>
                  </a:lnTo>
                  <a:lnTo>
                    <a:pt x="0" y="565"/>
                  </a:lnTo>
                  <a:lnTo>
                    <a:pt x="0" y="56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69"/>
            <p:cNvSpPr/>
            <p:nvPr/>
          </p:nvSpPr>
          <p:spPr>
            <a:xfrm>
              <a:off x="3961070" y="3977637"/>
              <a:ext cx="67272" cy="33696"/>
            </a:xfrm>
            <a:custGeom>
              <a:avLst/>
              <a:gdLst/>
              <a:ahLst/>
              <a:cxnLst/>
              <a:rect l="l" t="t" r="r" b="b"/>
              <a:pathLst>
                <a:path w="1110" h="556" extrusionOk="0">
                  <a:moveTo>
                    <a:pt x="1110" y="1"/>
                  </a:moveTo>
                  <a:lnTo>
                    <a:pt x="1110" y="1"/>
                  </a:lnTo>
                  <a:lnTo>
                    <a:pt x="1" y="555"/>
                  </a:lnTo>
                  <a:lnTo>
                    <a:pt x="1" y="55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69"/>
            <p:cNvSpPr/>
            <p:nvPr/>
          </p:nvSpPr>
          <p:spPr>
            <a:xfrm>
              <a:off x="3310103" y="4039879"/>
              <a:ext cx="894348" cy="369206"/>
            </a:xfrm>
            <a:custGeom>
              <a:avLst/>
              <a:gdLst/>
              <a:ahLst/>
              <a:cxnLst/>
              <a:rect l="l" t="t" r="r" b="b"/>
              <a:pathLst>
                <a:path w="14757" h="6092" extrusionOk="0">
                  <a:moveTo>
                    <a:pt x="12149" y="3302"/>
                  </a:moveTo>
                  <a:cubicBezTo>
                    <a:pt x="12220" y="3315"/>
                    <a:pt x="12357" y="3355"/>
                    <a:pt x="12487" y="3420"/>
                  </a:cubicBezTo>
                  <a:cubicBezTo>
                    <a:pt x="12580" y="3420"/>
                    <a:pt x="12662" y="3471"/>
                    <a:pt x="12744" y="3471"/>
                  </a:cubicBezTo>
                  <a:cubicBezTo>
                    <a:pt x="12795" y="3512"/>
                    <a:pt x="12877" y="3553"/>
                    <a:pt x="12919" y="3553"/>
                  </a:cubicBezTo>
                  <a:cubicBezTo>
                    <a:pt x="12960" y="3553"/>
                    <a:pt x="13001" y="3595"/>
                    <a:pt x="13052" y="3595"/>
                  </a:cubicBezTo>
                  <a:cubicBezTo>
                    <a:pt x="13134" y="3636"/>
                    <a:pt x="13216" y="3677"/>
                    <a:pt x="13257" y="3677"/>
                  </a:cubicBezTo>
                  <a:cubicBezTo>
                    <a:pt x="13309" y="3728"/>
                    <a:pt x="13432" y="3892"/>
                    <a:pt x="13565" y="4067"/>
                  </a:cubicBezTo>
                  <a:cubicBezTo>
                    <a:pt x="13648" y="4190"/>
                    <a:pt x="13730" y="4324"/>
                    <a:pt x="13822" y="4447"/>
                  </a:cubicBezTo>
                  <a:lnTo>
                    <a:pt x="13822" y="4498"/>
                  </a:lnTo>
                  <a:cubicBezTo>
                    <a:pt x="13863" y="4539"/>
                    <a:pt x="13904" y="4621"/>
                    <a:pt x="13945" y="4662"/>
                  </a:cubicBezTo>
                  <a:cubicBezTo>
                    <a:pt x="13986" y="4755"/>
                    <a:pt x="14028" y="4796"/>
                    <a:pt x="14079" y="4837"/>
                  </a:cubicBezTo>
                  <a:lnTo>
                    <a:pt x="14079" y="4878"/>
                  </a:lnTo>
                  <a:cubicBezTo>
                    <a:pt x="14120" y="4919"/>
                    <a:pt x="14120" y="4960"/>
                    <a:pt x="14120" y="4960"/>
                  </a:cubicBezTo>
                  <a:lnTo>
                    <a:pt x="14079" y="4919"/>
                  </a:lnTo>
                  <a:lnTo>
                    <a:pt x="13945" y="4796"/>
                  </a:lnTo>
                  <a:cubicBezTo>
                    <a:pt x="13904" y="4755"/>
                    <a:pt x="13863" y="4704"/>
                    <a:pt x="13822" y="4662"/>
                  </a:cubicBezTo>
                  <a:cubicBezTo>
                    <a:pt x="13771" y="4621"/>
                    <a:pt x="13730" y="4580"/>
                    <a:pt x="13689" y="4539"/>
                  </a:cubicBezTo>
                  <a:lnTo>
                    <a:pt x="13648" y="4539"/>
                  </a:lnTo>
                  <a:cubicBezTo>
                    <a:pt x="13565" y="4447"/>
                    <a:pt x="13473" y="4365"/>
                    <a:pt x="13391" y="4283"/>
                  </a:cubicBezTo>
                  <a:cubicBezTo>
                    <a:pt x="13309" y="4241"/>
                    <a:pt x="13257" y="4190"/>
                    <a:pt x="13216" y="4149"/>
                  </a:cubicBezTo>
                  <a:cubicBezTo>
                    <a:pt x="13175" y="4149"/>
                    <a:pt x="13093" y="4067"/>
                    <a:pt x="13001" y="4026"/>
                  </a:cubicBezTo>
                  <a:lnTo>
                    <a:pt x="12960" y="3985"/>
                  </a:lnTo>
                  <a:cubicBezTo>
                    <a:pt x="12703" y="3810"/>
                    <a:pt x="12446" y="3553"/>
                    <a:pt x="12282" y="3420"/>
                  </a:cubicBezTo>
                  <a:cubicBezTo>
                    <a:pt x="12231" y="3379"/>
                    <a:pt x="12231" y="3379"/>
                    <a:pt x="12189" y="3338"/>
                  </a:cubicBezTo>
                  <a:cubicBezTo>
                    <a:pt x="12169" y="3317"/>
                    <a:pt x="12159" y="3307"/>
                    <a:pt x="12149" y="3302"/>
                  </a:cubicBezTo>
                  <a:close/>
                  <a:moveTo>
                    <a:pt x="2311" y="0"/>
                  </a:moveTo>
                  <a:cubicBezTo>
                    <a:pt x="0" y="1931"/>
                    <a:pt x="165" y="4283"/>
                    <a:pt x="165" y="4283"/>
                  </a:cubicBezTo>
                  <a:cubicBezTo>
                    <a:pt x="623" y="5516"/>
                    <a:pt x="2150" y="5872"/>
                    <a:pt x="3731" y="5872"/>
                  </a:cubicBezTo>
                  <a:cubicBezTo>
                    <a:pt x="4664" y="5872"/>
                    <a:pt x="5615" y="5748"/>
                    <a:pt x="6377" y="5607"/>
                  </a:cubicBezTo>
                  <a:cubicBezTo>
                    <a:pt x="6716" y="5566"/>
                    <a:pt x="6973" y="5525"/>
                    <a:pt x="7230" y="5433"/>
                  </a:cubicBezTo>
                  <a:cubicBezTo>
                    <a:pt x="7661" y="5350"/>
                    <a:pt x="7959" y="5268"/>
                    <a:pt x="7959" y="5268"/>
                  </a:cubicBezTo>
                  <a:cubicBezTo>
                    <a:pt x="7959" y="5268"/>
                    <a:pt x="8472" y="5525"/>
                    <a:pt x="10608" y="5987"/>
                  </a:cubicBezTo>
                  <a:cubicBezTo>
                    <a:pt x="10913" y="6060"/>
                    <a:pt x="11204" y="6091"/>
                    <a:pt x="11479" y="6091"/>
                  </a:cubicBezTo>
                  <a:cubicBezTo>
                    <a:pt x="12521" y="6091"/>
                    <a:pt x="13332" y="5643"/>
                    <a:pt x="13771" y="5309"/>
                  </a:cubicBezTo>
                  <a:cubicBezTo>
                    <a:pt x="13945" y="5217"/>
                    <a:pt x="14028" y="5094"/>
                    <a:pt x="14120" y="5053"/>
                  </a:cubicBezTo>
                  <a:cubicBezTo>
                    <a:pt x="14161" y="5012"/>
                    <a:pt x="14202" y="4960"/>
                    <a:pt x="14202" y="4960"/>
                  </a:cubicBezTo>
                  <a:cubicBezTo>
                    <a:pt x="14202" y="4960"/>
                    <a:pt x="14233" y="5061"/>
                    <a:pt x="14382" y="5061"/>
                  </a:cubicBezTo>
                  <a:cubicBezTo>
                    <a:pt x="14404" y="5061"/>
                    <a:pt x="14430" y="5058"/>
                    <a:pt x="14459" y="5053"/>
                  </a:cubicBezTo>
                  <a:cubicBezTo>
                    <a:pt x="14500" y="5053"/>
                    <a:pt x="14541" y="5053"/>
                    <a:pt x="14592" y="5012"/>
                  </a:cubicBezTo>
                  <a:cubicBezTo>
                    <a:pt x="14633" y="5012"/>
                    <a:pt x="14633" y="5012"/>
                    <a:pt x="14674" y="4960"/>
                  </a:cubicBezTo>
                  <a:cubicBezTo>
                    <a:pt x="14716" y="4919"/>
                    <a:pt x="14757" y="4837"/>
                    <a:pt x="14716" y="4704"/>
                  </a:cubicBezTo>
                  <a:cubicBezTo>
                    <a:pt x="14716" y="4539"/>
                    <a:pt x="14674" y="4324"/>
                    <a:pt x="14633" y="4067"/>
                  </a:cubicBezTo>
                  <a:cubicBezTo>
                    <a:pt x="14592" y="3851"/>
                    <a:pt x="14500" y="3595"/>
                    <a:pt x="14418" y="3420"/>
                  </a:cubicBezTo>
                  <a:cubicBezTo>
                    <a:pt x="14336" y="3163"/>
                    <a:pt x="14243" y="2958"/>
                    <a:pt x="14243" y="2865"/>
                  </a:cubicBezTo>
                  <a:cubicBezTo>
                    <a:pt x="14202" y="2865"/>
                    <a:pt x="14202" y="2824"/>
                    <a:pt x="14161" y="2742"/>
                  </a:cubicBezTo>
                  <a:cubicBezTo>
                    <a:pt x="14079" y="2609"/>
                    <a:pt x="13904" y="2444"/>
                    <a:pt x="13648" y="2311"/>
                  </a:cubicBezTo>
                  <a:cubicBezTo>
                    <a:pt x="13565" y="2270"/>
                    <a:pt x="13514" y="2229"/>
                    <a:pt x="13432" y="2188"/>
                  </a:cubicBezTo>
                  <a:cubicBezTo>
                    <a:pt x="13309" y="2095"/>
                    <a:pt x="13134" y="2054"/>
                    <a:pt x="12960" y="1972"/>
                  </a:cubicBezTo>
                  <a:cubicBezTo>
                    <a:pt x="12877" y="1972"/>
                    <a:pt x="12795" y="1931"/>
                    <a:pt x="12703" y="1880"/>
                  </a:cubicBezTo>
                  <a:cubicBezTo>
                    <a:pt x="12539" y="1839"/>
                    <a:pt x="12364" y="1797"/>
                    <a:pt x="12148" y="1797"/>
                  </a:cubicBezTo>
                  <a:lnTo>
                    <a:pt x="11892" y="1797"/>
                  </a:lnTo>
                  <a:cubicBezTo>
                    <a:pt x="11163" y="1797"/>
                    <a:pt x="10485" y="1931"/>
                    <a:pt x="10310" y="1972"/>
                  </a:cubicBezTo>
                  <a:lnTo>
                    <a:pt x="8554" y="1797"/>
                  </a:lnTo>
                  <a:cubicBezTo>
                    <a:pt x="6839" y="647"/>
                    <a:pt x="4878" y="257"/>
                    <a:pt x="3636" y="83"/>
                  </a:cubicBezTo>
                  <a:cubicBezTo>
                    <a:pt x="2948" y="0"/>
                    <a:pt x="2475" y="0"/>
                    <a:pt x="2352"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69"/>
            <p:cNvSpPr/>
            <p:nvPr/>
          </p:nvSpPr>
          <p:spPr>
            <a:xfrm>
              <a:off x="3986585" y="4234666"/>
              <a:ext cx="179270" cy="131998"/>
            </a:xfrm>
            <a:custGeom>
              <a:avLst/>
              <a:gdLst/>
              <a:ahLst/>
              <a:cxnLst/>
              <a:rect l="l" t="t" r="r" b="b"/>
              <a:pathLst>
                <a:path w="2958" h="2178" extrusionOk="0">
                  <a:moveTo>
                    <a:pt x="863" y="1"/>
                  </a:moveTo>
                  <a:cubicBezTo>
                    <a:pt x="812" y="42"/>
                    <a:pt x="863" y="42"/>
                    <a:pt x="863" y="83"/>
                  </a:cubicBezTo>
                  <a:lnTo>
                    <a:pt x="2824" y="1664"/>
                  </a:lnTo>
                  <a:cubicBezTo>
                    <a:pt x="2866" y="1664"/>
                    <a:pt x="2866" y="1705"/>
                    <a:pt x="2866" y="1746"/>
                  </a:cubicBezTo>
                  <a:cubicBezTo>
                    <a:pt x="2866" y="1798"/>
                    <a:pt x="2866" y="1839"/>
                    <a:pt x="2824" y="1839"/>
                  </a:cubicBezTo>
                  <a:cubicBezTo>
                    <a:pt x="2616" y="2025"/>
                    <a:pt x="2431" y="2084"/>
                    <a:pt x="2236" y="2084"/>
                  </a:cubicBezTo>
                  <a:cubicBezTo>
                    <a:pt x="2077" y="2084"/>
                    <a:pt x="1910" y="2045"/>
                    <a:pt x="1715" y="2003"/>
                  </a:cubicBezTo>
                  <a:cubicBezTo>
                    <a:pt x="1202" y="1880"/>
                    <a:pt x="93" y="1151"/>
                    <a:pt x="93" y="1151"/>
                  </a:cubicBezTo>
                  <a:lnTo>
                    <a:pt x="1" y="1151"/>
                  </a:lnTo>
                  <a:cubicBezTo>
                    <a:pt x="1" y="1192"/>
                    <a:pt x="1" y="1192"/>
                    <a:pt x="42" y="1233"/>
                  </a:cubicBezTo>
                  <a:cubicBezTo>
                    <a:pt x="93" y="1233"/>
                    <a:pt x="1161" y="1962"/>
                    <a:pt x="1674" y="2095"/>
                  </a:cubicBezTo>
                  <a:cubicBezTo>
                    <a:pt x="1890" y="2136"/>
                    <a:pt x="2054" y="2178"/>
                    <a:pt x="2229" y="2178"/>
                  </a:cubicBezTo>
                  <a:cubicBezTo>
                    <a:pt x="2445" y="2178"/>
                    <a:pt x="2660" y="2095"/>
                    <a:pt x="2917" y="1921"/>
                  </a:cubicBezTo>
                  <a:cubicBezTo>
                    <a:pt x="2958" y="1880"/>
                    <a:pt x="2958" y="1839"/>
                    <a:pt x="2958" y="1746"/>
                  </a:cubicBezTo>
                  <a:cubicBezTo>
                    <a:pt x="2958" y="1705"/>
                    <a:pt x="2958" y="1623"/>
                    <a:pt x="2917" y="1582"/>
                  </a:cubicBezTo>
                  <a:lnTo>
                    <a:pt x="904"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69"/>
            <p:cNvSpPr/>
            <p:nvPr/>
          </p:nvSpPr>
          <p:spPr>
            <a:xfrm>
              <a:off x="3473132" y="4115151"/>
              <a:ext cx="739442" cy="233450"/>
            </a:xfrm>
            <a:custGeom>
              <a:avLst/>
              <a:gdLst/>
              <a:ahLst/>
              <a:cxnLst/>
              <a:rect l="l" t="t" r="r" b="b"/>
              <a:pathLst>
                <a:path w="12201" h="3852" extrusionOk="0">
                  <a:moveTo>
                    <a:pt x="42" y="1"/>
                  </a:moveTo>
                  <a:cubicBezTo>
                    <a:pt x="1" y="1"/>
                    <a:pt x="1" y="1"/>
                    <a:pt x="1" y="42"/>
                  </a:cubicBezTo>
                  <a:cubicBezTo>
                    <a:pt x="1" y="42"/>
                    <a:pt x="1" y="83"/>
                    <a:pt x="42" y="83"/>
                  </a:cubicBezTo>
                  <a:lnTo>
                    <a:pt x="5946" y="638"/>
                  </a:lnTo>
                  <a:lnTo>
                    <a:pt x="7620" y="771"/>
                  </a:lnTo>
                  <a:cubicBezTo>
                    <a:pt x="7620" y="771"/>
                    <a:pt x="8569" y="604"/>
                    <a:pt x="9205" y="604"/>
                  </a:cubicBezTo>
                  <a:cubicBezTo>
                    <a:pt x="9358" y="604"/>
                    <a:pt x="9492" y="614"/>
                    <a:pt x="9592" y="638"/>
                  </a:cubicBezTo>
                  <a:cubicBezTo>
                    <a:pt x="10105" y="730"/>
                    <a:pt x="11214" y="1110"/>
                    <a:pt x="11430" y="1500"/>
                  </a:cubicBezTo>
                  <a:cubicBezTo>
                    <a:pt x="11553" y="1757"/>
                    <a:pt x="12067" y="3256"/>
                    <a:pt x="11943" y="3677"/>
                  </a:cubicBezTo>
                  <a:cubicBezTo>
                    <a:pt x="11902" y="3718"/>
                    <a:pt x="11902" y="3770"/>
                    <a:pt x="11851" y="3770"/>
                  </a:cubicBezTo>
                  <a:cubicBezTo>
                    <a:pt x="11833" y="3776"/>
                    <a:pt x="11814" y="3779"/>
                    <a:pt x="11794" y="3779"/>
                  </a:cubicBezTo>
                  <a:cubicBezTo>
                    <a:pt x="11449" y="3779"/>
                    <a:pt x="10905" y="2802"/>
                    <a:pt x="10701" y="2394"/>
                  </a:cubicBezTo>
                  <a:lnTo>
                    <a:pt x="9458" y="2055"/>
                  </a:lnTo>
                  <a:lnTo>
                    <a:pt x="9417" y="2055"/>
                  </a:lnTo>
                  <a:lnTo>
                    <a:pt x="9417" y="2137"/>
                  </a:lnTo>
                  <a:lnTo>
                    <a:pt x="10619" y="2486"/>
                  </a:lnTo>
                  <a:cubicBezTo>
                    <a:pt x="10742" y="2691"/>
                    <a:pt x="11338" y="3852"/>
                    <a:pt x="11810" y="3852"/>
                  </a:cubicBezTo>
                  <a:lnTo>
                    <a:pt x="11851" y="3852"/>
                  </a:lnTo>
                  <a:cubicBezTo>
                    <a:pt x="11943" y="3811"/>
                    <a:pt x="11984" y="3770"/>
                    <a:pt x="11984" y="3677"/>
                  </a:cubicBezTo>
                  <a:cubicBezTo>
                    <a:pt x="12200" y="3205"/>
                    <a:pt x="11594" y="1716"/>
                    <a:pt x="11471" y="1459"/>
                  </a:cubicBezTo>
                  <a:cubicBezTo>
                    <a:pt x="11255" y="1028"/>
                    <a:pt x="10105" y="638"/>
                    <a:pt x="9592" y="555"/>
                  </a:cubicBezTo>
                  <a:cubicBezTo>
                    <a:pt x="9492" y="532"/>
                    <a:pt x="9361" y="522"/>
                    <a:pt x="9212" y="522"/>
                  </a:cubicBezTo>
                  <a:cubicBezTo>
                    <a:pt x="8594" y="522"/>
                    <a:pt x="7687" y="689"/>
                    <a:pt x="7620" y="689"/>
                  </a:cubicBezTo>
                  <a:lnTo>
                    <a:pt x="5998" y="555"/>
                  </a:lnTo>
                  <a:lnTo>
                    <a:pt x="4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69"/>
            <p:cNvSpPr/>
            <p:nvPr/>
          </p:nvSpPr>
          <p:spPr>
            <a:xfrm>
              <a:off x="3947979" y="4347453"/>
              <a:ext cx="204845" cy="37272"/>
            </a:xfrm>
            <a:custGeom>
              <a:avLst/>
              <a:gdLst/>
              <a:ahLst/>
              <a:cxnLst/>
              <a:rect l="l" t="t" r="r" b="b"/>
              <a:pathLst>
                <a:path w="3380" h="615" extrusionOk="0">
                  <a:moveTo>
                    <a:pt x="54" y="1"/>
                  </a:moveTo>
                  <a:cubicBezTo>
                    <a:pt x="42" y="1"/>
                    <a:pt x="42" y="19"/>
                    <a:pt x="42" y="19"/>
                  </a:cubicBezTo>
                  <a:cubicBezTo>
                    <a:pt x="1" y="19"/>
                    <a:pt x="1" y="60"/>
                    <a:pt x="42" y="60"/>
                  </a:cubicBezTo>
                  <a:cubicBezTo>
                    <a:pt x="83" y="101"/>
                    <a:pt x="935" y="614"/>
                    <a:pt x="1757" y="614"/>
                  </a:cubicBezTo>
                  <a:lnTo>
                    <a:pt x="1880" y="614"/>
                  </a:lnTo>
                  <a:cubicBezTo>
                    <a:pt x="2650" y="614"/>
                    <a:pt x="2989" y="532"/>
                    <a:pt x="3338" y="193"/>
                  </a:cubicBezTo>
                  <a:cubicBezTo>
                    <a:pt x="3379" y="193"/>
                    <a:pt x="3379" y="142"/>
                    <a:pt x="3379" y="142"/>
                  </a:cubicBezTo>
                  <a:cubicBezTo>
                    <a:pt x="3359" y="121"/>
                    <a:pt x="3349" y="111"/>
                    <a:pt x="3338" y="111"/>
                  </a:cubicBezTo>
                  <a:cubicBezTo>
                    <a:pt x="3328" y="111"/>
                    <a:pt x="3318" y="121"/>
                    <a:pt x="3297" y="142"/>
                  </a:cubicBezTo>
                  <a:cubicBezTo>
                    <a:pt x="2907" y="450"/>
                    <a:pt x="2609" y="532"/>
                    <a:pt x="1757" y="532"/>
                  </a:cubicBezTo>
                  <a:cubicBezTo>
                    <a:pt x="935" y="532"/>
                    <a:pt x="83" y="19"/>
                    <a:pt x="83" y="19"/>
                  </a:cubicBezTo>
                  <a:cubicBezTo>
                    <a:pt x="69" y="5"/>
                    <a:pt x="60" y="1"/>
                    <a:pt x="5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69"/>
            <p:cNvSpPr/>
            <p:nvPr/>
          </p:nvSpPr>
          <p:spPr>
            <a:xfrm>
              <a:off x="3826040" y="4001273"/>
              <a:ext cx="113937" cy="150058"/>
            </a:xfrm>
            <a:custGeom>
              <a:avLst/>
              <a:gdLst/>
              <a:ahLst/>
              <a:cxnLst/>
              <a:rect l="l" t="t" r="r" b="b"/>
              <a:pathLst>
                <a:path w="1880" h="2476" extrusionOk="0">
                  <a:moveTo>
                    <a:pt x="1797" y="1"/>
                  </a:moveTo>
                  <a:lnTo>
                    <a:pt x="0" y="2393"/>
                  </a:lnTo>
                  <a:lnTo>
                    <a:pt x="0" y="2434"/>
                  </a:lnTo>
                  <a:lnTo>
                    <a:pt x="41" y="2476"/>
                  </a:lnTo>
                  <a:lnTo>
                    <a:pt x="82" y="2434"/>
                  </a:lnTo>
                  <a:lnTo>
                    <a:pt x="1838" y="42"/>
                  </a:lnTo>
                  <a:cubicBezTo>
                    <a:pt x="1879" y="42"/>
                    <a:pt x="1838" y="1"/>
                    <a:pt x="1838"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69"/>
            <p:cNvSpPr/>
            <p:nvPr/>
          </p:nvSpPr>
          <p:spPr>
            <a:xfrm>
              <a:off x="4803734" y="3054731"/>
              <a:ext cx="645443" cy="367812"/>
            </a:xfrm>
            <a:custGeom>
              <a:avLst/>
              <a:gdLst/>
              <a:ahLst/>
              <a:cxnLst/>
              <a:rect l="l" t="t" r="r" b="b"/>
              <a:pathLst>
                <a:path w="10650" h="6069" extrusionOk="0">
                  <a:moveTo>
                    <a:pt x="1027" y="0"/>
                  </a:moveTo>
                  <a:cubicBezTo>
                    <a:pt x="422" y="0"/>
                    <a:pt x="1" y="472"/>
                    <a:pt x="1" y="1068"/>
                  </a:cubicBezTo>
                  <a:lnTo>
                    <a:pt x="1" y="5001"/>
                  </a:lnTo>
                  <a:cubicBezTo>
                    <a:pt x="1" y="5607"/>
                    <a:pt x="422" y="6069"/>
                    <a:pt x="1027" y="6069"/>
                  </a:cubicBezTo>
                  <a:lnTo>
                    <a:pt x="9622" y="6069"/>
                  </a:lnTo>
                  <a:cubicBezTo>
                    <a:pt x="10177" y="6069"/>
                    <a:pt x="10649" y="5607"/>
                    <a:pt x="10649" y="5001"/>
                  </a:cubicBezTo>
                  <a:lnTo>
                    <a:pt x="10649" y="1068"/>
                  </a:lnTo>
                  <a:cubicBezTo>
                    <a:pt x="10649" y="472"/>
                    <a:pt x="10177" y="0"/>
                    <a:pt x="962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69"/>
            <p:cNvSpPr/>
            <p:nvPr/>
          </p:nvSpPr>
          <p:spPr>
            <a:xfrm>
              <a:off x="4889006" y="3394487"/>
              <a:ext cx="155634" cy="98423"/>
            </a:xfrm>
            <a:custGeom>
              <a:avLst/>
              <a:gdLst/>
              <a:ahLst/>
              <a:cxnLst/>
              <a:rect l="l" t="t" r="r" b="b"/>
              <a:pathLst>
                <a:path w="2568" h="1624" extrusionOk="0">
                  <a:moveTo>
                    <a:pt x="1243" y="1"/>
                  </a:moveTo>
                  <a:lnTo>
                    <a:pt x="0" y="1623"/>
                  </a:lnTo>
                  <a:lnTo>
                    <a:pt x="2568" y="206"/>
                  </a:lnTo>
                  <a:lnTo>
                    <a:pt x="124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69"/>
            <p:cNvSpPr/>
            <p:nvPr/>
          </p:nvSpPr>
          <p:spPr>
            <a:xfrm>
              <a:off x="3483738" y="2829156"/>
              <a:ext cx="533991" cy="602111"/>
            </a:xfrm>
            <a:custGeom>
              <a:avLst/>
              <a:gdLst/>
              <a:ahLst/>
              <a:cxnLst/>
              <a:rect l="l" t="t" r="r" b="b"/>
              <a:pathLst>
                <a:path w="8811" h="9935" extrusionOk="0">
                  <a:moveTo>
                    <a:pt x="4323" y="0"/>
                  </a:moveTo>
                  <a:cubicBezTo>
                    <a:pt x="3855" y="0"/>
                    <a:pt x="3377" y="81"/>
                    <a:pt x="2906" y="251"/>
                  </a:cubicBezTo>
                  <a:cubicBezTo>
                    <a:pt x="1150" y="939"/>
                    <a:pt x="0" y="2777"/>
                    <a:pt x="257" y="4656"/>
                  </a:cubicBezTo>
                  <a:cubicBezTo>
                    <a:pt x="546" y="6780"/>
                    <a:pt x="2374" y="8255"/>
                    <a:pt x="4397" y="8255"/>
                  </a:cubicBezTo>
                  <a:cubicBezTo>
                    <a:pt x="4458" y="8255"/>
                    <a:pt x="4519" y="8253"/>
                    <a:pt x="4580" y="8251"/>
                  </a:cubicBezTo>
                  <a:lnTo>
                    <a:pt x="4837" y="9370"/>
                  </a:lnTo>
                  <a:lnTo>
                    <a:pt x="4837" y="9411"/>
                  </a:lnTo>
                  <a:cubicBezTo>
                    <a:pt x="4878" y="9493"/>
                    <a:pt x="4919" y="9585"/>
                    <a:pt x="4960" y="9668"/>
                  </a:cubicBezTo>
                  <a:cubicBezTo>
                    <a:pt x="5001" y="9668"/>
                    <a:pt x="5001" y="9709"/>
                    <a:pt x="5001" y="9709"/>
                  </a:cubicBezTo>
                  <a:cubicBezTo>
                    <a:pt x="5180" y="9854"/>
                    <a:pt x="5387" y="9935"/>
                    <a:pt x="5599" y="9935"/>
                  </a:cubicBezTo>
                  <a:cubicBezTo>
                    <a:pt x="5643" y="9935"/>
                    <a:pt x="5687" y="9931"/>
                    <a:pt x="5730" y="9924"/>
                  </a:cubicBezTo>
                  <a:lnTo>
                    <a:pt x="6121" y="9842"/>
                  </a:lnTo>
                  <a:cubicBezTo>
                    <a:pt x="6336" y="9750"/>
                    <a:pt x="6542" y="9585"/>
                    <a:pt x="6634" y="9370"/>
                  </a:cubicBezTo>
                  <a:lnTo>
                    <a:pt x="6634" y="9277"/>
                  </a:lnTo>
                  <a:cubicBezTo>
                    <a:pt x="6675" y="9154"/>
                    <a:pt x="6675" y="9021"/>
                    <a:pt x="6634" y="8897"/>
                  </a:cubicBezTo>
                  <a:lnTo>
                    <a:pt x="6377" y="7737"/>
                  </a:lnTo>
                  <a:cubicBezTo>
                    <a:pt x="7959" y="6844"/>
                    <a:pt x="8811" y="5006"/>
                    <a:pt x="8339" y="3167"/>
                  </a:cubicBezTo>
                  <a:cubicBezTo>
                    <a:pt x="7895" y="1279"/>
                    <a:pt x="6190" y="0"/>
                    <a:pt x="4323"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69"/>
            <p:cNvSpPr/>
            <p:nvPr/>
          </p:nvSpPr>
          <p:spPr>
            <a:xfrm>
              <a:off x="3667920" y="3032973"/>
              <a:ext cx="204845" cy="314904"/>
            </a:xfrm>
            <a:custGeom>
              <a:avLst/>
              <a:gdLst/>
              <a:ahLst/>
              <a:cxnLst/>
              <a:rect l="l" t="t" r="r" b="b"/>
              <a:pathLst>
                <a:path w="3380" h="5196" extrusionOk="0">
                  <a:moveTo>
                    <a:pt x="2096" y="1088"/>
                  </a:moveTo>
                  <a:cubicBezTo>
                    <a:pt x="2219" y="1468"/>
                    <a:pt x="2352" y="1858"/>
                    <a:pt x="2270" y="2238"/>
                  </a:cubicBezTo>
                  <a:cubicBezTo>
                    <a:pt x="2270" y="2279"/>
                    <a:pt x="2219" y="2320"/>
                    <a:pt x="2178" y="2372"/>
                  </a:cubicBezTo>
                  <a:lnTo>
                    <a:pt x="2137" y="2372"/>
                  </a:lnTo>
                  <a:lnTo>
                    <a:pt x="2096" y="2320"/>
                  </a:lnTo>
                  <a:cubicBezTo>
                    <a:pt x="1880" y="1981"/>
                    <a:pt x="1921" y="1643"/>
                    <a:pt x="1962" y="1427"/>
                  </a:cubicBezTo>
                  <a:cubicBezTo>
                    <a:pt x="2014" y="1293"/>
                    <a:pt x="2055" y="1170"/>
                    <a:pt x="2096" y="1088"/>
                  </a:cubicBezTo>
                  <a:close/>
                  <a:moveTo>
                    <a:pt x="853" y="1899"/>
                  </a:moveTo>
                  <a:cubicBezTo>
                    <a:pt x="987" y="1981"/>
                    <a:pt x="1069" y="2115"/>
                    <a:pt x="1151" y="2238"/>
                  </a:cubicBezTo>
                  <a:cubicBezTo>
                    <a:pt x="1285" y="2413"/>
                    <a:pt x="1408" y="2752"/>
                    <a:pt x="1326" y="2793"/>
                  </a:cubicBezTo>
                  <a:cubicBezTo>
                    <a:pt x="1316" y="2796"/>
                    <a:pt x="1306" y="2797"/>
                    <a:pt x="1297" y="2797"/>
                  </a:cubicBezTo>
                  <a:cubicBezTo>
                    <a:pt x="1174" y="2797"/>
                    <a:pt x="1063" y="2565"/>
                    <a:pt x="987" y="2413"/>
                  </a:cubicBezTo>
                  <a:lnTo>
                    <a:pt x="853" y="1899"/>
                  </a:lnTo>
                  <a:close/>
                  <a:moveTo>
                    <a:pt x="1196" y="0"/>
                  </a:moveTo>
                  <a:cubicBezTo>
                    <a:pt x="1167" y="0"/>
                    <a:pt x="1138" y="3"/>
                    <a:pt x="1110" y="10"/>
                  </a:cubicBezTo>
                  <a:cubicBezTo>
                    <a:pt x="987" y="102"/>
                    <a:pt x="853" y="226"/>
                    <a:pt x="812" y="523"/>
                  </a:cubicBezTo>
                  <a:cubicBezTo>
                    <a:pt x="730" y="914"/>
                    <a:pt x="730" y="1345"/>
                    <a:pt x="771" y="1766"/>
                  </a:cubicBezTo>
                  <a:cubicBezTo>
                    <a:pt x="730" y="1766"/>
                    <a:pt x="679" y="1725"/>
                    <a:pt x="638" y="1684"/>
                  </a:cubicBezTo>
                  <a:cubicBezTo>
                    <a:pt x="519" y="1624"/>
                    <a:pt x="416" y="1581"/>
                    <a:pt x="322" y="1581"/>
                  </a:cubicBezTo>
                  <a:cubicBezTo>
                    <a:pt x="286" y="1581"/>
                    <a:pt x="251" y="1587"/>
                    <a:pt x="217" y="1602"/>
                  </a:cubicBezTo>
                  <a:cubicBezTo>
                    <a:pt x="83" y="1643"/>
                    <a:pt x="42" y="1807"/>
                    <a:pt x="1" y="1940"/>
                  </a:cubicBezTo>
                  <a:cubicBezTo>
                    <a:pt x="1" y="2064"/>
                    <a:pt x="42" y="2197"/>
                    <a:pt x="124" y="2320"/>
                  </a:cubicBezTo>
                  <a:cubicBezTo>
                    <a:pt x="422" y="3049"/>
                    <a:pt x="935" y="3604"/>
                    <a:pt x="1449" y="4169"/>
                  </a:cubicBezTo>
                  <a:cubicBezTo>
                    <a:pt x="1541" y="4292"/>
                    <a:pt x="1582" y="4374"/>
                    <a:pt x="1664" y="4467"/>
                  </a:cubicBezTo>
                  <a:cubicBezTo>
                    <a:pt x="1880" y="4682"/>
                    <a:pt x="2055" y="4888"/>
                    <a:pt x="2137" y="5144"/>
                  </a:cubicBezTo>
                  <a:lnTo>
                    <a:pt x="2137" y="5196"/>
                  </a:lnTo>
                  <a:lnTo>
                    <a:pt x="2178" y="5196"/>
                  </a:lnTo>
                  <a:lnTo>
                    <a:pt x="2178" y="5144"/>
                  </a:lnTo>
                  <a:cubicBezTo>
                    <a:pt x="2096" y="4888"/>
                    <a:pt x="1921" y="4631"/>
                    <a:pt x="1706" y="4425"/>
                  </a:cubicBezTo>
                  <a:cubicBezTo>
                    <a:pt x="1623" y="4333"/>
                    <a:pt x="1541" y="4251"/>
                    <a:pt x="1500" y="4169"/>
                  </a:cubicBezTo>
                  <a:cubicBezTo>
                    <a:pt x="987" y="3604"/>
                    <a:pt x="473" y="3008"/>
                    <a:pt x="165" y="2320"/>
                  </a:cubicBezTo>
                  <a:cubicBezTo>
                    <a:pt x="124" y="2197"/>
                    <a:pt x="42" y="2064"/>
                    <a:pt x="83" y="1940"/>
                  </a:cubicBezTo>
                  <a:cubicBezTo>
                    <a:pt x="83" y="1858"/>
                    <a:pt x="124" y="1684"/>
                    <a:pt x="258" y="1643"/>
                  </a:cubicBezTo>
                  <a:cubicBezTo>
                    <a:pt x="280" y="1632"/>
                    <a:pt x="305" y="1626"/>
                    <a:pt x="334" y="1626"/>
                  </a:cubicBezTo>
                  <a:cubicBezTo>
                    <a:pt x="414" y="1626"/>
                    <a:pt x="517" y="1665"/>
                    <a:pt x="638" y="1725"/>
                  </a:cubicBezTo>
                  <a:cubicBezTo>
                    <a:pt x="679" y="1766"/>
                    <a:pt x="730" y="1807"/>
                    <a:pt x="812" y="1858"/>
                  </a:cubicBezTo>
                  <a:cubicBezTo>
                    <a:pt x="812" y="2064"/>
                    <a:pt x="894" y="2238"/>
                    <a:pt x="935" y="2454"/>
                  </a:cubicBezTo>
                  <a:cubicBezTo>
                    <a:pt x="1018" y="2648"/>
                    <a:pt x="1160" y="2841"/>
                    <a:pt x="1284" y="2841"/>
                  </a:cubicBezTo>
                  <a:cubicBezTo>
                    <a:pt x="1298" y="2841"/>
                    <a:pt x="1312" y="2839"/>
                    <a:pt x="1326" y="2834"/>
                  </a:cubicBezTo>
                  <a:lnTo>
                    <a:pt x="1367" y="2834"/>
                  </a:lnTo>
                  <a:cubicBezTo>
                    <a:pt x="1500" y="2752"/>
                    <a:pt x="1326" y="2372"/>
                    <a:pt x="1192" y="2197"/>
                  </a:cubicBezTo>
                  <a:cubicBezTo>
                    <a:pt x="1110" y="2064"/>
                    <a:pt x="987" y="1940"/>
                    <a:pt x="853" y="1807"/>
                  </a:cubicBezTo>
                  <a:cubicBezTo>
                    <a:pt x="771" y="1386"/>
                    <a:pt x="771" y="955"/>
                    <a:pt x="853" y="523"/>
                  </a:cubicBezTo>
                  <a:cubicBezTo>
                    <a:pt x="894" y="267"/>
                    <a:pt x="987" y="143"/>
                    <a:pt x="1151" y="61"/>
                  </a:cubicBezTo>
                  <a:cubicBezTo>
                    <a:pt x="1178" y="55"/>
                    <a:pt x="1206" y="52"/>
                    <a:pt x="1232" y="52"/>
                  </a:cubicBezTo>
                  <a:cubicBezTo>
                    <a:pt x="1418" y="52"/>
                    <a:pt x="1588" y="190"/>
                    <a:pt x="1623" y="226"/>
                  </a:cubicBezTo>
                  <a:cubicBezTo>
                    <a:pt x="1839" y="441"/>
                    <a:pt x="1962" y="739"/>
                    <a:pt x="2096" y="996"/>
                  </a:cubicBezTo>
                  <a:cubicBezTo>
                    <a:pt x="2014" y="1129"/>
                    <a:pt x="1962" y="1293"/>
                    <a:pt x="1921" y="1427"/>
                  </a:cubicBezTo>
                  <a:cubicBezTo>
                    <a:pt x="1880" y="1766"/>
                    <a:pt x="1921" y="2115"/>
                    <a:pt x="2055" y="2320"/>
                  </a:cubicBezTo>
                  <a:cubicBezTo>
                    <a:pt x="2096" y="2372"/>
                    <a:pt x="2096" y="2413"/>
                    <a:pt x="2137" y="2413"/>
                  </a:cubicBezTo>
                  <a:lnTo>
                    <a:pt x="2219" y="2413"/>
                  </a:lnTo>
                  <a:cubicBezTo>
                    <a:pt x="2270" y="2372"/>
                    <a:pt x="2311" y="2279"/>
                    <a:pt x="2311" y="2238"/>
                  </a:cubicBezTo>
                  <a:cubicBezTo>
                    <a:pt x="2394" y="1858"/>
                    <a:pt x="2311" y="1427"/>
                    <a:pt x="2137" y="1088"/>
                  </a:cubicBezTo>
                  <a:lnTo>
                    <a:pt x="2137" y="996"/>
                  </a:lnTo>
                  <a:lnTo>
                    <a:pt x="2394" y="616"/>
                  </a:lnTo>
                  <a:cubicBezTo>
                    <a:pt x="2476" y="523"/>
                    <a:pt x="2568" y="441"/>
                    <a:pt x="2691" y="400"/>
                  </a:cubicBezTo>
                  <a:cubicBezTo>
                    <a:pt x="2720" y="395"/>
                    <a:pt x="2748" y="392"/>
                    <a:pt x="2775" y="392"/>
                  </a:cubicBezTo>
                  <a:cubicBezTo>
                    <a:pt x="2952" y="392"/>
                    <a:pt x="3093" y="500"/>
                    <a:pt x="3164" y="616"/>
                  </a:cubicBezTo>
                  <a:cubicBezTo>
                    <a:pt x="3297" y="780"/>
                    <a:pt x="3338" y="1037"/>
                    <a:pt x="3338" y="1211"/>
                  </a:cubicBezTo>
                  <a:cubicBezTo>
                    <a:pt x="3338" y="1766"/>
                    <a:pt x="3246" y="2320"/>
                    <a:pt x="3123" y="2885"/>
                  </a:cubicBezTo>
                  <a:cubicBezTo>
                    <a:pt x="2989" y="3522"/>
                    <a:pt x="2866" y="4251"/>
                    <a:pt x="2948" y="4939"/>
                  </a:cubicBezTo>
                  <a:cubicBezTo>
                    <a:pt x="2948" y="4980"/>
                    <a:pt x="2989" y="5021"/>
                    <a:pt x="2989" y="5062"/>
                  </a:cubicBezTo>
                  <a:lnTo>
                    <a:pt x="3041" y="5021"/>
                  </a:lnTo>
                  <a:cubicBezTo>
                    <a:pt x="3041" y="4980"/>
                    <a:pt x="3041" y="4939"/>
                    <a:pt x="2989" y="4888"/>
                  </a:cubicBezTo>
                  <a:cubicBezTo>
                    <a:pt x="2907" y="4251"/>
                    <a:pt x="3041" y="3522"/>
                    <a:pt x="3164" y="2885"/>
                  </a:cubicBezTo>
                  <a:cubicBezTo>
                    <a:pt x="3297" y="2320"/>
                    <a:pt x="3379" y="1766"/>
                    <a:pt x="3379" y="1211"/>
                  </a:cubicBezTo>
                  <a:cubicBezTo>
                    <a:pt x="3379" y="996"/>
                    <a:pt x="3338" y="780"/>
                    <a:pt x="3205" y="616"/>
                  </a:cubicBezTo>
                  <a:cubicBezTo>
                    <a:pt x="3133" y="464"/>
                    <a:pt x="2961" y="351"/>
                    <a:pt x="2776" y="351"/>
                  </a:cubicBezTo>
                  <a:cubicBezTo>
                    <a:pt x="2748" y="351"/>
                    <a:pt x="2720" y="354"/>
                    <a:pt x="2691" y="359"/>
                  </a:cubicBezTo>
                  <a:cubicBezTo>
                    <a:pt x="2527" y="400"/>
                    <a:pt x="2435" y="482"/>
                    <a:pt x="2352" y="575"/>
                  </a:cubicBezTo>
                  <a:lnTo>
                    <a:pt x="2096" y="955"/>
                  </a:lnTo>
                  <a:cubicBezTo>
                    <a:pt x="2014" y="698"/>
                    <a:pt x="1880" y="400"/>
                    <a:pt x="1664" y="226"/>
                  </a:cubicBezTo>
                  <a:cubicBezTo>
                    <a:pt x="1526" y="87"/>
                    <a:pt x="1352" y="0"/>
                    <a:pt x="119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69"/>
            <p:cNvSpPr/>
            <p:nvPr/>
          </p:nvSpPr>
          <p:spPr>
            <a:xfrm>
              <a:off x="3766283" y="3319215"/>
              <a:ext cx="122058" cy="112059"/>
            </a:xfrm>
            <a:custGeom>
              <a:avLst/>
              <a:gdLst/>
              <a:ahLst/>
              <a:cxnLst/>
              <a:rect l="l" t="t" r="r" b="b"/>
              <a:pathLst>
                <a:path w="2014" h="1849" extrusionOk="0">
                  <a:moveTo>
                    <a:pt x="1797" y="0"/>
                  </a:moveTo>
                  <a:cubicBezTo>
                    <a:pt x="1756" y="41"/>
                    <a:pt x="1715" y="41"/>
                    <a:pt x="1674" y="41"/>
                  </a:cubicBezTo>
                  <a:cubicBezTo>
                    <a:pt x="1582" y="82"/>
                    <a:pt x="1500" y="123"/>
                    <a:pt x="1366" y="165"/>
                  </a:cubicBezTo>
                  <a:lnTo>
                    <a:pt x="1325" y="216"/>
                  </a:lnTo>
                  <a:cubicBezTo>
                    <a:pt x="1068" y="298"/>
                    <a:pt x="812" y="380"/>
                    <a:pt x="555" y="421"/>
                  </a:cubicBezTo>
                  <a:lnTo>
                    <a:pt x="514" y="421"/>
                  </a:lnTo>
                  <a:cubicBezTo>
                    <a:pt x="339" y="473"/>
                    <a:pt x="175" y="473"/>
                    <a:pt x="0" y="514"/>
                  </a:cubicBezTo>
                  <a:lnTo>
                    <a:pt x="175" y="1284"/>
                  </a:lnTo>
                  <a:lnTo>
                    <a:pt x="175" y="1325"/>
                  </a:lnTo>
                  <a:cubicBezTo>
                    <a:pt x="216" y="1407"/>
                    <a:pt x="257" y="1499"/>
                    <a:pt x="298" y="1582"/>
                  </a:cubicBezTo>
                  <a:cubicBezTo>
                    <a:pt x="339" y="1582"/>
                    <a:pt x="339" y="1623"/>
                    <a:pt x="339" y="1623"/>
                  </a:cubicBezTo>
                  <a:cubicBezTo>
                    <a:pt x="518" y="1768"/>
                    <a:pt x="725" y="1849"/>
                    <a:pt x="937" y="1849"/>
                  </a:cubicBezTo>
                  <a:cubicBezTo>
                    <a:pt x="981" y="1849"/>
                    <a:pt x="1025" y="1845"/>
                    <a:pt x="1068" y="1838"/>
                  </a:cubicBezTo>
                  <a:lnTo>
                    <a:pt x="1459" y="1756"/>
                  </a:lnTo>
                  <a:cubicBezTo>
                    <a:pt x="1674" y="1664"/>
                    <a:pt x="1880" y="1499"/>
                    <a:pt x="1972" y="1284"/>
                  </a:cubicBezTo>
                  <a:lnTo>
                    <a:pt x="1972" y="1191"/>
                  </a:lnTo>
                  <a:cubicBezTo>
                    <a:pt x="2013" y="1068"/>
                    <a:pt x="2013" y="935"/>
                    <a:pt x="1972" y="811"/>
                  </a:cubicBezTo>
                  <a:lnTo>
                    <a:pt x="1797"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69"/>
            <p:cNvSpPr/>
            <p:nvPr/>
          </p:nvSpPr>
          <p:spPr>
            <a:xfrm>
              <a:off x="3768768" y="3329154"/>
              <a:ext cx="108968" cy="41757"/>
            </a:xfrm>
            <a:custGeom>
              <a:avLst/>
              <a:gdLst/>
              <a:ahLst/>
              <a:cxnLst/>
              <a:rect l="l" t="t" r="r" b="b"/>
              <a:pathLst>
                <a:path w="1798" h="689" extrusionOk="0">
                  <a:moveTo>
                    <a:pt x="1798" y="1"/>
                  </a:moveTo>
                  <a:cubicBezTo>
                    <a:pt x="1582" y="216"/>
                    <a:pt x="1325" y="350"/>
                    <a:pt x="1027" y="473"/>
                  </a:cubicBezTo>
                  <a:cubicBezTo>
                    <a:pt x="730" y="565"/>
                    <a:pt x="432" y="606"/>
                    <a:pt x="0" y="647"/>
                  </a:cubicBezTo>
                  <a:lnTo>
                    <a:pt x="42" y="689"/>
                  </a:lnTo>
                  <a:cubicBezTo>
                    <a:pt x="298" y="689"/>
                    <a:pt x="514" y="647"/>
                    <a:pt x="730" y="606"/>
                  </a:cubicBezTo>
                  <a:cubicBezTo>
                    <a:pt x="863" y="565"/>
                    <a:pt x="945" y="514"/>
                    <a:pt x="1027" y="514"/>
                  </a:cubicBezTo>
                  <a:cubicBezTo>
                    <a:pt x="1325" y="391"/>
                    <a:pt x="1582" y="257"/>
                    <a:pt x="1798" y="93"/>
                  </a:cubicBezTo>
                  <a:lnTo>
                    <a:pt x="179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69"/>
            <p:cNvSpPr/>
            <p:nvPr/>
          </p:nvSpPr>
          <p:spPr>
            <a:xfrm>
              <a:off x="3776828" y="3357760"/>
              <a:ext cx="109028" cy="41757"/>
            </a:xfrm>
            <a:custGeom>
              <a:avLst/>
              <a:gdLst/>
              <a:ahLst/>
              <a:cxnLst/>
              <a:rect l="l" t="t" r="r" b="b"/>
              <a:pathLst>
                <a:path w="1799" h="689" extrusionOk="0">
                  <a:moveTo>
                    <a:pt x="1757" y="1"/>
                  </a:moveTo>
                  <a:cubicBezTo>
                    <a:pt x="1285" y="391"/>
                    <a:pt x="638" y="648"/>
                    <a:pt x="1" y="648"/>
                  </a:cubicBezTo>
                  <a:lnTo>
                    <a:pt x="1" y="689"/>
                  </a:lnTo>
                  <a:cubicBezTo>
                    <a:pt x="217" y="689"/>
                    <a:pt x="422" y="648"/>
                    <a:pt x="638" y="607"/>
                  </a:cubicBezTo>
                  <a:cubicBezTo>
                    <a:pt x="1069" y="514"/>
                    <a:pt x="1449" y="299"/>
                    <a:pt x="1798" y="42"/>
                  </a:cubicBezTo>
                  <a:lnTo>
                    <a:pt x="175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69"/>
            <p:cNvSpPr/>
            <p:nvPr/>
          </p:nvSpPr>
          <p:spPr>
            <a:xfrm>
              <a:off x="3784343" y="3391396"/>
              <a:ext cx="101513" cy="27151"/>
            </a:xfrm>
            <a:custGeom>
              <a:avLst/>
              <a:gdLst/>
              <a:ahLst/>
              <a:cxnLst/>
              <a:rect l="l" t="t" r="r" b="b"/>
              <a:pathLst>
                <a:path w="1675" h="448" extrusionOk="0">
                  <a:moveTo>
                    <a:pt x="0" y="391"/>
                  </a:moveTo>
                  <a:cubicBezTo>
                    <a:pt x="5" y="391"/>
                    <a:pt x="11" y="392"/>
                    <a:pt x="16" y="393"/>
                  </a:cubicBezTo>
                  <a:lnTo>
                    <a:pt x="16" y="393"/>
                  </a:lnTo>
                  <a:cubicBezTo>
                    <a:pt x="11" y="391"/>
                    <a:pt x="6" y="391"/>
                    <a:pt x="0" y="391"/>
                  </a:cubicBezTo>
                  <a:close/>
                  <a:moveTo>
                    <a:pt x="1674" y="0"/>
                  </a:moveTo>
                  <a:cubicBezTo>
                    <a:pt x="1458" y="134"/>
                    <a:pt x="1202" y="216"/>
                    <a:pt x="904" y="308"/>
                  </a:cubicBezTo>
                  <a:cubicBezTo>
                    <a:pt x="648" y="369"/>
                    <a:pt x="420" y="407"/>
                    <a:pt x="216" y="407"/>
                  </a:cubicBezTo>
                  <a:cubicBezTo>
                    <a:pt x="146" y="407"/>
                    <a:pt x="80" y="402"/>
                    <a:pt x="16" y="393"/>
                  </a:cubicBezTo>
                  <a:lnTo>
                    <a:pt x="16" y="393"/>
                  </a:lnTo>
                  <a:cubicBezTo>
                    <a:pt x="41" y="402"/>
                    <a:pt x="41" y="432"/>
                    <a:pt x="41" y="432"/>
                  </a:cubicBezTo>
                  <a:cubicBezTo>
                    <a:pt x="110" y="443"/>
                    <a:pt x="183" y="448"/>
                    <a:pt x="258" y="448"/>
                  </a:cubicBezTo>
                  <a:cubicBezTo>
                    <a:pt x="465" y="448"/>
                    <a:pt x="697" y="410"/>
                    <a:pt x="945" y="350"/>
                  </a:cubicBezTo>
                  <a:cubicBezTo>
                    <a:pt x="1202" y="308"/>
                    <a:pt x="1458" y="175"/>
                    <a:pt x="1674" y="93"/>
                  </a:cubicBezTo>
                  <a:lnTo>
                    <a:pt x="1674"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69"/>
            <p:cNvSpPr/>
            <p:nvPr/>
          </p:nvSpPr>
          <p:spPr>
            <a:xfrm>
              <a:off x="3839131" y="2877459"/>
              <a:ext cx="75332" cy="101998"/>
            </a:xfrm>
            <a:custGeom>
              <a:avLst/>
              <a:gdLst/>
              <a:ahLst/>
              <a:cxnLst/>
              <a:rect l="l" t="t" r="r" b="b"/>
              <a:pathLst>
                <a:path w="1243" h="1683" extrusionOk="0">
                  <a:moveTo>
                    <a:pt x="278" y="1"/>
                  </a:moveTo>
                  <a:cubicBezTo>
                    <a:pt x="0" y="1"/>
                    <a:pt x="2" y="536"/>
                    <a:pt x="41" y="738"/>
                  </a:cubicBezTo>
                  <a:cubicBezTo>
                    <a:pt x="82" y="953"/>
                    <a:pt x="216" y="1169"/>
                    <a:pt x="339" y="1344"/>
                  </a:cubicBezTo>
                  <a:cubicBezTo>
                    <a:pt x="472" y="1467"/>
                    <a:pt x="595" y="1600"/>
                    <a:pt x="770" y="1641"/>
                  </a:cubicBezTo>
                  <a:cubicBezTo>
                    <a:pt x="852" y="1641"/>
                    <a:pt x="893" y="1682"/>
                    <a:pt x="986" y="1682"/>
                  </a:cubicBezTo>
                  <a:cubicBezTo>
                    <a:pt x="1068" y="1641"/>
                    <a:pt x="1150" y="1549"/>
                    <a:pt x="1191" y="1467"/>
                  </a:cubicBezTo>
                  <a:cubicBezTo>
                    <a:pt x="1242" y="1385"/>
                    <a:pt x="1242" y="1251"/>
                    <a:pt x="1242" y="1169"/>
                  </a:cubicBezTo>
                  <a:cubicBezTo>
                    <a:pt x="1150" y="738"/>
                    <a:pt x="852" y="440"/>
                    <a:pt x="554" y="142"/>
                  </a:cubicBezTo>
                  <a:cubicBezTo>
                    <a:pt x="472" y="101"/>
                    <a:pt x="421" y="60"/>
                    <a:pt x="339" y="9"/>
                  </a:cubicBezTo>
                  <a:cubicBezTo>
                    <a:pt x="317" y="3"/>
                    <a:pt x="297" y="1"/>
                    <a:pt x="2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69"/>
            <p:cNvSpPr/>
            <p:nvPr/>
          </p:nvSpPr>
          <p:spPr>
            <a:xfrm>
              <a:off x="3895737" y="2981761"/>
              <a:ext cx="68544" cy="54969"/>
            </a:xfrm>
            <a:custGeom>
              <a:avLst/>
              <a:gdLst/>
              <a:ahLst/>
              <a:cxnLst/>
              <a:rect l="l" t="t" r="r" b="b"/>
              <a:pathLst>
                <a:path w="1131" h="907" extrusionOk="0">
                  <a:moveTo>
                    <a:pt x="602" y="0"/>
                  </a:moveTo>
                  <a:cubicBezTo>
                    <a:pt x="548" y="0"/>
                    <a:pt x="491" y="14"/>
                    <a:pt x="432" y="44"/>
                  </a:cubicBezTo>
                  <a:cubicBezTo>
                    <a:pt x="0" y="259"/>
                    <a:pt x="257" y="906"/>
                    <a:pt x="688" y="906"/>
                  </a:cubicBezTo>
                  <a:cubicBezTo>
                    <a:pt x="770" y="906"/>
                    <a:pt x="822" y="906"/>
                    <a:pt x="863" y="855"/>
                  </a:cubicBezTo>
                  <a:cubicBezTo>
                    <a:pt x="904" y="855"/>
                    <a:pt x="945" y="814"/>
                    <a:pt x="945" y="773"/>
                  </a:cubicBezTo>
                  <a:cubicBezTo>
                    <a:pt x="1131" y="516"/>
                    <a:pt x="936" y="0"/>
                    <a:pt x="6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69"/>
            <p:cNvSpPr/>
            <p:nvPr/>
          </p:nvSpPr>
          <p:spPr>
            <a:xfrm>
              <a:off x="3460102" y="3510911"/>
              <a:ext cx="236541" cy="238359"/>
            </a:xfrm>
            <a:custGeom>
              <a:avLst/>
              <a:gdLst/>
              <a:ahLst/>
              <a:cxnLst/>
              <a:rect l="l" t="t" r="r" b="b"/>
              <a:pathLst>
                <a:path w="3903" h="3933" extrusionOk="0">
                  <a:moveTo>
                    <a:pt x="1797" y="0"/>
                  </a:moveTo>
                  <a:lnTo>
                    <a:pt x="1592" y="1622"/>
                  </a:lnTo>
                  <a:lnTo>
                    <a:pt x="0" y="2013"/>
                  </a:lnTo>
                  <a:lnTo>
                    <a:pt x="1335" y="2352"/>
                  </a:lnTo>
                  <a:lnTo>
                    <a:pt x="1202" y="3933"/>
                  </a:lnTo>
                  <a:lnTo>
                    <a:pt x="1972" y="2608"/>
                  </a:lnTo>
                  <a:lnTo>
                    <a:pt x="3040" y="3635"/>
                  </a:lnTo>
                  <a:lnTo>
                    <a:pt x="2701" y="2187"/>
                  </a:lnTo>
                  <a:lnTo>
                    <a:pt x="3902" y="1325"/>
                  </a:lnTo>
                  <a:lnTo>
                    <a:pt x="3902" y="1325"/>
                  </a:lnTo>
                  <a:lnTo>
                    <a:pt x="2362" y="1499"/>
                  </a:lnTo>
                  <a:lnTo>
                    <a:pt x="17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69"/>
            <p:cNvSpPr/>
            <p:nvPr/>
          </p:nvSpPr>
          <p:spPr>
            <a:xfrm>
              <a:off x="4899551" y="3648426"/>
              <a:ext cx="235935" cy="238420"/>
            </a:xfrm>
            <a:custGeom>
              <a:avLst/>
              <a:gdLst/>
              <a:ahLst/>
              <a:cxnLst/>
              <a:rect l="l" t="t" r="r" b="b"/>
              <a:pathLst>
                <a:path w="3893" h="3934" extrusionOk="0">
                  <a:moveTo>
                    <a:pt x="1798" y="0"/>
                  </a:moveTo>
                  <a:lnTo>
                    <a:pt x="1582" y="1623"/>
                  </a:lnTo>
                  <a:lnTo>
                    <a:pt x="1" y="2054"/>
                  </a:lnTo>
                  <a:lnTo>
                    <a:pt x="1326" y="2393"/>
                  </a:lnTo>
                  <a:lnTo>
                    <a:pt x="1151" y="3933"/>
                  </a:lnTo>
                  <a:lnTo>
                    <a:pt x="1973" y="2609"/>
                  </a:lnTo>
                  <a:lnTo>
                    <a:pt x="2999" y="3636"/>
                  </a:lnTo>
                  <a:lnTo>
                    <a:pt x="2650" y="2229"/>
                  </a:lnTo>
                  <a:lnTo>
                    <a:pt x="3893" y="1325"/>
                  </a:lnTo>
                  <a:lnTo>
                    <a:pt x="2311" y="1500"/>
                  </a:lnTo>
                  <a:lnTo>
                    <a:pt x="179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69"/>
            <p:cNvSpPr/>
            <p:nvPr/>
          </p:nvSpPr>
          <p:spPr>
            <a:xfrm>
              <a:off x="3924343" y="3479760"/>
              <a:ext cx="52363" cy="51696"/>
            </a:xfrm>
            <a:custGeom>
              <a:avLst/>
              <a:gdLst/>
              <a:ahLst/>
              <a:cxnLst/>
              <a:rect l="l" t="t" r="r" b="b"/>
              <a:pathLst>
                <a:path w="864" h="853" extrusionOk="0">
                  <a:moveTo>
                    <a:pt x="432" y="1"/>
                  </a:moveTo>
                  <a:cubicBezTo>
                    <a:pt x="216" y="1"/>
                    <a:pt x="1" y="175"/>
                    <a:pt x="1" y="432"/>
                  </a:cubicBezTo>
                  <a:cubicBezTo>
                    <a:pt x="1" y="648"/>
                    <a:pt x="216" y="853"/>
                    <a:pt x="432" y="853"/>
                  </a:cubicBezTo>
                  <a:cubicBezTo>
                    <a:pt x="689" y="853"/>
                    <a:pt x="863" y="648"/>
                    <a:pt x="863" y="432"/>
                  </a:cubicBezTo>
                  <a:cubicBezTo>
                    <a:pt x="863" y="175"/>
                    <a:pt x="689" y="1"/>
                    <a:pt x="432"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69"/>
            <p:cNvSpPr/>
            <p:nvPr/>
          </p:nvSpPr>
          <p:spPr>
            <a:xfrm>
              <a:off x="4051312" y="2974428"/>
              <a:ext cx="52363" cy="54181"/>
            </a:xfrm>
            <a:custGeom>
              <a:avLst/>
              <a:gdLst/>
              <a:ahLst/>
              <a:cxnLst/>
              <a:rect l="l" t="t" r="r" b="b"/>
              <a:pathLst>
                <a:path w="864" h="894" extrusionOk="0">
                  <a:moveTo>
                    <a:pt x="432" y="0"/>
                  </a:moveTo>
                  <a:cubicBezTo>
                    <a:pt x="216" y="0"/>
                    <a:pt x="1" y="206"/>
                    <a:pt x="1" y="462"/>
                  </a:cubicBezTo>
                  <a:cubicBezTo>
                    <a:pt x="1" y="678"/>
                    <a:pt x="216" y="894"/>
                    <a:pt x="432" y="894"/>
                  </a:cubicBezTo>
                  <a:cubicBezTo>
                    <a:pt x="689" y="894"/>
                    <a:pt x="863" y="678"/>
                    <a:pt x="863" y="462"/>
                  </a:cubicBezTo>
                  <a:cubicBezTo>
                    <a:pt x="863" y="206"/>
                    <a:pt x="689" y="0"/>
                    <a:pt x="432"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69"/>
            <p:cNvSpPr/>
            <p:nvPr/>
          </p:nvSpPr>
          <p:spPr>
            <a:xfrm>
              <a:off x="4793128" y="3482244"/>
              <a:ext cx="54848" cy="52363"/>
            </a:xfrm>
            <a:custGeom>
              <a:avLst/>
              <a:gdLst/>
              <a:ahLst/>
              <a:cxnLst/>
              <a:rect l="l" t="t" r="r" b="b"/>
              <a:pathLst>
                <a:path w="905" h="864" extrusionOk="0">
                  <a:moveTo>
                    <a:pt x="473" y="1"/>
                  </a:moveTo>
                  <a:cubicBezTo>
                    <a:pt x="217" y="1"/>
                    <a:pt x="1" y="216"/>
                    <a:pt x="1" y="432"/>
                  </a:cubicBezTo>
                  <a:cubicBezTo>
                    <a:pt x="1" y="689"/>
                    <a:pt x="217" y="863"/>
                    <a:pt x="473" y="863"/>
                  </a:cubicBezTo>
                  <a:cubicBezTo>
                    <a:pt x="689" y="863"/>
                    <a:pt x="905" y="689"/>
                    <a:pt x="905" y="432"/>
                  </a:cubicBezTo>
                  <a:cubicBezTo>
                    <a:pt x="905" y="216"/>
                    <a:pt x="689" y="1"/>
                    <a:pt x="473"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69"/>
            <p:cNvSpPr/>
            <p:nvPr/>
          </p:nvSpPr>
          <p:spPr>
            <a:xfrm>
              <a:off x="4873375" y="3143263"/>
              <a:ext cx="124992" cy="166419"/>
            </a:xfrm>
            <a:custGeom>
              <a:avLst/>
              <a:gdLst/>
              <a:ahLst/>
              <a:cxnLst/>
              <a:rect l="l" t="t" r="r" b="b"/>
              <a:pathLst>
                <a:path w="1798" h="2394" extrusionOk="0">
                  <a:moveTo>
                    <a:pt x="986" y="812"/>
                  </a:moveTo>
                  <a:lnTo>
                    <a:pt x="1120" y="1367"/>
                  </a:lnTo>
                  <a:lnTo>
                    <a:pt x="812" y="1325"/>
                  </a:lnTo>
                  <a:lnTo>
                    <a:pt x="986" y="812"/>
                  </a:lnTo>
                  <a:close/>
                  <a:moveTo>
                    <a:pt x="945" y="1"/>
                  </a:moveTo>
                  <a:cubicBezTo>
                    <a:pt x="863" y="1"/>
                    <a:pt x="812" y="42"/>
                    <a:pt x="771" y="124"/>
                  </a:cubicBezTo>
                  <a:lnTo>
                    <a:pt x="41" y="2096"/>
                  </a:lnTo>
                  <a:lnTo>
                    <a:pt x="0" y="2137"/>
                  </a:lnTo>
                  <a:cubicBezTo>
                    <a:pt x="0" y="2219"/>
                    <a:pt x="93" y="2270"/>
                    <a:pt x="134" y="2270"/>
                  </a:cubicBezTo>
                  <a:lnTo>
                    <a:pt x="350" y="2311"/>
                  </a:lnTo>
                  <a:cubicBezTo>
                    <a:pt x="432" y="2311"/>
                    <a:pt x="473" y="2270"/>
                    <a:pt x="514" y="2178"/>
                  </a:cubicBezTo>
                  <a:lnTo>
                    <a:pt x="647" y="1798"/>
                  </a:lnTo>
                  <a:lnTo>
                    <a:pt x="1202" y="1839"/>
                  </a:lnTo>
                  <a:lnTo>
                    <a:pt x="1325" y="2219"/>
                  </a:lnTo>
                  <a:cubicBezTo>
                    <a:pt x="1325" y="2311"/>
                    <a:pt x="1376" y="2352"/>
                    <a:pt x="1459" y="2352"/>
                  </a:cubicBezTo>
                  <a:lnTo>
                    <a:pt x="1674" y="2393"/>
                  </a:lnTo>
                  <a:cubicBezTo>
                    <a:pt x="1715" y="2393"/>
                    <a:pt x="1797" y="2311"/>
                    <a:pt x="1797" y="2270"/>
                  </a:cubicBezTo>
                  <a:lnTo>
                    <a:pt x="1797" y="2219"/>
                  </a:lnTo>
                  <a:lnTo>
                    <a:pt x="1284" y="165"/>
                  </a:lnTo>
                  <a:cubicBezTo>
                    <a:pt x="1284" y="83"/>
                    <a:pt x="1243" y="42"/>
                    <a:pt x="1161" y="42"/>
                  </a:cubicBezTo>
                  <a:lnTo>
                    <a:pt x="94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69"/>
            <p:cNvSpPr/>
            <p:nvPr/>
          </p:nvSpPr>
          <p:spPr>
            <a:xfrm>
              <a:off x="5081786" y="3154733"/>
              <a:ext cx="107196" cy="164472"/>
            </a:xfrm>
            <a:custGeom>
              <a:avLst/>
              <a:gdLst/>
              <a:ahLst/>
              <a:cxnLst/>
              <a:rect l="l" t="t" r="r" b="b"/>
              <a:pathLst>
                <a:path w="1542" h="2366" extrusionOk="0">
                  <a:moveTo>
                    <a:pt x="771" y="513"/>
                  </a:moveTo>
                  <a:cubicBezTo>
                    <a:pt x="894" y="513"/>
                    <a:pt x="987" y="647"/>
                    <a:pt x="987" y="729"/>
                  </a:cubicBezTo>
                  <a:cubicBezTo>
                    <a:pt x="987" y="863"/>
                    <a:pt x="853" y="945"/>
                    <a:pt x="771" y="945"/>
                  </a:cubicBezTo>
                  <a:lnTo>
                    <a:pt x="555" y="904"/>
                  </a:lnTo>
                  <a:lnTo>
                    <a:pt x="596" y="513"/>
                  </a:lnTo>
                  <a:close/>
                  <a:moveTo>
                    <a:pt x="812" y="1376"/>
                  </a:moveTo>
                  <a:cubicBezTo>
                    <a:pt x="987" y="1417"/>
                    <a:pt x="1069" y="1499"/>
                    <a:pt x="1069" y="1633"/>
                  </a:cubicBezTo>
                  <a:cubicBezTo>
                    <a:pt x="1028" y="1797"/>
                    <a:pt x="946" y="1890"/>
                    <a:pt x="812" y="1890"/>
                  </a:cubicBezTo>
                  <a:lnTo>
                    <a:pt x="514" y="1848"/>
                  </a:lnTo>
                  <a:lnTo>
                    <a:pt x="555" y="1376"/>
                  </a:lnTo>
                  <a:close/>
                  <a:moveTo>
                    <a:pt x="340" y="0"/>
                  </a:moveTo>
                  <a:cubicBezTo>
                    <a:pt x="299" y="0"/>
                    <a:pt x="258" y="51"/>
                    <a:pt x="217" y="92"/>
                  </a:cubicBezTo>
                  <a:cubicBezTo>
                    <a:pt x="175" y="92"/>
                    <a:pt x="124" y="175"/>
                    <a:pt x="124" y="216"/>
                  </a:cubicBezTo>
                  <a:lnTo>
                    <a:pt x="1" y="2105"/>
                  </a:lnTo>
                  <a:cubicBezTo>
                    <a:pt x="1" y="2228"/>
                    <a:pt x="83" y="2311"/>
                    <a:pt x="175" y="2311"/>
                  </a:cubicBezTo>
                  <a:lnTo>
                    <a:pt x="771" y="2362"/>
                  </a:lnTo>
                  <a:cubicBezTo>
                    <a:pt x="794" y="2364"/>
                    <a:pt x="817" y="2365"/>
                    <a:pt x="840" y="2365"/>
                  </a:cubicBezTo>
                  <a:cubicBezTo>
                    <a:pt x="1234" y="2365"/>
                    <a:pt x="1502" y="2033"/>
                    <a:pt x="1541" y="1674"/>
                  </a:cubicBezTo>
                  <a:cubicBezTo>
                    <a:pt x="1541" y="1458"/>
                    <a:pt x="1459" y="1243"/>
                    <a:pt x="1285" y="1119"/>
                  </a:cubicBezTo>
                  <a:cubicBezTo>
                    <a:pt x="1408" y="1027"/>
                    <a:pt x="1459" y="904"/>
                    <a:pt x="1459" y="770"/>
                  </a:cubicBezTo>
                  <a:cubicBezTo>
                    <a:pt x="1500" y="390"/>
                    <a:pt x="1202" y="92"/>
                    <a:pt x="853" y="51"/>
                  </a:cubicBezTo>
                  <a:lnTo>
                    <a:pt x="340"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69"/>
            <p:cNvSpPr/>
            <p:nvPr/>
          </p:nvSpPr>
          <p:spPr>
            <a:xfrm>
              <a:off x="5272400" y="3169470"/>
              <a:ext cx="107126" cy="164542"/>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 name="Google Shape;1242;p51">
            <a:extLst>
              <a:ext uri="{FF2B5EF4-FFF2-40B4-BE49-F238E27FC236}">
                <a16:creationId xmlns:a16="http://schemas.microsoft.com/office/drawing/2014/main" id="{DD3C73EB-4A8C-BBA3-CFFA-D920EAFD06EF}"/>
              </a:ext>
            </a:extLst>
          </p:cNvPr>
          <p:cNvGrpSpPr/>
          <p:nvPr/>
        </p:nvGrpSpPr>
        <p:grpSpPr>
          <a:xfrm>
            <a:off x="1936610" y="780193"/>
            <a:ext cx="2039767" cy="1037873"/>
            <a:chOff x="3690516" y="902025"/>
            <a:chExt cx="1871575" cy="952294"/>
          </a:xfrm>
        </p:grpSpPr>
        <p:grpSp>
          <p:nvGrpSpPr>
            <p:cNvPr id="3" name="Google Shape;1243;p51">
              <a:extLst>
                <a:ext uri="{FF2B5EF4-FFF2-40B4-BE49-F238E27FC236}">
                  <a16:creationId xmlns:a16="http://schemas.microsoft.com/office/drawing/2014/main" id="{245B1D3F-7101-C4EE-5783-9F01707956C7}"/>
                </a:ext>
              </a:extLst>
            </p:cNvPr>
            <p:cNvGrpSpPr/>
            <p:nvPr/>
          </p:nvGrpSpPr>
          <p:grpSpPr>
            <a:xfrm>
              <a:off x="3690516" y="902025"/>
              <a:ext cx="1871575" cy="952294"/>
              <a:chOff x="3668622" y="601925"/>
              <a:chExt cx="1871575" cy="952294"/>
            </a:xfrm>
          </p:grpSpPr>
          <p:sp>
            <p:nvSpPr>
              <p:cNvPr id="46" name="Google Shape;1244;p51">
                <a:extLst>
                  <a:ext uri="{FF2B5EF4-FFF2-40B4-BE49-F238E27FC236}">
                    <a16:creationId xmlns:a16="http://schemas.microsoft.com/office/drawing/2014/main" id="{AECD5D82-7CA5-0062-35D1-A398990C57B4}"/>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45;p51">
                <a:extLst>
                  <a:ext uri="{FF2B5EF4-FFF2-40B4-BE49-F238E27FC236}">
                    <a16:creationId xmlns:a16="http://schemas.microsoft.com/office/drawing/2014/main" id="{D1EE4848-4E82-FF1C-43B0-08E2BAC0F54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1246;p51">
              <a:extLst>
                <a:ext uri="{FF2B5EF4-FFF2-40B4-BE49-F238E27FC236}">
                  <a16:creationId xmlns:a16="http://schemas.microsoft.com/office/drawing/2014/main" id="{41BD5133-4467-1A78-89E5-72282168DDF7}"/>
                </a:ext>
              </a:extLst>
            </p:cNvPr>
            <p:cNvGrpSpPr/>
            <p:nvPr/>
          </p:nvGrpSpPr>
          <p:grpSpPr>
            <a:xfrm>
              <a:off x="3690516" y="902025"/>
              <a:ext cx="1871575" cy="952294"/>
              <a:chOff x="3668622" y="601925"/>
              <a:chExt cx="1871575" cy="952294"/>
            </a:xfrm>
          </p:grpSpPr>
          <p:sp>
            <p:nvSpPr>
              <p:cNvPr id="5" name="Google Shape;1247;p51">
                <a:extLst>
                  <a:ext uri="{FF2B5EF4-FFF2-40B4-BE49-F238E27FC236}">
                    <a16:creationId xmlns:a16="http://schemas.microsoft.com/office/drawing/2014/main" id="{A529DDD8-7B91-0EE0-21EA-53D7C3944CE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248;p51">
                <a:extLst>
                  <a:ext uri="{FF2B5EF4-FFF2-40B4-BE49-F238E27FC236}">
                    <a16:creationId xmlns:a16="http://schemas.microsoft.com/office/drawing/2014/main" id="{BAEB1E16-FD4A-EA1C-9B26-A3790FC10F7E}"/>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249;p51">
                <a:extLst>
                  <a:ext uri="{FF2B5EF4-FFF2-40B4-BE49-F238E27FC236}">
                    <a16:creationId xmlns:a16="http://schemas.microsoft.com/office/drawing/2014/main" id="{20ECC343-7F4F-BE18-4126-F38E627DEA74}"/>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50;p51">
                <a:extLst>
                  <a:ext uri="{FF2B5EF4-FFF2-40B4-BE49-F238E27FC236}">
                    <a16:creationId xmlns:a16="http://schemas.microsoft.com/office/drawing/2014/main" id="{0D7665DD-3337-3738-3886-76EF235B4A9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51;p51">
                <a:extLst>
                  <a:ext uri="{FF2B5EF4-FFF2-40B4-BE49-F238E27FC236}">
                    <a16:creationId xmlns:a16="http://schemas.microsoft.com/office/drawing/2014/main" id="{76A9B34A-A850-53D4-BB56-2BCA2E02BE89}"/>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2;p51">
                <a:extLst>
                  <a:ext uri="{FF2B5EF4-FFF2-40B4-BE49-F238E27FC236}">
                    <a16:creationId xmlns:a16="http://schemas.microsoft.com/office/drawing/2014/main" id="{0377A00E-97A9-5B80-9ACE-82977C617756}"/>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3;p51">
                <a:extLst>
                  <a:ext uri="{FF2B5EF4-FFF2-40B4-BE49-F238E27FC236}">
                    <a16:creationId xmlns:a16="http://schemas.microsoft.com/office/drawing/2014/main" id="{9D66DA00-2CE3-8BDD-0937-3D5293A5852D}"/>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4;p51">
                <a:extLst>
                  <a:ext uri="{FF2B5EF4-FFF2-40B4-BE49-F238E27FC236}">
                    <a16:creationId xmlns:a16="http://schemas.microsoft.com/office/drawing/2014/main" id="{A1CD32F7-3503-7C16-BF20-66DB3921C41B}"/>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5;p51">
                <a:extLst>
                  <a:ext uri="{FF2B5EF4-FFF2-40B4-BE49-F238E27FC236}">
                    <a16:creationId xmlns:a16="http://schemas.microsoft.com/office/drawing/2014/main" id="{FF15EED6-18DD-E318-C3D3-3B11BEFB3F72}"/>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6;p51">
                <a:extLst>
                  <a:ext uri="{FF2B5EF4-FFF2-40B4-BE49-F238E27FC236}">
                    <a16:creationId xmlns:a16="http://schemas.microsoft.com/office/drawing/2014/main" id="{E19246EF-6F39-7ECF-42C6-2A7107D38918}"/>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7;p51">
                <a:extLst>
                  <a:ext uri="{FF2B5EF4-FFF2-40B4-BE49-F238E27FC236}">
                    <a16:creationId xmlns:a16="http://schemas.microsoft.com/office/drawing/2014/main" id="{773C71B1-A2D9-8697-8E96-2D045EDC5A0C}"/>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8;p51">
                <a:extLst>
                  <a:ext uri="{FF2B5EF4-FFF2-40B4-BE49-F238E27FC236}">
                    <a16:creationId xmlns:a16="http://schemas.microsoft.com/office/drawing/2014/main" id="{F8E48CE2-F30B-C169-838C-2C0F098F4DB6}"/>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9;p51">
                <a:extLst>
                  <a:ext uri="{FF2B5EF4-FFF2-40B4-BE49-F238E27FC236}">
                    <a16:creationId xmlns:a16="http://schemas.microsoft.com/office/drawing/2014/main" id="{6B7F0DDC-4D00-2AD3-FB75-103EDE3B6C68}"/>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60;p51">
                <a:extLst>
                  <a:ext uri="{FF2B5EF4-FFF2-40B4-BE49-F238E27FC236}">
                    <a16:creationId xmlns:a16="http://schemas.microsoft.com/office/drawing/2014/main" id="{C8B24163-5CC8-94A0-AEE5-EB4D64A6B601}"/>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61;p51">
                <a:extLst>
                  <a:ext uri="{FF2B5EF4-FFF2-40B4-BE49-F238E27FC236}">
                    <a16:creationId xmlns:a16="http://schemas.microsoft.com/office/drawing/2014/main" id="{27C55BB5-DF1D-84A7-24AD-AEBC2736BF87}"/>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2;p51">
                <a:extLst>
                  <a:ext uri="{FF2B5EF4-FFF2-40B4-BE49-F238E27FC236}">
                    <a16:creationId xmlns:a16="http://schemas.microsoft.com/office/drawing/2014/main" id="{7551365B-9D59-AD49-DC0D-791076A0372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3;p51">
                <a:extLst>
                  <a:ext uri="{FF2B5EF4-FFF2-40B4-BE49-F238E27FC236}">
                    <a16:creationId xmlns:a16="http://schemas.microsoft.com/office/drawing/2014/main" id="{0B95F02E-AD01-9B8E-C993-84CA32711A30}"/>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4;p51">
                <a:extLst>
                  <a:ext uri="{FF2B5EF4-FFF2-40B4-BE49-F238E27FC236}">
                    <a16:creationId xmlns:a16="http://schemas.microsoft.com/office/drawing/2014/main" id="{91F23BA1-2C66-AA6F-0E3D-FE836D24F9FD}"/>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5;p51">
                <a:extLst>
                  <a:ext uri="{FF2B5EF4-FFF2-40B4-BE49-F238E27FC236}">
                    <a16:creationId xmlns:a16="http://schemas.microsoft.com/office/drawing/2014/main" id="{09A65F4D-B0F4-C300-D0FF-7D1DBF46F667}"/>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6;p51">
                <a:extLst>
                  <a:ext uri="{FF2B5EF4-FFF2-40B4-BE49-F238E27FC236}">
                    <a16:creationId xmlns:a16="http://schemas.microsoft.com/office/drawing/2014/main" id="{D15C2575-1F16-F983-6E3B-7EA2D83F94FC}"/>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7;p51">
                <a:extLst>
                  <a:ext uri="{FF2B5EF4-FFF2-40B4-BE49-F238E27FC236}">
                    <a16:creationId xmlns:a16="http://schemas.microsoft.com/office/drawing/2014/main" id="{5E858715-5B03-082E-71AD-BD85112F81D4}"/>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8;p51">
                <a:extLst>
                  <a:ext uri="{FF2B5EF4-FFF2-40B4-BE49-F238E27FC236}">
                    <a16:creationId xmlns:a16="http://schemas.microsoft.com/office/drawing/2014/main" id="{34D1714A-DC49-4C53-434F-70D98726E65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9;p51">
                <a:extLst>
                  <a:ext uri="{FF2B5EF4-FFF2-40B4-BE49-F238E27FC236}">
                    <a16:creationId xmlns:a16="http://schemas.microsoft.com/office/drawing/2014/main" id="{1A8805EF-62DF-4577-CBC1-9E6BF5EA4E8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70;p51">
                <a:extLst>
                  <a:ext uri="{FF2B5EF4-FFF2-40B4-BE49-F238E27FC236}">
                    <a16:creationId xmlns:a16="http://schemas.microsoft.com/office/drawing/2014/main" id="{A0E8DCB2-6319-0BD6-B34F-39999827F323}"/>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71;p51">
                <a:extLst>
                  <a:ext uri="{FF2B5EF4-FFF2-40B4-BE49-F238E27FC236}">
                    <a16:creationId xmlns:a16="http://schemas.microsoft.com/office/drawing/2014/main" id="{8C842E6A-013E-8794-181B-F716AEB8E9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2;p51">
                <a:extLst>
                  <a:ext uri="{FF2B5EF4-FFF2-40B4-BE49-F238E27FC236}">
                    <a16:creationId xmlns:a16="http://schemas.microsoft.com/office/drawing/2014/main" id="{94286E1E-39FD-6739-B9FA-CC9CD2F4FA2F}"/>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3;p51">
                <a:extLst>
                  <a:ext uri="{FF2B5EF4-FFF2-40B4-BE49-F238E27FC236}">
                    <a16:creationId xmlns:a16="http://schemas.microsoft.com/office/drawing/2014/main" id="{A9A2EFC8-554C-9A65-D39D-CE0A620A6D4E}"/>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4;p51">
                <a:extLst>
                  <a:ext uri="{FF2B5EF4-FFF2-40B4-BE49-F238E27FC236}">
                    <a16:creationId xmlns:a16="http://schemas.microsoft.com/office/drawing/2014/main" id="{306400B3-8542-7FBC-271F-3D049574F005}"/>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5;p51">
                <a:extLst>
                  <a:ext uri="{FF2B5EF4-FFF2-40B4-BE49-F238E27FC236}">
                    <a16:creationId xmlns:a16="http://schemas.microsoft.com/office/drawing/2014/main" id="{0AF82CD1-ADC6-4368-85AE-8F6884BBFD02}"/>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6;p51">
                <a:extLst>
                  <a:ext uri="{FF2B5EF4-FFF2-40B4-BE49-F238E27FC236}">
                    <a16:creationId xmlns:a16="http://schemas.microsoft.com/office/drawing/2014/main" id="{779F8ED0-5EC5-CD90-A932-83451EAC3BF7}"/>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7;p51">
                <a:extLst>
                  <a:ext uri="{FF2B5EF4-FFF2-40B4-BE49-F238E27FC236}">
                    <a16:creationId xmlns:a16="http://schemas.microsoft.com/office/drawing/2014/main" id="{C5A4795C-B6D0-8708-D01B-9A1E8817F90C}"/>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8;p51">
                <a:extLst>
                  <a:ext uri="{FF2B5EF4-FFF2-40B4-BE49-F238E27FC236}">
                    <a16:creationId xmlns:a16="http://schemas.microsoft.com/office/drawing/2014/main" id="{876B9789-F19F-5D91-C72C-C5D909CE639A}"/>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9;p51">
                <a:extLst>
                  <a:ext uri="{FF2B5EF4-FFF2-40B4-BE49-F238E27FC236}">
                    <a16:creationId xmlns:a16="http://schemas.microsoft.com/office/drawing/2014/main" id="{104689FB-3CC4-C4A5-7947-D87E761C265B}"/>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80;p51">
                <a:extLst>
                  <a:ext uri="{FF2B5EF4-FFF2-40B4-BE49-F238E27FC236}">
                    <a16:creationId xmlns:a16="http://schemas.microsoft.com/office/drawing/2014/main" id="{30B71FD2-B77E-877E-8BF8-DB2BD59D0052}"/>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81;p51">
                <a:extLst>
                  <a:ext uri="{FF2B5EF4-FFF2-40B4-BE49-F238E27FC236}">
                    <a16:creationId xmlns:a16="http://schemas.microsoft.com/office/drawing/2014/main" id="{70D6D4BC-D305-DBEE-A32B-D209AF7507CD}"/>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2;p51">
                <a:extLst>
                  <a:ext uri="{FF2B5EF4-FFF2-40B4-BE49-F238E27FC236}">
                    <a16:creationId xmlns:a16="http://schemas.microsoft.com/office/drawing/2014/main" id="{3CF553BF-520F-94F9-4C78-F1CD47DB7BDA}"/>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3;p51">
                <a:extLst>
                  <a:ext uri="{FF2B5EF4-FFF2-40B4-BE49-F238E27FC236}">
                    <a16:creationId xmlns:a16="http://schemas.microsoft.com/office/drawing/2014/main" id="{C9BA8044-C0F0-E491-D8CF-2F35B2BBC739}"/>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4;p51">
                <a:extLst>
                  <a:ext uri="{FF2B5EF4-FFF2-40B4-BE49-F238E27FC236}">
                    <a16:creationId xmlns:a16="http://schemas.microsoft.com/office/drawing/2014/main" id="{DA22F40B-1825-49EB-EA87-50C5402AF086}"/>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5;p51">
                <a:extLst>
                  <a:ext uri="{FF2B5EF4-FFF2-40B4-BE49-F238E27FC236}">
                    <a16:creationId xmlns:a16="http://schemas.microsoft.com/office/drawing/2014/main" id="{2BDE0842-FBC4-D42E-5A05-9A48DC900B7B}"/>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6;p51">
                <a:extLst>
                  <a:ext uri="{FF2B5EF4-FFF2-40B4-BE49-F238E27FC236}">
                    <a16:creationId xmlns:a16="http://schemas.microsoft.com/office/drawing/2014/main" id="{BB584F6B-7B3C-550B-120C-56A7B0F3B978}"/>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7;p51">
                <a:extLst>
                  <a:ext uri="{FF2B5EF4-FFF2-40B4-BE49-F238E27FC236}">
                    <a16:creationId xmlns:a16="http://schemas.microsoft.com/office/drawing/2014/main" id="{F31BC1A1-4334-74D5-5ACD-AAF0D8454776}"/>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8" name="Google Shape;1288;p51">
            <a:extLst>
              <a:ext uri="{FF2B5EF4-FFF2-40B4-BE49-F238E27FC236}">
                <a16:creationId xmlns:a16="http://schemas.microsoft.com/office/drawing/2014/main" id="{7F2D5067-2D78-A48D-42A4-CF58A99BC3B6}"/>
              </a:ext>
            </a:extLst>
          </p:cNvPr>
          <p:cNvGrpSpPr/>
          <p:nvPr/>
        </p:nvGrpSpPr>
        <p:grpSpPr>
          <a:xfrm rot="541442">
            <a:off x="72564" y="1341630"/>
            <a:ext cx="2147809" cy="2928476"/>
            <a:chOff x="1290475" y="2139165"/>
            <a:chExt cx="1625875" cy="2216834"/>
          </a:xfrm>
        </p:grpSpPr>
        <p:sp>
          <p:nvSpPr>
            <p:cNvPr id="49" name="Google Shape;1289;p51">
              <a:extLst>
                <a:ext uri="{FF2B5EF4-FFF2-40B4-BE49-F238E27FC236}">
                  <a16:creationId xmlns:a16="http://schemas.microsoft.com/office/drawing/2014/main" id="{1864A127-48C2-81AE-C754-3895E8A277BF}"/>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90;p51">
              <a:extLst>
                <a:ext uri="{FF2B5EF4-FFF2-40B4-BE49-F238E27FC236}">
                  <a16:creationId xmlns:a16="http://schemas.microsoft.com/office/drawing/2014/main" id="{903851C2-FDE5-518D-7CD1-1AFFC78D20B9}"/>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91;p51">
              <a:extLst>
                <a:ext uri="{FF2B5EF4-FFF2-40B4-BE49-F238E27FC236}">
                  <a16:creationId xmlns:a16="http://schemas.microsoft.com/office/drawing/2014/main" id="{DC73F33A-5D3F-12AE-1E56-03D49131CB2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2;p51">
              <a:extLst>
                <a:ext uri="{FF2B5EF4-FFF2-40B4-BE49-F238E27FC236}">
                  <a16:creationId xmlns:a16="http://schemas.microsoft.com/office/drawing/2014/main" id="{69A70A2B-C053-7B12-F293-518B65A153BD}"/>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23"/>
                                        </p:tgtEl>
                                        <p:attrNameLst>
                                          <p:attrName>style.visibility</p:attrName>
                                        </p:attrNameLst>
                                      </p:cBhvr>
                                      <p:to>
                                        <p:strVal val="visible"/>
                                      </p:to>
                                    </p:set>
                                    <p:anim calcmode="lin" valueType="num">
                                      <p:cBhvr>
                                        <p:cTn id="19" dur="1000" fill="hold"/>
                                        <p:tgtEl>
                                          <p:spTgt spid="2323"/>
                                        </p:tgtEl>
                                        <p:attrNameLst>
                                          <p:attrName>ppt_w</p:attrName>
                                        </p:attrNameLst>
                                      </p:cBhvr>
                                      <p:tavLst>
                                        <p:tav tm="0">
                                          <p:val>
                                            <p:fltVal val="0"/>
                                          </p:val>
                                        </p:tav>
                                        <p:tav tm="100000">
                                          <p:val>
                                            <p:strVal val="#ppt_w"/>
                                          </p:val>
                                        </p:tav>
                                      </p:tavLst>
                                    </p:anim>
                                    <p:anim calcmode="lin" valueType="num">
                                      <p:cBhvr>
                                        <p:cTn id="20" dur="1000" fill="hold"/>
                                        <p:tgtEl>
                                          <p:spTgt spid="2323"/>
                                        </p:tgtEl>
                                        <p:attrNameLst>
                                          <p:attrName>ppt_h</p:attrName>
                                        </p:attrNameLst>
                                      </p:cBhvr>
                                      <p:tavLst>
                                        <p:tav tm="0">
                                          <p:val>
                                            <p:fltVal val="0"/>
                                          </p:val>
                                        </p:tav>
                                        <p:tav tm="100000">
                                          <p:val>
                                            <p:strVal val="#ppt_h"/>
                                          </p:val>
                                        </p:tav>
                                      </p:tavLst>
                                    </p:anim>
                                    <p:anim calcmode="lin" valueType="num">
                                      <p:cBhvr>
                                        <p:cTn id="21" dur="1000" fill="hold"/>
                                        <p:tgtEl>
                                          <p:spTgt spid="2323"/>
                                        </p:tgtEl>
                                        <p:attrNameLst>
                                          <p:attrName>style.rotation</p:attrName>
                                        </p:attrNameLst>
                                      </p:cBhvr>
                                      <p:tavLst>
                                        <p:tav tm="0">
                                          <p:val>
                                            <p:fltVal val="90"/>
                                          </p:val>
                                        </p:tav>
                                        <p:tav tm="100000">
                                          <p:val>
                                            <p:fltVal val="0"/>
                                          </p:val>
                                        </p:tav>
                                      </p:tavLst>
                                    </p:anim>
                                    <p:animEffect transition="in" filter="fade">
                                      <p:cBhvr>
                                        <p:cTn id="22" dur="1000"/>
                                        <p:tgtEl>
                                          <p:spTgt spid="2323"/>
                                        </p:tgtEl>
                                      </p:cBhvr>
                                    </p:animEffect>
                                  </p:childTnLst>
                                </p:cTn>
                              </p:par>
                              <p:par>
                                <p:cTn id="23" presetID="31" presetClass="entr" presetSubtype="0" fill="hold" nodeType="withEffect">
                                  <p:stCondLst>
                                    <p:cond delay="0"/>
                                  </p:stCondLst>
                                  <p:childTnLst>
                                    <p:set>
                                      <p:cBhvr>
                                        <p:cTn id="24" dur="1" fill="hold">
                                          <p:stCondLst>
                                            <p:cond delay="0"/>
                                          </p:stCondLst>
                                        </p:cTn>
                                        <p:tgtEl>
                                          <p:spTgt spid="2324"/>
                                        </p:tgtEl>
                                        <p:attrNameLst>
                                          <p:attrName>style.visibility</p:attrName>
                                        </p:attrNameLst>
                                      </p:cBhvr>
                                      <p:to>
                                        <p:strVal val="visible"/>
                                      </p:to>
                                    </p:set>
                                    <p:anim calcmode="lin" valueType="num">
                                      <p:cBhvr>
                                        <p:cTn id="25" dur="1000" fill="hold"/>
                                        <p:tgtEl>
                                          <p:spTgt spid="2324"/>
                                        </p:tgtEl>
                                        <p:attrNameLst>
                                          <p:attrName>ppt_w</p:attrName>
                                        </p:attrNameLst>
                                      </p:cBhvr>
                                      <p:tavLst>
                                        <p:tav tm="0">
                                          <p:val>
                                            <p:fltVal val="0"/>
                                          </p:val>
                                        </p:tav>
                                        <p:tav tm="100000">
                                          <p:val>
                                            <p:strVal val="#ppt_w"/>
                                          </p:val>
                                        </p:tav>
                                      </p:tavLst>
                                    </p:anim>
                                    <p:anim calcmode="lin" valueType="num">
                                      <p:cBhvr>
                                        <p:cTn id="26" dur="1000" fill="hold"/>
                                        <p:tgtEl>
                                          <p:spTgt spid="2324"/>
                                        </p:tgtEl>
                                        <p:attrNameLst>
                                          <p:attrName>ppt_h</p:attrName>
                                        </p:attrNameLst>
                                      </p:cBhvr>
                                      <p:tavLst>
                                        <p:tav tm="0">
                                          <p:val>
                                            <p:fltVal val="0"/>
                                          </p:val>
                                        </p:tav>
                                        <p:tav tm="100000">
                                          <p:val>
                                            <p:strVal val="#ppt_h"/>
                                          </p:val>
                                        </p:tav>
                                      </p:tavLst>
                                    </p:anim>
                                    <p:anim calcmode="lin" valueType="num">
                                      <p:cBhvr>
                                        <p:cTn id="27" dur="1000" fill="hold"/>
                                        <p:tgtEl>
                                          <p:spTgt spid="2324"/>
                                        </p:tgtEl>
                                        <p:attrNameLst>
                                          <p:attrName>style.rotation</p:attrName>
                                        </p:attrNameLst>
                                      </p:cBhvr>
                                      <p:tavLst>
                                        <p:tav tm="0">
                                          <p:val>
                                            <p:fltVal val="90"/>
                                          </p:val>
                                        </p:tav>
                                        <p:tav tm="100000">
                                          <p:val>
                                            <p:fltVal val="0"/>
                                          </p:val>
                                        </p:tav>
                                      </p:tavLst>
                                    </p:anim>
                                    <p:animEffect transition="in" filter="fade">
                                      <p:cBhvr>
                                        <p:cTn id="28" dur="1000"/>
                                        <p:tgtEl>
                                          <p:spTgt spid="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Hoạt động vận dụng</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786159" y="5562881"/>
            <a:ext cx="1263792" cy="120153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974980D-F4C3-D5BA-FA7A-440C14D04A56}"/>
              </a:ext>
            </a:extLst>
          </p:cNvPr>
          <p:cNvPicPr>
            <a:picLocks noChangeAspect="1"/>
          </p:cNvPicPr>
          <p:nvPr/>
        </p:nvPicPr>
        <p:blipFill>
          <a:blip r:embed="rId3"/>
          <a:stretch>
            <a:fillRect/>
          </a:stretch>
        </p:blipFill>
        <p:spPr>
          <a:xfrm>
            <a:off x="5877572" y="3054506"/>
            <a:ext cx="5159805" cy="3384769"/>
          </a:xfrm>
          <a:prstGeom prst="rect">
            <a:avLst/>
          </a:prstGeom>
        </p:spPr>
      </p:pic>
      <p:grpSp>
        <p:nvGrpSpPr>
          <p:cNvPr id="3" name="组合 6">
            <a:extLst>
              <a:ext uri="{FF2B5EF4-FFF2-40B4-BE49-F238E27FC236}">
                <a16:creationId xmlns:a16="http://schemas.microsoft.com/office/drawing/2014/main" id="{4890D2F8-23B1-5431-0571-9E09B221C6B3}"/>
              </a:ext>
            </a:extLst>
          </p:cNvPr>
          <p:cNvGrpSpPr/>
          <p:nvPr/>
        </p:nvGrpSpPr>
        <p:grpSpPr>
          <a:xfrm>
            <a:off x="1182174" y="1353370"/>
            <a:ext cx="4097207" cy="4375879"/>
            <a:chOff x="3478591" y="3933468"/>
            <a:chExt cx="2860812" cy="2084000"/>
          </a:xfrm>
        </p:grpSpPr>
        <p:pic>
          <p:nvPicPr>
            <p:cNvPr id="1224" name="图片 9">
              <a:extLst>
                <a:ext uri="{FF2B5EF4-FFF2-40B4-BE49-F238E27FC236}">
                  <a16:creationId xmlns:a16="http://schemas.microsoft.com/office/drawing/2014/main" id="{E2DDB918-EDA6-4FE0-EE10-B87062DA7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8591" y="3933468"/>
              <a:ext cx="2860812" cy="2084000"/>
            </a:xfrm>
            <a:prstGeom prst="rect">
              <a:avLst/>
            </a:prstGeom>
          </p:spPr>
        </p:pic>
        <p:sp>
          <p:nvSpPr>
            <p:cNvPr id="1289" name="文本框 14">
              <a:extLst>
                <a:ext uri="{FF2B5EF4-FFF2-40B4-BE49-F238E27FC236}">
                  <a16:creationId xmlns:a16="http://schemas.microsoft.com/office/drawing/2014/main" id="{73DA98DC-7251-9E9C-D25A-E52A2F4D6AF1}"/>
                </a:ext>
              </a:extLst>
            </p:cNvPr>
            <p:cNvSpPr txBox="1"/>
            <p:nvPr/>
          </p:nvSpPr>
          <p:spPr>
            <a:xfrm rot="21221573">
              <a:off x="3718083" y="4370987"/>
              <a:ext cx="2223402" cy="120896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5000"/>
                </a:lnSpc>
                <a:spcAft>
                  <a:spcPts val="800"/>
                </a:spcAft>
              </a:pPr>
              <a:r>
                <a:rPr lang="vi-VN" sz="2800" i="1" kern="100">
                  <a:solidFill>
                    <a:schemeClr val="accent6"/>
                  </a:solidFill>
                  <a:effectLst/>
                  <a:latin typeface="Times New Roman" panose="02020603050405020304" pitchFamily="18" charset="0"/>
                  <a:ea typeface="SimSun" panose="02010600030101010101" pitchFamily="2" charset="-122"/>
                  <a:cs typeface="Times New Roman" panose="02020603050405020304" pitchFamily="18" charset="0"/>
                </a:rPr>
                <a:t>Chọn một bài thơ tự do mà em yêu thích và viết đoạn văn chia sẻ cảm nghĩ của em về bài thơ đó?</a:t>
              </a:r>
              <a:endParaRPr lang="en-US" sz="28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86845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a. Mở đoạn</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 name="Google Shape;1576;p57">
            <a:extLst>
              <a:ext uri="{FF2B5EF4-FFF2-40B4-BE49-F238E27FC236}">
                <a16:creationId xmlns:a16="http://schemas.microsoft.com/office/drawing/2014/main" id="{91848E50-0575-A236-55D8-5FBF5BFEA175}"/>
              </a:ext>
            </a:extLst>
          </p:cNvPr>
          <p:cNvGrpSpPr/>
          <p:nvPr/>
        </p:nvGrpSpPr>
        <p:grpSpPr>
          <a:xfrm>
            <a:off x="6920081" y="1889763"/>
            <a:ext cx="2831663" cy="979661"/>
            <a:chOff x="5048038" y="1385803"/>
            <a:chExt cx="2123747" cy="734746"/>
          </a:xfrm>
        </p:grpSpPr>
        <p:grpSp>
          <p:nvGrpSpPr>
            <p:cNvPr id="3" name="Google Shape;1577;p57">
              <a:extLst>
                <a:ext uri="{FF2B5EF4-FFF2-40B4-BE49-F238E27FC236}">
                  <a16:creationId xmlns:a16="http://schemas.microsoft.com/office/drawing/2014/main" id="{BA7B06A9-6A90-D6B6-E5DA-341316F09F4F}"/>
                </a:ext>
              </a:extLst>
            </p:cNvPr>
            <p:cNvGrpSpPr/>
            <p:nvPr/>
          </p:nvGrpSpPr>
          <p:grpSpPr>
            <a:xfrm>
              <a:off x="6386972" y="1385803"/>
              <a:ext cx="784812" cy="734746"/>
              <a:chOff x="1907550" y="-638278"/>
              <a:chExt cx="956505" cy="895486"/>
            </a:xfrm>
          </p:grpSpPr>
          <p:sp>
            <p:nvSpPr>
              <p:cNvPr id="61" name="Google Shape;1578;p57">
                <a:extLst>
                  <a:ext uri="{FF2B5EF4-FFF2-40B4-BE49-F238E27FC236}">
                    <a16:creationId xmlns:a16="http://schemas.microsoft.com/office/drawing/2014/main" id="{F6946D2D-33A1-7A9F-E111-322E0E3DA317}"/>
                  </a:ext>
                </a:extLst>
              </p:cNvPr>
              <p:cNvSpPr/>
              <p:nvPr/>
            </p:nvSpPr>
            <p:spPr>
              <a:xfrm>
                <a:off x="1978052" y="-5779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579;p57">
                <a:extLst>
                  <a:ext uri="{FF2B5EF4-FFF2-40B4-BE49-F238E27FC236}">
                    <a16:creationId xmlns:a16="http://schemas.microsoft.com/office/drawing/2014/main" id="{0B87F242-77F9-8739-2996-9D32B29A872F}"/>
                  </a:ext>
                </a:extLst>
              </p:cNvPr>
              <p:cNvSpPr/>
              <p:nvPr/>
            </p:nvSpPr>
            <p:spPr>
              <a:xfrm>
                <a:off x="2364698" y="-5755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580;p57">
                <a:extLst>
                  <a:ext uri="{FF2B5EF4-FFF2-40B4-BE49-F238E27FC236}">
                    <a16:creationId xmlns:a16="http://schemas.microsoft.com/office/drawing/2014/main" id="{C89F9899-D44B-2097-ED94-1A16DF9F74DB}"/>
                  </a:ext>
                </a:extLst>
              </p:cNvPr>
              <p:cNvSpPr/>
              <p:nvPr/>
            </p:nvSpPr>
            <p:spPr>
              <a:xfrm>
                <a:off x="1907550" y="-6382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5" name="Google Shape;1581;p57">
              <a:extLst>
                <a:ext uri="{FF2B5EF4-FFF2-40B4-BE49-F238E27FC236}">
                  <a16:creationId xmlns:a16="http://schemas.microsoft.com/office/drawing/2014/main" id="{A5A37C80-A1A0-128F-FE22-5002864EC77C}"/>
                </a:ext>
              </a:extLst>
            </p:cNvPr>
            <p:cNvSpPr/>
            <p:nvPr/>
          </p:nvSpPr>
          <p:spPr>
            <a:xfrm>
              <a:off x="5788662" y="1423656"/>
              <a:ext cx="659087" cy="659042"/>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6" name="Google Shape;1582;p57">
              <a:extLst>
                <a:ext uri="{FF2B5EF4-FFF2-40B4-BE49-F238E27FC236}">
                  <a16:creationId xmlns:a16="http://schemas.microsoft.com/office/drawing/2014/main" id="{C467A1E6-0B60-D23A-AC6B-C16E2E11FA4D}"/>
                </a:ext>
              </a:extLst>
            </p:cNvPr>
            <p:cNvGrpSpPr/>
            <p:nvPr/>
          </p:nvGrpSpPr>
          <p:grpSpPr>
            <a:xfrm>
              <a:off x="5048038" y="1400569"/>
              <a:ext cx="740624" cy="705215"/>
              <a:chOff x="867500" y="-674000"/>
              <a:chExt cx="783398" cy="745943"/>
            </a:xfrm>
          </p:grpSpPr>
          <p:sp>
            <p:nvSpPr>
              <p:cNvPr id="57" name="Google Shape;1583;p57">
                <a:extLst>
                  <a:ext uri="{FF2B5EF4-FFF2-40B4-BE49-F238E27FC236}">
                    <a16:creationId xmlns:a16="http://schemas.microsoft.com/office/drawing/2014/main" id="{BB1D79BE-299B-5D9B-1DBE-2915092B0263}"/>
                  </a:ext>
                </a:extLst>
              </p:cNvPr>
              <p:cNvSpPr/>
              <p:nvPr/>
            </p:nvSpPr>
            <p:spPr>
              <a:xfrm>
                <a:off x="1521874" y="-2468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584;p57">
                <a:extLst>
                  <a:ext uri="{FF2B5EF4-FFF2-40B4-BE49-F238E27FC236}">
                    <a16:creationId xmlns:a16="http://schemas.microsoft.com/office/drawing/2014/main" id="{EEE2610E-C69E-A1CF-5171-6A97D95A944C}"/>
                  </a:ext>
                </a:extLst>
              </p:cNvPr>
              <p:cNvSpPr/>
              <p:nvPr/>
            </p:nvSpPr>
            <p:spPr>
              <a:xfrm>
                <a:off x="867500" y="-2618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585;p57">
                <a:extLst>
                  <a:ext uri="{FF2B5EF4-FFF2-40B4-BE49-F238E27FC236}">
                    <a16:creationId xmlns:a16="http://schemas.microsoft.com/office/drawing/2014/main" id="{30AD632B-9EFC-F38F-7331-F9BA98200F17}"/>
                  </a:ext>
                </a:extLst>
              </p:cNvPr>
              <p:cNvSpPr/>
              <p:nvPr/>
            </p:nvSpPr>
            <p:spPr>
              <a:xfrm>
                <a:off x="949253" y="-5835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586;p57">
                <a:extLst>
                  <a:ext uri="{FF2B5EF4-FFF2-40B4-BE49-F238E27FC236}">
                    <a16:creationId xmlns:a16="http://schemas.microsoft.com/office/drawing/2014/main" id="{99865D65-6B51-C956-BE18-246E69B87B31}"/>
                  </a:ext>
                </a:extLst>
              </p:cNvPr>
              <p:cNvSpPr/>
              <p:nvPr/>
            </p:nvSpPr>
            <p:spPr>
              <a:xfrm>
                <a:off x="921808" y="-6740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381" name="Google Shape;1587;p57">
            <a:extLst>
              <a:ext uri="{FF2B5EF4-FFF2-40B4-BE49-F238E27FC236}">
                <a16:creationId xmlns:a16="http://schemas.microsoft.com/office/drawing/2014/main" id="{E089EB5C-9937-DB66-8DF6-A3006DC8A92D}"/>
              </a:ext>
            </a:extLst>
          </p:cNvPr>
          <p:cNvGrpSpPr/>
          <p:nvPr/>
        </p:nvGrpSpPr>
        <p:grpSpPr>
          <a:xfrm>
            <a:off x="7907581" y="1940233"/>
            <a:ext cx="878783" cy="878723"/>
            <a:chOff x="4310000" y="1690850"/>
            <a:chExt cx="442875" cy="442875"/>
          </a:xfrm>
        </p:grpSpPr>
        <p:sp>
          <p:nvSpPr>
            <p:cNvPr id="1382" name="Google Shape;1588;p57">
              <a:extLst>
                <a:ext uri="{FF2B5EF4-FFF2-40B4-BE49-F238E27FC236}">
                  <a16:creationId xmlns:a16="http://schemas.microsoft.com/office/drawing/2014/main" id="{6C3067A6-4DF2-1131-E8BF-5756E0BB85C8}"/>
                </a:ext>
              </a:extLst>
            </p:cNvPr>
            <p:cNvSpPr/>
            <p:nvPr/>
          </p:nvSpPr>
          <p:spPr>
            <a:xfrm>
              <a:off x="4310000" y="1690850"/>
              <a:ext cx="442875" cy="442875"/>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589;p57">
              <a:extLst>
                <a:ext uri="{FF2B5EF4-FFF2-40B4-BE49-F238E27FC236}">
                  <a16:creationId xmlns:a16="http://schemas.microsoft.com/office/drawing/2014/main" id="{D6184FF7-B57D-80D9-1EC1-E8A5D8E4AAAF}"/>
                </a:ext>
              </a:extLst>
            </p:cNvPr>
            <p:cNvSpPr/>
            <p:nvPr/>
          </p:nvSpPr>
          <p:spPr>
            <a:xfrm>
              <a:off x="4326175" y="1690850"/>
              <a:ext cx="228750" cy="438525"/>
            </a:xfrm>
            <a:custGeom>
              <a:avLst/>
              <a:gdLst/>
              <a:ahLst/>
              <a:cxnLst/>
              <a:rect l="l" t="t" r="r" b="b"/>
              <a:pathLst>
                <a:path w="9150" h="17541" extrusionOk="0">
                  <a:moveTo>
                    <a:pt x="8216" y="1"/>
                  </a:moveTo>
                  <a:cubicBezTo>
                    <a:pt x="7271" y="1"/>
                    <a:pt x="6418" y="124"/>
                    <a:pt x="5556" y="381"/>
                  </a:cubicBezTo>
                  <a:cubicBezTo>
                    <a:pt x="3030" y="1192"/>
                    <a:pt x="1027" y="3030"/>
                    <a:pt x="0" y="5474"/>
                  </a:cubicBezTo>
                  <a:cubicBezTo>
                    <a:pt x="83" y="5731"/>
                    <a:pt x="124" y="5988"/>
                    <a:pt x="257" y="6203"/>
                  </a:cubicBezTo>
                  <a:cubicBezTo>
                    <a:pt x="719" y="6973"/>
                    <a:pt x="1705" y="7230"/>
                    <a:pt x="2568" y="7394"/>
                  </a:cubicBezTo>
                  <a:cubicBezTo>
                    <a:pt x="2475" y="7744"/>
                    <a:pt x="2219" y="8000"/>
                    <a:pt x="2095" y="8339"/>
                  </a:cubicBezTo>
                  <a:cubicBezTo>
                    <a:pt x="1921" y="8812"/>
                    <a:pt x="2095" y="9407"/>
                    <a:pt x="2434" y="9797"/>
                  </a:cubicBezTo>
                  <a:cubicBezTo>
                    <a:pt x="2732" y="10218"/>
                    <a:pt x="3204" y="10475"/>
                    <a:pt x="3636" y="10783"/>
                  </a:cubicBezTo>
                  <a:cubicBezTo>
                    <a:pt x="3379" y="11338"/>
                    <a:pt x="2691" y="11502"/>
                    <a:pt x="2219" y="11892"/>
                  </a:cubicBezTo>
                  <a:cubicBezTo>
                    <a:pt x="1664" y="12272"/>
                    <a:pt x="1325" y="12960"/>
                    <a:pt x="1325" y="13648"/>
                  </a:cubicBezTo>
                  <a:cubicBezTo>
                    <a:pt x="1325" y="13771"/>
                    <a:pt x="1325" y="13946"/>
                    <a:pt x="1366" y="14069"/>
                  </a:cubicBezTo>
                  <a:cubicBezTo>
                    <a:pt x="1407" y="14377"/>
                    <a:pt x="1541" y="14634"/>
                    <a:pt x="1705" y="14891"/>
                  </a:cubicBezTo>
                  <a:cubicBezTo>
                    <a:pt x="1880" y="15147"/>
                    <a:pt x="2095" y="15353"/>
                    <a:pt x="2352" y="15527"/>
                  </a:cubicBezTo>
                  <a:cubicBezTo>
                    <a:pt x="2568" y="15661"/>
                    <a:pt x="2732" y="15743"/>
                    <a:pt x="2948" y="15784"/>
                  </a:cubicBezTo>
                  <a:cubicBezTo>
                    <a:pt x="3379" y="15918"/>
                    <a:pt x="3892" y="15866"/>
                    <a:pt x="4190" y="16174"/>
                  </a:cubicBezTo>
                  <a:cubicBezTo>
                    <a:pt x="4406" y="16380"/>
                    <a:pt x="4488" y="16636"/>
                    <a:pt x="4529" y="16944"/>
                  </a:cubicBezTo>
                  <a:cubicBezTo>
                    <a:pt x="5176" y="17201"/>
                    <a:pt x="5813" y="17407"/>
                    <a:pt x="6501" y="17540"/>
                  </a:cubicBezTo>
                  <a:cubicBezTo>
                    <a:pt x="6583" y="17365"/>
                    <a:pt x="6583" y="17201"/>
                    <a:pt x="6583" y="17027"/>
                  </a:cubicBezTo>
                  <a:cubicBezTo>
                    <a:pt x="6542" y="16770"/>
                    <a:pt x="6460" y="16513"/>
                    <a:pt x="6501" y="16256"/>
                  </a:cubicBezTo>
                  <a:cubicBezTo>
                    <a:pt x="6542" y="15661"/>
                    <a:pt x="7096" y="15230"/>
                    <a:pt x="7528" y="14839"/>
                  </a:cubicBezTo>
                  <a:cubicBezTo>
                    <a:pt x="7569" y="14757"/>
                    <a:pt x="7651" y="14675"/>
                    <a:pt x="7702" y="14583"/>
                  </a:cubicBezTo>
                  <a:cubicBezTo>
                    <a:pt x="8000" y="14162"/>
                    <a:pt x="8123" y="13556"/>
                    <a:pt x="7743" y="13258"/>
                  </a:cubicBezTo>
                  <a:cubicBezTo>
                    <a:pt x="7394" y="13001"/>
                    <a:pt x="6840" y="13094"/>
                    <a:pt x="6675" y="12703"/>
                  </a:cubicBezTo>
                  <a:cubicBezTo>
                    <a:pt x="6583" y="12488"/>
                    <a:pt x="6624" y="12231"/>
                    <a:pt x="6583" y="12015"/>
                  </a:cubicBezTo>
                  <a:cubicBezTo>
                    <a:pt x="6501" y="11635"/>
                    <a:pt x="6110" y="11420"/>
                    <a:pt x="5730" y="11338"/>
                  </a:cubicBezTo>
                  <a:cubicBezTo>
                    <a:pt x="5340" y="11245"/>
                    <a:pt x="4960" y="11245"/>
                    <a:pt x="4621" y="11122"/>
                  </a:cubicBezTo>
                  <a:cubicBezTo>
                    <a:pt x="4272" y="10947"/>
                    <a:pt x="3975" y="10568"/>
                    <a:pt x="4108" y="10177"/>
                  </a:cubicBezTo>
                  <a:cubicBezTo>
                    <a:pt x="4272" y="9756"/>
                    <a:pt x="4960" y="9756"/>
                    <a:pt x="5340" y="9448"/>
                  </a:cubicBezTo>
                  <a:cubicBezTo>
                    <a:pt x="5689" y="9192"/>
                    <a:pt x="5772" y="8729"/>
                    <a:pt x="6110" y="8555"/>
                  </a:cubicBezTo>
                  <a:cubicBezTo>
                    <a:pt x="6285" y="8421"/>
                    <a:pt x="6501" y="8380"/>
                    <a:pt x="6716" y="8339"/>
                  </a:cubicBezTo>
                  <a:cubicBezTo>
                    <a:pt x="7702" y="8082"/>
                    <a:pt x="8298" y="6973"/>
                    <a:pt x="8000" y="5988"/>
                  </a:cubicBezTo>
                  <a:cubicBezTo>
                    <a:pt x="7907" y="5731"/>
                    <a:pt x="7784" y="5515"/>
                    <a:pt x="7743" y="5218"/>
                  </a:cubicBezTo>
                  <a:cubicBezTo>
                    <a:pt x="7651" y="4530"/>
                    <a:pt x="8216" y="3934"/>
                    <a:pt x="8554" y="3338"/>
                  </a:cubicBezTo>
                  <a:cubicBezTo>
                    <a:pt x="9027" y="2476"/>
                    <a:pt x="9150" y="1028"/>
                    <a:pt x="863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590;p57">
              <a:extLst>
                <a:ext uri="{FF2B5EF4-FFF2-40B4-BE49-F238E27FC236}">
                  <a16:creationId xmlns:a16="http://schemas.microsoft.com/office/drawing/2014/main" id="{1A0CCC8F-40F2-B132-ECD0-834407E1C662}"/>
                </a:ext>
              </a:extLst>
            </p:cNvPr>
            <p:cNvSpPr/>
            <p:nvPr/>
          </p:nvSpPr>
          <p:spPr>
            <a:xfrm>
              <a:off x="4554900" y="1768850"/>
              <a:ext cx="197975" cy="276050"/>
            </a:xfrm>
            <a:custGeom>
              <a:avLst/>
              <a:gdLst/>
              <a:ahLst/>
              <a:cxnLst/>
              <a:rect l="l" t="t" r="r" b="b"/>
              <a:pathLst>
                <a:path w="7919" h="11042" extrusionOk="0">
                  <a:moveTo>
                    <a:pt x="5746" y="1"/>
                  </a:moveTo>
                  <a:cubicBezTo>
                    <a:pt x="5046" y="1"/>
                    <a:pt x="4381" y="528"/>
                    <a:pt x="3687" y="855"/>
                  </a:cubicBezTo>
                  <a:cubicBezTo>
                    <a:pt x="3379" y="988"/>
                    <a:pt x="3082" y="1153"/>
                    <a:pt x="2866" y="1410"/>
                  </a:cubicBezTo>
                  <a:cubicBezTo>
                    <a:pt x="2568" y="1759"/>
                    <a:pt x="2527" y="2272"/>
                    <a:pt x="2229" y="2611"/>
                  </a:cubicBezTo>
                  <a:cubicBezTo>
                    <a:pt x="1890" y="3042"/>
                    <a:pt x="1244" y="3124"/>
                    <a:pt x="864" y="3504"/>
                  </a:cubicBezTo>
                  <a:cubicBezTo>
                    <a:pt x="176" y="4151"/>
                    <a:pt x="556" y="5353"/>
                    <a:pt x="176" y="6205"/>
                  </a:cubicBezTo>
                  <a:cubicBezTo>
                    <a:pt x="93" y="6380"/>
                    <a:pt x="1" y="6544"/>
                    <a:pt x="1" y="6760"/>
                  </a:cubicBezTo>
                  <a:cubicBezTo>
                    <a:pt x="1" y="7057"/>
                    <a:pt x="258" y="7273"/>
                    <a:pt x="432" y="7571"/>
                  </a:cubicBezTo>
                  <a:cubicBezTo>
                    <a:pt x="730" y="8125"/>
                    <a:pt x="473" y="9070"/>
                    <a:pt x="1069" y="9368"/>
                  </a:cubicBezTo>
                  <a:cubicBezTo>
                    <a:pt x="1176" y="9430"/>
                    <a:pt x="1289" y="9455"/>
                    <a:pt x="1406" y="9455"/>
                  </a:cubicBezTo>
                  <a:cubicBezTo>
                    <a:pt x="1850" y="9455"/>
                    <a:pt x="2353" y="9094"/>
                    <a:pt x="2825" y="9029"/>
                  </a:cubicBezTo>
                  <a:cubicBezTo>
                    <a:pt x="2871" y="9023"/>
                    <a:pt x="2916" y="9021"/>
                    <a:pt x="2961" y="9021"/>
                  </a:cubicBezTo>
                  <a:cubicBezTo>
                    <a:pt x="3582" y="9021"/>
                    <a:pt x="4061" y="9536"/>
                    <a:pt x="4540" y="10015"/>
                  </a:cubicBezTo>
                  <a:cubicBezTo>
                    <a:pt x="5012" y="10528"/>
                    <a:pt x="5526" y="11042"/>
                    <a:pt x="6121" y="11042"/>
                  </a:cubicBezTo>
                  <a:cubicBezTo>
                    <a:pt x="6932" y="10015"/>
                    <a:pt x="7487" y="8772"/>
                    <a:pt x="7744" y="7448"/>
                  </a:cubicBezTo>
                  <a:cubicBezTo>
                    <a:pt x="7836" y="6893"/>
                    <a:pt x="7918" y="6328"/>
                    <a:pt x="7918" y="5733"/>
                  </a:cubicBezTo>
                  <a:cubicBezTo>
                    <a:pt x="7918" y="5045"/>
                    <a:pt x="7836" y="4408"/>
                    <a:pt x="7662" y="3761"/>
                  </a:cubicBezTo>
                  <a:cubicBezTo>
                    <a:pt x="7364" y="2354"/>
                    <a:pt x="6717" y="1071"/>
                    <a:pt x="5823" y="3"/>
                  </a:cubicBezTo>
                  <a:cubicBezTo>
                    <a:pt x="5798" y="1"/>
                    <a:pt x="5772" y="1"/>
                    <a:pt x="574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85" name="Google Shape;1591;p57">
            <a:extLst>
              <a:ext uri="{FF2B5EF4-FFF2-40B4-BE49-F238E27FC236}">
                <a16:creationId xmlns:a16="http://schemas.microsoft.com/office/drawing/2014/main" id="{6A498BA3-9344-0870-A36A-6D9545EC39CC}"/>
              </a:ext>
            </a:extLst>
          </p:cNvPr>
          <p:cNvSpPr txBox="1">
            <a:spLocks/>
          </p:cNvSpPr>
          <p:nvPr/>
        </p:nvSpPr>
        <p:spPr>
          <a:xfrm>
            <a:off x="5471313" y="2965090"/>
            <a:ext cx="5729200" cy="750990"/>
          </a:xfrm>
          <a:prstGeom prst="rect">
            <a:avLst/>
          </a:prstGeom>
          <a:solidFill>
            <a:schemeClr val="lt1"/>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1pPr>
            <a:lvl2pPr marL="914400" marR="0" lvl="1"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2pPr>
            <a:lvl3pPr marL="1371600" marR="0" lvl="2"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3pPr>
            <a:lvl4pPr marL="1828800" marR="0" lvl="3"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4pPr>
            <a:lvl5pPr marL="2286000" marR="0" lvl="4"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5pPr>
            <a:lvl6pPr marL="2743200" marR="0" lvl="5"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6pPr>
            <a:lvl7pPr marL="3200400" marR="0" lvl="6"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7pPr>
            <a:lvl8pPr marL="3657600" marR="0" lvl="7"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8pPr>
            <a:lvl9pPr marL="4114800" marR="0" lvl="8"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9pPr>
          </a:lstStyle>
          <a:p>
            <a:pPr marL="0" marR="40639" indent="0" algn="ctr" defTabSz="1219170">
              <a:spcAft>
                <a:spcPts val="1067"/>
              </a:spcAft>
              <a:buNone/>
            </a:pPr>
            <a:r>
              <a:rPr lang="en-US" sz="4000" b="1" kern="0">
                <a:latin typeface="Times New Roman" panose="02020603050405020304" pitchFamily="18" charset="0"/>
                <a:ea typeface="Calibri" panose="020F0502020204030204" pitchFamily="34" charset="0"/>
                <a:cs typeface="Times New Roman" panose="02020603050405020304" pitchFamily="18" charset="0"/>
              </a:rPr>
              <a:t>02</a:t>
            </a:r>
          </a:p>
        </p:txBody>
      </p:sp>
      <p:sp>
        <p:nvSpPr>
          <p:cNvPr id="1386" name="Google Shape;1593;p57">
            <a:extLst>
              <a:ext uri="{FF2B5EF4-FFF2-40B4-BE49-F238E27FC236}">
                <a16:creationId xmlns:a16="http://schemas.microsoft.com/office/drawing/2014/main" id="{3EE9A859-9871-7861-62B8-2C11044B3346}"/>
              </a:ext>
            </a:extLst>
          </p:cNvPr>
          <p:cNvSpPr/>
          <p:nvPr/>
        </p:nvSpPr>
        <p:spPr>
          <a:xfrm>
            <a:off x="10057969" y="2049054"/>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87" name="Google Shape;1594;p57">
            <a:extLst>
              <a:ext uri="{FF2B5EF4-FFF2-40B4-BE49-F238E27FC236}">
                <a16:creationId xmlns:a16="http://schemas.microsoft.com/office/drawing/2014/main" id="{69DAEFA6-7E10-CC87-A2F1-B6ACAE1DA413}"/>
              </a:ext>
            </a:extLst>
          </p:cNvPr>
          <p:cNvGrpSpPr/>
          <p:nvPr/>
        </p:nvGrpSpPr>
        <p:grpSpPr>
          <a:xfrm>
            <a:off x="8705328" y="1889766"/>
            <a:ext cx="1046416" cy="979661"/>
            <a:chOff x="1755150" y="-790678"/>
            <a:chExt cx="956505" cy="895486"/>
          </a:xfrm>
        </p:grpSpPr>
        <p:sp>
          <p:nvSpPr>
            <p:cNvPr id="1388" name="Google Shape;1595;p57">
              <a:extLst>
                <a:ext uri="{FF2B5EF4-FFF2-40B4-BE49-F238E27FC236}">
                  <a16:creationId xmlns:a16="http://schemas.microsoft.com/office/drawing/2014/main" id="{8CDB98DD-3F98-BF22-74ED-6A32B542DB42}"/>
                </a:ext>
              </a:extLst>
            </p:cNvPr>
            <p:cNvSpPr/>
            <p:nvPr/>
          </p:nvSpPr>
          <p:spPr>
            <a:xfrm>
              <a:off x="1755150" y="-7906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596;p57">
              <a:extLst>
                <a:ext uri="{FF2B5EF4-FFF2-40B4-BE49-F238E27FC236}">
                  <a16:creationId xmlns:a16="http://schemas.microsoft.com/office/drawing/2014/main" id="{6009903B-72CD-6BE5-4579-519B47807233}"/>
                </a:ext>
              </a:extLst>
            </p:cNvPr>
            <p:cNvSpPr/>
            <p:nvPr/>
          </p:nvSpPr>
          <p:spPr>
            <a:xfrm>
              <a:off x="2483338" y="-419213"/>
              <a:ext cx="120531" cy="159483"/>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597;p57">
              <a:extLst>
                <a:ext uri="{FF2B5EF4-FFF2-40B4-BE49-F238E27FC236}">
                  <a16:creationId xmlns:a16="http://schemas.microsoft.com/office/drawing/2014/main" id="{8BA57EA5-5540-9106-FA0A-241BF0BA4B4F}"/>
                </a:ext>
              </a:extLst>
            </p:cNvPr>
            <p:cNvSpPr/>
            <p:nvPr/>
          </p:nvSpPr>
          <p:spPr>
            <a:xfrm>
              <a:off x="1860610" y="-719411"/>
              <a:ext cx="657729" cy="663681"/>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598;p57">
              <a:extLst>
                <a:ext uri="{FF2B5EF4-FFF2-40B4-BE49-F238E27FC236}">
                  <a16:creationId xmlns:a16="http://schemas.microsoft.com/office/drawing/2014/main" id="{0F79AA31-5DBC-03F0-AE66-083453AD0826}"/>
                </a:ext>
              </a:extLst>
            </p:cNvPr>
            <p:cNvSpPr/>
            <p:nvPr/>
          </p:nvSpPr>
          <p:spPr>
            <a:xfrm>
              <a:off x="2282214" y="-342930"/>
              <a:ext cx="63286" cy="58538"/>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599;p57">
              <a:extLst>
                <a:ext uri="{FF2B5EF4-FFF2-40B4-BE49-F238E27FC236}">
                  <a16:creationId xmlns:a16="http://schemas.microsoft.com/office/drawing/2014/main" id="{B0003CEF-FC1C-79C7-01BA-41AB7EA6B9F5}"/>
                </a:ext>
              </a:extLst>
            </p:cNvPr>
            <p:cNvSpPr/>
            <p:nvPr/>
          </p:nvSpPr>
          <p:spPr>
            <a:xfrm>
              <a:off x="1991291" y="-304980"/>
              <a:ext cx="62700" cy="58479"/>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600;p57">
              <a:extLst>
                <a:ext uri="{FF2B5EF4-FFF2-40B4-BE49-F238E27FC236}">
                  <a16:creationId xmlns:a16="http://schemas.microsoft.com/office/drawing/2014/main" id="{7DE26DE0-A8BE-A7F6-66CF-84F686502C3E}"/>
                </a:ext>
              </a:extLst>
            </p:cNvPr>
            <p:cNvSpPr/>
            <p:nvPr/>
          </p:nvSpPr>
          <p:spPr>
            <a:xfrm>
              <a:off x="2106897" y="-252573"/>
              <a:ext cx="50089" cy="63289"/>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601;p57">
              <a:extLst>
                <a:ext uri="{FF2B5EF4-FFF2-40B4-BE49-F238E27FC236}">
                  <a16:creationId xmlns:a16="http://schemas.microsoft.com/office/drawing/2014/main" id="{13057280-6817-C797-346E-92F58C3E39E3}"/>
                </a:ext>
              </a:extLst>
            </p:cNvPr>
            <p:cNvSpPr/>
            <p:nvPr/>
          </p:nvSpPr>
          <p:spPr>
            <a:xfrm>
              <a:off x="2174408" y="-211632"/>
              <a:ext cx="22933" cy="14546"/>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602;p57">
              <a:extLst>
                <a:ext uri="{FF2B5EF4-FFF2-40B4-BE49-F238E27FC236}">
                  <a16:creationId xmlns:a16="http://schemas.microsoft.com/office/drawing/2014/main" id="{F1169B9D-C342-7386-EF4C-490690E89AA9}"/>
                </a:ext>
              </a:extLst>
            </p:cNvPr>
            <p:cNvSpPr/>
            <p:nvPr/>
          </p:nvSpPr>
          <p:spPr>
            <a:xfrm>
              <a:off x="2167135" y="-192334"/>
              <a:ext cx="60295" cy="35604"/>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603;p57">
              <a:extLst>
                <a:ext uri="{FF2B5EF4-FFF2-40B4-BE49-F238E27FC236}">
                  <a16:creationId xmlns:a16="http://schemas.microsoft.com/office/drawing/2014/main" id="{FF1584D9-969D-A7E4-4FC6-A1B4675A4611}"/>
                </a:ext>
              </a:extLst>
            </p:cNvPr>
            <p:cNvSpPr/>
            <p:nvPr/>
          </p:nvSpPr>
          <p:spPr>
            <a:xfrm>
              <a:off x="1949177" y="-382671"/>
              <a:ext cx="62054" cy="43053"/>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604;p57">
              <a:extLst>
                <a:ext uri="{FF2B5EF4-FFF2-40B4-BE49-F238E27FC236}">
                  <a16:creationId xmlns:a16="http://schemas.microsoft.com/office/drawing/2014/main" id="{8A996532-B1D2-2743-EC40-BB6784C92D3E}"/>
                </a:ext>
              </a:extLst>
            </p:cNvPr>
            <p:cNvSpPr/>
            <p:nvPr/>
          </p:nvSpPr>
          <p:spPr>
            <a:xfrm>
              <a:off x="2292420" y="-426369"/>
              <a:ext cx="62700" cy="35956"/>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605;p57">
              <a:extLst>
                <a:ext uri="{FF2B5EF4-FFF2-40B4-BE49-F238E27FC236}">
                  <a16:creationId xmlns:a16="http://schemas.microsoft.com/office/drawing/2014/main" id="{B4398301-7AB2-BB76-7EC7-F8D7F64F4F88}"/>
                </a:ext>
              </a:extLst>
            </p:cNvPr>
            <p:cNvSpPr/>
            <p:nvPr/>
          </p:nvSpPr>
          <p:spPr>
            <a:xfrm>
              <a:off x="1825652" y="-7303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606;p57">
              <a:extLst>
                <a:ext uri="{FF2B5EF4-FFF2-40B4-BE49-F238E27FC236}">
                  <a16:creationId xmlns:a16="http://schemas.microsoft.com/office/drawing/2014/main" id="{5E2BED1B-03CD-04A8-67FA-7C08485848FB}"/>
                </a:ext>
              </a:extLst>
            </p:cNvPr>
            <p:cNvSpPr/>
            <p:nvPr/>
          </p:nvSpPr>
          <p:spPr>
            <a:xfrm>
              <a:off x="2212298" y="-7279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00" name="Google Shape;1607;p57">
            <a:extLst>
              <a:ext uri="{FF2B5EF4-FFF2-40B4-BE49-F238E27FC236}">
                <a16:creationId xmlns:a16="http://schemas.microsoft.com/office/drawing/2014/main" id="{E90EADC9-E8A3-B721-383C-9104E423FDC0}"/>
              </a:ext>
            </a:extLst>
          </p:cNvPr>
          <p:cNvGrpSpPr/>
          <p:nvPr/>
        </p:nvGrpSpPr>
        <p:grpSpPr>
          <a:xfrm>
            <a:off x="6920080" y="1909451"/>
            <a:ext cx="987499" cy="940287"/>
            <a:chOff x="715100" y="-826400"/>
            <a:chExt cx="783398" cy="745943"/>
          </a:xfrm>
        </p:grpSpPr>
        <p:sp>
          <p:nvSpPr>
            <p:cNvPr id="1401" name="Google Shape;1608;p57">
              <a:extLst>
                <a:ext uri="{FF2B5EF4-FFF2-40B4-BE49-F238E27FC236}">
                  <a16:creationId xmlns:a16="http://schemas.microsoft.com/office/drawing/2014/main" id="{47B65495-9689-92DD-E589-5A7B336E5440}"/>
                </a:ext>
              </a:extLst>
            </p:cNvPr>
            <p:cNvSpPr/>
            <p:nvPr/>
          </p:nvSpPr>
          <p:spPr>
            <a:xfrm>
              <a:off x="1369474" y="-3992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609;p57">
              <a:extLst>
                <a:ext uri="{FF2B5EF4-FFF2-40B4-BE49-F238E27FC236}">
                  <a16:creationId xmlns:a16="http://schemas.microsoft.com/office/drawing/2014/main" id="{A4EAB59B-98C8-C811-3108-D6A2DF0D5073}"/>
                </a:ext>
              </a:extLst>
            </p:cNvPr>
            <p:cNvSpPr/>
            <p:nvPr/>
          </p:nvSpPr>
          <p:spPr>
            <a:xfrm>
              <a:off x="1389186" y="-355304"/>
              <a:ext cx="64541" cy="44830"/>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610;p57">
              <a:extLst>
                <a:ext uri="{FF2B5EF4-FFF2-40B4-BE49-F238E27FC236}">
                  <a16:creationId xmlns:a16="http://schemas.microsoft.com/office/drawing/2014/main" id="{1AE9F8EB-CA3B-23C2-43D1-330CFB315767}"/>
                </a:ext>
              </a:extLst>
            </p:cNvPr>
            <p:cNvSpPr/>
            <p:nvPr/>
          </p:nvSpPr>
          <p:spPr>
            <a:xfrm>
              <a:off x="715100" y="-4142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611;p57">
              <a:extLst>
                <a:ext uri="{FF2B5EF4-FFF2-40B4-BE49-F238E27FC236}">
                  <a16:creationId xmlns:a16="http://schemas.microsoft.com/office/drawing/2014/main" id="{E4F1824B-8E81-B2FC-1E33-F0AAB7DE6E17}"/>
                </a:ext>
              </a:extLst>
            </p:cNvPr>
            <p:cNvSpPr/>
            <p:nvPr/>
          </p:nvSpPr>
          <p:spPr>
            <a:xfrm>
              <a:off x="762256" y="-362456"/>
              <a:ext cx="64541" cy="49598"/>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612;p57">
              <a:extLst>
                <a:ext uri="{FF2B5EF4-FFF2-40B4-BE49-F238E27FC236}">
                  <a16:creationId xmlns:a16="http://schemas.microsoft.com/office/drawing/2014/main" id="{F526CE01-ECD6-79D6-07EC-6AD85632CC76}"/>
                </a:ext>
              </a:extLst>
            </p:cNvPr>
            <p:cNvSpPr/>
            <p:nvPr/>
          </p:nvSpPr>
          <p:spPr>
            <a:xfrm>
              <a:off x="796853" y="-7359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613;p57">
              <a:extLst>
                <a:ext uri="{FF2B5EF4-FFF2-40B4-BE49-F238E27FC236}">
                  <a16:creationId xmlns:a16="http://schemas.microsoft.com/office/drawing/2014/main" id="{13FC861C-64DB-84A4-A83C-AAE90AE22091}"/>
                </a:ext>
              </a:extLst>
            </p:cNvPr>
            <p:cNvSpPr/>
            <p:nvPr/>
          </p:nvSpPr>
          <p:spPr>
            <a:xfrm>
              <a:off x="936578" y="-367869"/>
              <a:ext cx="56808" cy="59773"/>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614;p57">
              <a:extLst>
                <a:ext uri="{FF2B5EF4-FFF2-40B4-BE49-F238E27FC236}">
                  <a16:creationId xmlns:a16="http://schemas.microsoft.com/office/drawing/2014/main" id="{8F0ECF31-2C27-F886-B4DC-8735F3F6FA44}"/>
                </a:ext>
              </a:extLst>
            </p:cNvPr>
            <p:cNvSpPr/>
            <p:nvPr/>
          </p:nvSpPr>
          <p:spPr>
            <a:xfrm>
              <a:off x="1227366" y="-365427"/>
              <a:ext cx="57389" cy="57331"/>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615;p57">
              <a:extLst>
                <a:ext uri="{FF2B5EF4-FFF2-40B4-BE49-F238E27FC236}">
                  <a16:creationId xmlns:a16="http://schemas.microsoft.com/office/drawing/2014/main" id="{2A0A56D9-2706-8E7C-6931-02CA2C39D7F9}"/>
                </a:ext>
              </a:extLst>
            </p:cNvPr>
            <p:cNvSpPr/>
            <p:nvPr/>
          </p:nvSpPr>
          <p:spPr>
            <a:xfrm>
              <a:off x="1133053" y="-300415"/>
              <a:ext cx="44830" cy="64599"/>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616;p57">
              <a:extLst>
                <a:ext uri="{FF2B5EF4-FFF2-40B4-BE49-F238E27FC236}">
                  <a16:creationId xmlns:a16="http://schemas.microsoft.com/office/drawing/2014/main" id="{8148AA4D-7BDF-D775-EDCB-EB13E858C8F0}"/>
                </a:ext>
              </a:extLst>
            </p:cNvPr>
            <p:cNvSpPr/>
            <p:nvPr/>
          </p:nvSpPr>
          <p:spPr>
            <a:xfrm>
              <a:off x="1093048" y="-252387"/>
              <a:ext cx="19769" cy="14129"/>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617;p57">
              <a:extLst>
                <a:ext uri="{FF2B5EF4-FFF2-40B4-BE49-F238E27FC236}">
                  <a16:creationId xmlns:a16="http://schemas.microsoft.com/office/drawing/2014/main" id="{6BDCA24D-8F6D-395A-A7C0-DAB31D919F98}"/>
                </a:ext>
              </a:extLst>
            </p:cNvPr>
            <p:cNvSpPr/>
            <p:nvPr/>
          </p:nvSpPr>
          <p:spPr>
            <a:xfrm>
              <a:off x="1082873" y="-228140"/>
              <a:ext cx="80066" cy="19769"/>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618;p57">
              <a:extLst>
                <a:ext uri="{FF2B5EF4-FFF2-40B4-BE49-F238E27FC236}">
                  <a16:creationId xmlns:a16="http://schemas.microsoft.com/office/drawing/2014/main" id="{95686429-B821-A912-8252-32922B99F4F6}"/>
                </a:ext>
              </a:extLst>
            </p:cNvPr>
            <p:cNvSpPr/>
            <p:nvPr/>
          </p:nvSpPr>
          <p:spPr>
            <a:xfrm>
              <a:off x="911517" y="-475962"/>
              <a:ext cx="57389" cy="46109"/>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619;p57">
              <a:extLst>
                <a:ext uri="{FF2B5EF4-FFF2-40B4-BE49-F238E27FC236}">
                  <a16:creationId xmlns:a16="http://schemas.microsoft.com/office/drawing/2014/main" id="{9BBD8F53-E559-AFA3-78E5-6EF5128D719A}"/>
                </a:ext>
              </a:extLst>
            </p:cNvPr>
            <p:cNvSpPr/>
            <p:nvPr/>
          </p:nvSpPr>
          <p:spPr>
            <a:xfrm>
              <a:off x="1252426" y="-470787"/>
              <a:ext cx="59773" cy="44306"/>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620;p57">
              <a:extLst>
                <a:ext uri="{FF2B5EF4-FFF2-40B4-BE49-F238E27FC236}">
                  <a16:creationId xmlns:a16="http://schemas.microsoft.com/office/drawing/2014/main" id="{5850CB33-6AC3-DB14-18E1-BEEDA43E87FD}"/>
                </a:ext>
              </a:extLst>
            </p:cNvPr>
            <p:cNvSpPr/>
            <p:nvPr/>
          </p:nvSpPr>
          <p:spPr>
            <a:xfrm>
              <a:off x="769408" y="-8264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2" name="Google Shape;1621;p57">
            <a:extLst>
              <a:ext uri="{FF2B5EF4-FFF2-40B4-BE49-F238E27FC236}">
                <a16:creationId xmlns:a16="http://schemas.microsoft.com/office/drawing/2014/main" id="{3C2BCC21-D1F4-2C8E-8D3E-2419350194AF}"/>
              </a:ext>
            </a:extLst>
          </p:cNvPr>
          <p:cNvSpPr txBox="1">
            <a:spLocks/>
          </p:cNvSpPr>
          <p:nvPr/>
        </p:nvSpPr>
        <p:spPr>
          <a:xfrm>
            <a:off x="915380" y="1952498"/>
            <a:ext cx="4012000" cy="633483"/>
          </a:xfrm>
          <a:prstGeom prst="rect">
            <a:avLst/>
          </a:prstGeom>
          <a:solidFill>
            <a:schemeClr val="dk2"/>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1pPr>
            <a:lvl2pPr marL="914400" marR="0" lvl="1"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2pPr>
            <a:lvl3pPr marL="1371600" marR="0" lvl="2"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3pPr>
            <a:lvl4pPr marL="1828800" marR="0" lvl="3"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4pPr>
            <a:lvl5pPr marL="2286000" marR="0" lvl="4"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5pPr>
            <a:lvl6pPr marL="2743200" marR="0" lvl="5"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6pPr>
            <a:lvl7pPr marL="3200400" marR="0" lvl="6"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7pPr>
            <a:lvl8pPr marL="3657600" marR="0" lvl="7"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8pPr>
            <a:lvl9pPr marL="4114800" marR="0" lvl="8"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9pPr>
          </a:lstStyle>
          <a:p>
            <a:pPr marL="0" marR="40639" indent="0" algn="ctr" defTabSz="1219170">
              <a:spcAft>
                <a:spcPts val="1067"/>
              </a:spcAft>
              <a:buNone/>
            </a:pPr>
            <a:r>
              <a:rPr lang="en-US" sz="4000" b="1" kern="0">
                <a:latin typeface="Times New Roman" panose="02020603050405020304" pitchFamily="18" charset="0"/>
                <a:ea typeface="Calibri" panose="020F0502020204030204" pitchFamily="34" charset="0"/>
                <a:cs typeface="Times New Roman" panose="02020603050405020304" pitchFamily="18" charset="0"/>
              </a:rPr>
              <a:t>01</a:t>
            </a:r>
          </a:p>
        </p:txBody>
      </p:sp>
      <p:sp>
        <p:nvSpPr>
          <p:cNvPr id="1224" name="Google Shape;1622;p57">
            <a:extLst>
              <a:ext uri="{FF2B5EF4-FFF2-40B4-BE49-F238E27FC236}">
                <a16:creationId xmlns:a16="http://schemas.microsoft.com/office/drawing/2014/main" id="{A0841E9C-5964-3CC0-0E28-AE6658436404}"/>
              </a:ext>
            </a:extLst>
          </p:cNvPr>
          <p:cNvSpPr txBox="1">
            <a:spLocks/>
          </p:cNvSpPr>
          <p:nvPr/>
        </p:nvSpPr>
        <p:spPr>
          <a:xfrm>
            <a:off x="915380" y="2798996"/>
            <a:ext cx="4012000" cy="2835200"/>
          </a:xfrm>
          <a:prstGeom prst="rect">
            <a:avLst/>
          </a:prstGeom>
          <a:solidFill>
            <a:srgbClr val="FFFFFF"/>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1pPr>
            <a:lvl2pPr marL="914400" marR="0" lvl="1"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2pPr>
            <a:lvl3pPr marL="1371600" marR="0" lvl="2"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3pPr>
            <a:lvl4pPr marL="1828800" marR="0" lvl="3"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4pPr>
            <a:lvl5pPr marL="2286000" marR="0" lvl="4"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5pPr>
            <a:lvl6pPr marL="2743200" marR="0" lvl="5"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6pPr>
            <a:lvl7pPr marL="3200400" marR="0" lvl="6"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7pPr>
            <a:lvl8pPr marL="3657600" marR="0" lvl="7"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8pPr>
            <a:lvl9pPr marL="4114800" marR="0" lvl="8"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9pPr>
          </a:lstStyle>
          <a:p>
            <a:pPr marL="0" marR="40639" indent="0" algn="just" defTabSz="1219170">
              <a:spcAft>
                <a:spcPts val="1067"/>
              </a:spcAft>
              <a:buNone/>
            </a:pPr>
            <a:r>
              <a:rPr lang="vi-VN" sz="3200">
                <a:latin typeface="+mj-lt"/>
              </a:rPr>
              <a:t>Giới thiệu bài thơ (tên bài thơ, tên tác giả)</a:t>
            </a:r>
            <a:endParaRPr lang="en-US" sz="3200">
              <a:latin typeface="+mj-lt"/>
            </a:endParaRPr>
          </a:p>
          <a:p>
            <a:pPr marL="0" marR="40639" indent="0" algn="just" defTabSz="1219170">
              <a:spcAft>
                <a:spcPts val="1067"/>
              </a:spcAft>
              <a:buNone/>
            </a:pPr>
            <a:endParaRPr lang="en-US" sz="6000" kern="0">
              <a:latin typeface="+mj-lt"/>
              <a:ea typeface="Calibri" panose="020F0502020204030204" pitchFamily="34" charset="0"/>
              <a:cs typeface="Times New Roman" panose="02020603050405020304" pitchFamily="18" charset="0"/>
            </a:endParaRPr>
          </a:p>
        </p:txBody>
      </p:sp>
      <p:sp>
        <p:nvSpPr>
          <p:cNvPr id="1236" name="Google Shape;1623;p57">
            <a:extLst>
              <a:ext uri="{FF2B5EF4-FFF2-40B4-BE49-F238E27FC236}">
                <a16:creationId xmlns:a16="http://schemas.microsoft.com/office/drawing/2014/main" id="{E68AC745-2016-A97A-E006-6F9AA4D7ADC7}"/>
              </a:ext>
            </a:extLst>
          </p:cNvPr>
          <p:cNvSpPr txBox="1">
            <a:spLocks/>
          </p:cNvSpPr>
          <p:nvPr/>
        </p:nvSpPr>
        <p:spPr>
          <a:xfrm>
            <a:off x="5482371" y="3943992"/>
            <a:ext cx="5729200" cy="1813152"/>
          </a:xfrm>
          <a:prstGeom prst="rect">
            <a:avLst/>
          </a:prstGeom>
          <a:solidFill>
            <a:srgbClr val="FFFFFF"/>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1pPr>
            <a:lvl2pPr marL="914400" marR="0" lvl="1"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2pPr>
            <a:lvl3pPr marL="1371600" marR="0" lvl="2"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3pPr>
            <a:lvl4pPr marL="1828800" marR="0" lvl="3"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4pPr>
            <a:lvl5pPr marL="2286000" marR="0" lvl="4"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5pPr>
            <a:lvl6pPr marL="2743200" marR="0" lvl="5"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6pPr>
            <a:lvl7pPr marL="3200400" marR="0" lvl="6"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7pPr>
            <a:lvl8pPr marL="3657600" marR="0" lvl="7"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8pPr>
            <a:lvl9pPr marL="4114800" marR="0" lvl="8" indent="-317500" algn="l" rtl="0">
              <a:lnSpc>
                <a:spcPct val="100000"/>
              </a:lnSpc>
              <a:spcBef>
                <a:spcPts val="0"/>
              </a:spcBef>
              <a:spcAft>
                <a:spcPts val="0"/>
              </a:spcAft>
              <a:buClr>
                <a:srgbClr val="512651"/>
              </a:buClr>
              <a:buSzPts val="1400"/>
              <a:buFont typeface="Overpass"/>
              <a:buChar char="■"/>
              <a:defRPr sz="1400" b="0" i="0" u="none" strike="noStrike" cap="none">
                <a:solidFill>
                  <a:srgbClr val="512651"/>
                </a:solidFill>
                <a:latin typeface="Overpass"/>
                <a:ea typeface="Overpass"/>
                <a:cs typeface="Overpass"/>
                <a:sym typeface="Overpass"/>
              </a:defRPr>
            </a:lvl9pPr>
          </a:lstStyle>
          <a:p>
            <a:pPr marL="0" marR="40639" indent="0" algn="just" defTabSz="1219170">
              <a:spcAft>
                <a:spcPts val="1067"/>
              </a:spcAft>
              <a:buNone/>
            </a:pPr>
            <a:r>
              <a:rPr lang="vi-VN" sz="3200">
                <a:latin typeface="+mj-lt"/>
              </a:rPr>
              <a:t>Nêu cảm nghĩ, ấn tượng chung nhất của em về bài thơ</a:t>
            </a:r>
            <a:endParaRPr lang="en-US" sz="3200">
              <a:latin typeface="+mj-lt"/>
            </a:endParaRPr>
          </a:p>
          <a:p>
            <a:pPr marL="0" marR="40639" indent="0" algn="just" defTabSz="1219170">
              <a:spcAft>
                <a:spcPts val="1067"/>
              </a:spcAft>
              <a:buNone/>
            </a:pPr>
            <a:endParaRPr lang="en-US" sz="6000" kern="0">
              <a:latin typeface="+mj-lt"/>
              <a:ea typeface="Calibri" panose="020F0502020204030204" pitchFamily="34" charset="0"/>
              <a:cs typeface="Times New Roman" panose="02020603050405020304" pitchFamily="18" charset="0"/>
            </a:endParaRPr>
          </a:p>
        </p:txBody>
      </p:sp>
      <p:sp>
        <p:nvSpPr>
          <p:cNvPr id="1237" name="Google Shape;1624;p57">
            <a:extLst>
              <a:ext uri="{FF2B5EF4-FFF2-40B4-BE49-F238E27FC236}">
                <a16:creationId xmlns:a16="http://schemas.microsoft.com/office/drawing/2014/main" id="{1290012B-3AB1-E7AA-462A-C60E97343669}"/>
              </a:ext>
            </a:extLst>
          </p:cNvPr>
          <p:cNvSpPr/>
          <p:nvPr/>
        </p:nvSpPr>
        <p:spPr>
          <a:xfrm>
            <a:off x="6056169" y="2049054"/>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109532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2"/>
                                        </p:tgtEl>
                                        <p:attrNameLst>
                                          <p:attrName>style.visibility</p:attrName>
                                        </p:attrNameLst>
                                      </p:cBhvr>
                                      <p:to>
                                        <p:strVal val="visible"/>
                                      </p:to>
                                    </p:set>
                                    <p:animEffect transition="in" filter="barn(inVertical)">
                                      <p:cBhvr>
                                        <p:cTn id="7" dur="500"/>
                                        <p:tgtEl>
                                          <p:spTgt spid="12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85"/>
                                        </p:tgtEl>
                                        <p:attrNameLst>
                                          <p:attrName>style.visibility</p:attrName>
                                        </p:attrNameLst>
                                      </p:cBhvr>
                                      <p:to>
                                        <p:strVal val="visible"/>
                                      </p:to>
                                    </p:set>
                                    <p:animEffect transition="in" filter="barn(inVertical)">
                                      <p:cBhvr>
                                        <p:cTn id="10" dur="500"/>
                                        <p:tgtEl>
                                          <p:spTgt spid="138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1381"/>
                                        </p:tgtEl>
                                        <p:attrNameLst>
                                          <p:attrName>style.visibility</p:attrName>
                                        </p:attrNameLst>
                                      </p:cBhvr>
                                      <p:to>
                                        <p:strVal val="visible"/>
                                      </p:to>
                                    </p:set>
                                    <p:animEffect transition="in" filter="barn(inVertical)">
                                      <p:cBhvr>
                                        <p:cTn id="16" dur="500"/>
                                        <p:tgtEl>
                                          <p:spTgt spid="138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86"/>
                                        </p:tgtEl>
                                        <p:attrNameLst>
                                          <p:attrName>style.visibility</p:attrName>
                                        </p:attrNameLst>
                                      </p:cBhvr>
                                      <p:to>
                                        <p:strVal val="visible"/>
                                      </p:to>
                                    </p:set>
                                    <p:animEffect transition="in" filter="barn(inVertical)">
                                      <p:cBhvr>
                                        <p:cTn id="19" dur="500"/>
                                        <p:tgtEl>
                                          <p:spTgt spid="1386"/>
                                        </p:tgtEl>
                                      </p:cBhvr>
                                    </p:animEffect>
                                  </p:childTnLst>
                                </p:cTn>
                              </p:par>
                              <p:par>
                                <p:cTn id="20" presetID="16" presetClass="entr" presetSubtype="21" fill="hold" nodeType="withEffect">
                                  <p:stCondLst>
                                    <p:cond delay="0"/>
                                  </p:stCondLst>
                                  <p:childTnLst>
                                    <p:set>
                                      <p:cBhvr>
                                        <p:cTn id="21" dur="1" fill="hold">
                                          <p:stCondLst>
                                            <p:cond delay="0"/>
                                          </p:stCondLst>
                                        </p:cTn>
                                        <p:tgtEl>
                                          <p:spTgt spid="1387"/>
                                        </p:tgtEl>
                                        <p:attrNameLst>
                                          <p:attrName>style.visibility</p:attrName>
                                        </p:attrNameLst>
                                      </p:cBhvr>
                                      <p:to>
                                        <p:strVal val="visible"/>
                                      </p:to>
                                    </p:set>
                                    <p:animEffect transition="in" filter="barn(inVertical)">
                                      <p:cBhvr>
                                        <p:cTn id="22" dur="500"/>
                                        <p:tgtEl>
                                          <p:spTgt spid="1387"/>
                                        </p:tgtEl>
                                      </p:cBhvr>
                                    </p:animEffect>
                                  </p:childTnLst>
                                </p:cTn>
                              </p:par>
                              <p:par>
                                <p:cTn id="23" presetID="16" presetClass="entr" presetSubtype="21" fill="hold" nodeType="withEffect">
                                  <p:stCondLst>
                                    <p:cond delay="0"/>
                                  </p:stCondLst>
                                  <p:childTnLst>
                                    <p:set>
                                      <p:cBhvr>
                                        <p:cTn id="24" dur="1" fill="hold">
                                          <p:stCondLst>
                                            <p:cond delay="0"/>
                                          </p:stCondLst>
                                        </p:cTn>
                                        <p:tgtEl>
                                          <p:spTgt spid="1400"/>
                                        </p:tgtEl>
                                        <p:attrNameLst>
                                          <p:attrName>style.visibility</p:attrName>
                                        </p:attrNameLst>
                                      </p:cBhvr>
                                      <p:to>
                                        <p:strVal val="visible"/>
                                      </p:to>
                                    </p:set>
                                    <p:animEffect transition="in" filter="barn(inVertical)">
                                      <p:cBhvr>
                                        <p:cTn id="25" dur="500"/>
                                        <p:tgtEl>
                                          <p:spTgt spid="140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37"/>
                                        </p:tgtEl>
                                        <p:attrNameLst>
                                          <p:attrName>style.visibility</p:attrName>
                                        </p:attrNameLst>
                                      </p:cBhvr>
                                      <p:to>
                                        <p:strVal val="visible"/>
                                      </p:to>
                                    </p:set>
                                    <p:animEffect transition="in" filter="barn(inVertical)">
                                      <p:cBhvr>
                                        <p:cTn id="28" dur="500"/>
                                        <p:tgtEl>
                                          <p:spTgt spid="123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24"/>
                                        </p:tgtEl>
                                        <p:attrNameLst>
                                          <p:attrName>style.visibility</p:attrName>
                                        </p:attrNameLst>
                                      </p:cBhvr>
                                      <p:to>
                                        <p:strVal val="visible"/>
                                      </p:to>
                                    </p:set>
                                    <p:anim calcmode="lin" valueType="num">
                                      <p:cBhvr additive="base">
                                        <p:cTn id="33" dur="500" fill="hold"/>
                                        <p:tgtEl>
                                          <p:spTgt spid="1224"/>
                                        </p:tgtEl>
                                        <p:attrNameLst>
                                          <p:attrName>ppt_x</p:attrName>
                                        </p:attrNameLst>
                                      </p:cBhvr>
                                      <p:tavLst>
                                        <p:tav tm="0">
                                          <p:val>
                                            <p:strVal val="#ppt_x"/>
                                          </p:val>
                                        </p:tav>
                                        <p:tav tm="100000">
                                          <p:val>
                                            <p:strVal val="#ppt_x"/>
                                          </p:val>
                                        </p:tav>
                                      </p:tavLst>
                                    </p:anim>
                                    <p:anim calcmode="lin" valueType="num">
                                      <p:cBhvr additive="base">
                                        <p:cTn id="34" dur="500" fill="hold"/>
                                        <p:tgtEl>
                                          <p:spTgt spid="12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36"/>
                                        </p:tgtEl>
                                        <p:attrNameLst>
                                          <p:attrName>style.visibility</p:attrName>
                                        </p:attrNameLst>
                                      </p:cBhvr>
                                      <p:to>
                                        <p:strVal val="visible"/>
                                      </p:to>
                                    </p:set>
                                    <p:animEffect transition="in" filter="fade">
                                      <p:cBhvr>
                                        <p:cTn id="39" dur="1000"/>
                                        <p:tgtEl>
                                          <p:spTgt spid="1236"/>
                                        </p:tgtEl>
                                      </p:cBhvr>
                                    </p:animEffect>
                                    <p:anim calcmode="lin" valueType="num">
                                      <p:cBhvr>
                                        <p:cTn id="40" dur="1000" fill="hold"/>
                                        <p:tgtEl>
                                          <p:spTgt spid="1236"/>
                                        </p:tgtEl>
                                        <p:attrNameLst>
                                          <p:attrName>ppt_x</p:attrName>
                                        </p:attrNameLst>
                                      </p:cBhvr>
                                      <p:tavLst>
                                        <p:tav tm="0">
                                          <p:val>
                                            <p:strVal val="#ppt_x"/>
                                          </p:val>
                                        </p:tav>
                                        <p:tav tm="100000">
                                          <p:val>
                                            <p:strVal val="#ppt_x"/>
                                          </p:val>
                                        </p:tav>
                                      </p:tavLst>
                                    </p:anim>
                                    <p:anim calcmode="lin" valueType="num">
                                      <p:cBhvr>
                                        <p:cTn id="41" dur="1000" fill="hold"/>
                                        <p:tgtEl>
                                          <p:spTgt spid="1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 grpId="0" animBg="1"/>
      <p:bldP spid="1386" grpId="0" animBg="1"/>
      <p:bldP spid="1222" grpId="0" animBg="1"/>
      <p:bldP spid="1224" grpId="0" animBg="1"/>
      <p:bldP spid="1236" grpId="0" animBg="1"/>
      <p:bldP spid="12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b. Thân đoạn</a:t>
            </a:r>
            <a:endParaRPr b="1">
              <a:latin typeface="Times New Roman" panose="02020603050405020304" pitchFamily="18" charset="0"/>
              <a:cs typeface="Times New Roman" panose="02020603050405020304" pitchFamily="18" charset="0"/>
            </a:endParaRPr>
          </a:p>
        </p:txBody>
      </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786159" y="5562881"/>
            <a:ext cx="1263792" cy="120153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 name="Google Shape;555;p24">
            <a:extLst>
              <a:ext uri="{FF2B5EF4-FFF2-40B4-BE49-F238E27FC236}">
                <a16:creationId xmlns:a16="http://schemas.microsoft.com/office/drawing/2014/main" id="{E7839344-AEAF-2657-C531-E0DEF93F9DFD}"/>
              </a:ext>
            </a:extLst>
          </p:cNvPr>
          <p:cNvSpPr/>
          <p:nvPr/>
        </p:nvSpPr>
        <p:spPr>
          <a:xfrm>
            <a:off x="3175208" y="3320596"/>
            <a:ext cx="8407200" cy="2988864"/>
          </a:xfrm>
          <a:prstGeom prst="roundRect">
            <a:avLst>
              <a:gd name="adj" fmla="val 6666"/>
            </a:avLst>
          </a:prstGeom>
          <a:solidFill>
            <a:srgbClr val="F3D676">
              <a:alpha val="37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557;p24">
            <a:extLst>
              <a:ext uri="{FF2B5EF4-FFF2-40B4-BE49-F238E27FC236}">
                <a16:creationId xmlns:a16="http://schemas.microsoft.com/office/drawing/2014/main" id="{48FDFCD6-8513-72D1-0B6C-842A85C5C088}"/>
              </a:ext>
            </a:extLst>
          </p:cNvPr>
          <p:cNvSpPr txBox="1"/>
          <p:nvPr/>
        </p:nvSpPr>
        <p:spPr>
          <a:xfrm>
            <a:off x="3397144" y="3232687"/>
            <a:ext cx="7750537" cy="2677200"/>
          </a:xfrm>
          <a:prstGeom prst="rect">
            <a:avLst/>
          </a:prstGeom>
          <a:noFill/>
          <a:ln>
            <a:noFill/>
          </a:ln>
        </p:spPr>
        <p:txBody>
          <a:bodyPr spcFirstLastPara="1" wrap="square" lIns="121900" tIns="121900" rIns="121900" bIns="121900" anchor="t" anchorCtr="0">
            <a:noAutofit/>
          </a:bodyPr>
          <a:lstStyle/>
          <a:p>
            <a:r>
              <a:rPr lang="vi-VN" sz="2400">
                <a:solidFill>
                  <a:srgbClr val="0B050B"/>
                </a:solidFill>
                <a:latin typeface="+mj-lt"/>
              </a:rPr>
              <a:t>- Trình bày những nét độc đáo về nghệ thuật của bài thơ (cách ngắt nhịp và gieo vần, các biện pháp tu từ…)</a:t>
            </a:r>
            <a:endParaRPr lang="en-US" sz="2400">
              <a:solidFill>
                <a:srgbClr val="0B050B"/>
              </a:solidFill>
              <a:latin typeface="+mj-lt"/>
            </a:endParaRPr>
          </a:p>
          <a:p>
            <a:r>
              <a:rPr lang="vi-VN" sz="2400">
                <a:solidFill>
                  <a:srgbClr val="0B050B"/>
                </a:solidFill>
                <a:latin typeface="+mj-lt"/>
              </a:rPr>
              <a:t>- Từ các đặc sắc về nghệ thuật, trình bày những nét độc đáo và ý nghĩa của nội dung bào thơ</a:t>
            </a:r>
            <a:endParaRPr lang="en-US" sz="2400">
              <a:solidFill>
                <a:srgbClr val="0B050B"/>
              </a:solidFill>
              <a:latin typeface="+mj-lt"/>
            </a:endParaRPr>
          </a:p>
          <a:p>
            <a:r>
              <a:rPr lang="vi-VN" sz="2400">
                <a:solidFill>
                  <a:srgbClr val="0B050B"/>
                </a:solidFill>
                <a:latin typeface="+mj-lt"/>
              </a:rPr>
              <a:t>- Những cảm xúc, tình cảm của em về hình ảnh thơ nổi bật hoặc nội dung bài thơ</a:t>
            </a:r>
            <a:endParaRPr lang="en-US" sz="2400">
              <a:solidFill>
                <a:srgbClr val="0B050B"/>
              </a:solidFill>
              <a:latin typeface="+mj-lt"/>
            </a:endParaRPr>
          </a:p>
          <a:p>
            <a:r>
              <a:rPr lang="vi-VN" sz="2400">
                <a:solidFill>
                  <a:srgbClr val="0B050B"/>
                </a:solidFill>
                <a:latin typeface="+mj-lt"/>
              </a:rPr>
              <a:t>- Tác dụng và ý nghĩa của thể thơ tự do trong việc thể hiện cảm xúc, nội dung bài thơ</a:t>
            </a:r>
            <a:endParaRPr lang="en-US" sz="2400">
              <a:solidFill>
                <a:srgbClr val="0B050B"/>
              </a:solidFill>
              <a:latin typeface="+mj-lt"/>
            </a:endParaRPr>
          </a:p>
        </p:txBody>
      </p:sp>
      <p:sp>
        <p:nvSpPr>
          <p:cNvPr id="1224" name="Google Shape;558;p24">
            <a:extLst>
              <a:ext uri="{FF2B5EF4-FFF2-40B4-BE49-F238E27FC236}">
                <a16:creationId xmlns:a16="http://schemas.microsoft.com/office/drawing/2014/main" id="{18B16F89-CD0E-3688-9C32-5DFB817E3A08}"/>
              </a:ext>
            </a:extLst>
          </p:cNvPr>
          <p:cNvSpPr/>
          <p:nvPr/>
        </p:nvSpPr>
        <p:spPr>
          <a:xfrm>
            <a:off x="609600" y="4458100"/>
            <a:ext cx="2864400" cy="6792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algn="ctr" defTabSz="1219170">
              <a:buClr>
                <a:srgbClr val="000000"/>
              </a:buClr>
            </a:pPr>
            <a:r>
              <a:rPr lang="fr" sz="3200" b="1" i="1" kern="0">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Thân đoạn</a:t>
            </a:r>
            <a:endParaRPr sz="3200" b="1" i="1" kern="0">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289" name="Google Shape;559;p24">
            <a:extLst>
              <a:ext uri="{FF2B5EF4-FFF2-40B4-BE49-F238E27FC236}">
                <a16:creationId xmlns:a16="http://schemas.microsoft.com/office/drawing/2014/main" id="{DC8DD72F-2C67-6626-2527-1AC8F04766EE}"/>
              </a:ext>
            </a:extLst>
          </p:cNvPr>
          <p:cNvSpPr/>
          <p:nvPr/>
        </p:nvSpPr>
        <p:spPr>
          <a:xfrm>
            <a:off x="609600" y="1998467"/>
            <a:ext cx="2864400" cy="6792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fr" sz="3200" b="1" i="1" kern="0">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Dàn ý</a:t>
            </a:r>
            <a:endParaRPr sz="3200" b="1" i="1" kern="0">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290" name="Google Shape;560;p24">
            <a:extLst>
              <a:ext uri="{FF2B5EF4-FFF2-40B4-BE49-F238E27FC236}">
                <a16:creationId xmlns:a16="http://schemas.microsoft.com/office/drawing/2014/main" id="{20F3E65E-27CF-4A11-E4BB-69D81A32B673}"/>
              </a:ext>
            </a:extLst>
          </p:cNvPr>
          <p:cNvSpPr/>
          <p:nvPr/>
        </p:nvSpPr>
        <p:spPr>
          <a:xfrm>
            <a:off x="5428333" y="1803667"/>
            <a:ext cx="1068800" cy="10688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1291" name="Google Shape;561;p24">
            <a:extLst>
              <a:ext uri="{FF2B5EF4-FFF2-40B4-BE49-F238E27FC236}">
                <a16:creationId xmlns:a16="http://schemas.microsoft.com/office/drawing/2014/main" id="{0D0DE08A-B8EB-9C12-8C5E-77A3A6DAE0FC}"/>
              </a:ext>
            </a:extLst>
          </p:cNvPr>
          <p:cNvCxnSpPr>
            <a:cxnSpLocks/>
            <a:stCxn id="1290" idx="6"/>
          </p:cNvCxnSpPr>
          <p:nvPr/>
        </p:nvCxnSpPr>
        <p:spPr>
          <a:xfrm>
            <a:off x="6497133" y="2338067"/>
            <a:ext cx="1954400" cy="0"/>
          </a:xfrm>
          <a:prstGeom prst="straightConnector1">
            <a:avLst/>
          </a:prstGeom>
          <a:noFill/>
          <a:ln w="9525" cap="flat" cmpd="sng">
            <a:solidFill>
              <a:schemeClr val="dk2"/>
            </a:solidFill>
            <a:prstDash val="solid"/>
            <a:round/>
            <a:headEnd type="none" w="med" len="med"/>
            <a:tailEnd type="oval" w="med" len="med"/>
          </a:ln>
        </p:spPr>
      </p:cxnSp>
      <p:cxnSp>
        <p:nvCxnSpPr>
          <p:cNvPr id="1292" name="Google Shape;563;p24">
            <a:extLst>
              <a:ext uri="{FF2B5EF4-FFF2-40B4-BE49-F238E27FC236}">
                <a16:creationId xmlns:a16="http://schemas.microsoft.com/office/drawing/2014/main" id="{32370335-F9AB-B7EB-EDCA-F75507C50223}"/>
              </a:ext>
            </a:extLst>
          </p:cNvPr>
          <p:cNvCxnSpPr>
            <a:stCxn id="1289" idx="3"/>
            <a:endCxn id="1290" idx="2"/>
          </p:cNvCxnSpPr>
          <p:nvPr/>
        </p:nvCxnSpPr>
        <p:spPr>
          <a:xfrm>
            <a:off x="3474000" y="2338067"/>
            <a:ext cx="1954400" cy="0"/>
          </a:xfrm>
          <a:prstGeom prst="straightConnector1">
            <a:avLst/>
          </a:prstGeom>
          <a:noFill/>
          <a:ln w="9525" cap="flat" cmpd="sng">
            <a:solidFill>
              <a:schemeClr val="dk2"/>
            </a:solidFill>
            <a:prstDash val="solid"/>
            <a:round/>
            <a:headEnd type="none" w="med" len="med"/>
            <a:tailEnd type="oval" w="med" len="med"/>
          </a:ln>
        </p:spPr>
      </p:cxnSp>
      <p:sp>
        <p:nvSpPr>
          <p:cNvPr id="1293" name="Google Shape;564;p24">
            <a:extLst>
              <a:ext uri="{FF2B5EF4-FFF2-40B4-BE49-F238E27FC236}">
                <a16:creationId xmlns:a16="http://schemas.microsoft.com/office/drawing/2014/main" id="{715CC988-E9DA-4EC4-23DD-2AB5D98B4B91}"/>
              </a:ext>
            </a:extLst>
          </p:cNvPr>
          <p:cNvSpPr/>
          <p:nvPr/>
        </p:nvSpPr>
        <p:spPr>
          <a:xfrm>
            <a:off x="5714582" y="2111960"/>
            <a:ext cx="496367" cy="452149"/>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cxnSp>
        <p:nvCxnSpPr>
          <p:cNvPr id="1294" name="Google Shape;565;p24">
            <a:extLst>
              <a:ext uri="{FF2B5EF4-FFF2-40B4-BE49-F238E27FC236}">
                <a16:creationId xmlns:a16="http://schemas.microsoft.com/office/drawing/2014/main" id="{B0CE7C8B-06B1-B16C-3638-8FA2ECF284F4}"/>
              </a:ext>
            </a:extLst>
          </p:cNvPr>
          <p:cNvCxnSpPr>
            <a:stCxn id="1289" idx="2"/>
            <a:endCxn id="1224" idx="0"/>
          </p:cNvCxnSpPr>
          <p:nvPr/>
        </p:nvCxnSpPr>
        <p:spPr>
          <a:xfrm>
            <a:off x="2041800" y="2677667"/>
            <a:ext cx="0" cy="1780400"/>
          </a:xfrm>
          <a:prstGeom prst="straightConnector1">
            <a:avLst/>
          </a:prstGeom>
          <a:noFill/>
          <a:ln w="9525" cap="flat" cmpd="sng">
            <a:solidFill>
              <a:schemeClr val="dk2"/>
            </a:solidFill>
            <a:prstDash val="solid"/>
            <a:round/>
            <a:headEnd type="none" w="med" len="med"/>
            <a:tailEnd type="none" w="med" len="med"/>
          </a:ln>
        </p:spPr>
      </p:cxnSp>
      <p:grpSp>
        <p:nvGrpSpPr>
          <p:cNvPr id="1454" name="Google Shape;1776;p37">
            <a:extLst>
              <a:ext uri="{FF2B5EF4-FFF2-40B4-BE49-F238E27FC236}">
                <a16:creationId xmlns:a16="http://schemas.microsoft.com/office/drawing/2014/main" id="{76C6EF3A-05BE-DD2B-4013-DC40E65FAB11}"/>
              </a:ext>
            </a:extLst>
          </p:cNvPr>
          <p:cNvGrpSpPr/>
          <p:nvPr/>
        </p:nvGrpSpPr>
        <p:grpSpPr>
          <a:xfrm>
            <a:off x="7637658" y="722607"/>
            <a:ext cx="3533069" cy="2695512"/>
            <a:chOff x="376725" y="238125"/>
            <a:chExt cx="6866550" cy="5238750"/>
          </a:xfrm>
        </p:grpSpPr>
        <p:sp>
          <p:nvSpPr>
            <p:cNvPr id="1455" name="Google Shape;1777;p37">
              <a:extLst>
                <a:ext uri="{FF2B5EF4-FFF2-40B4-BE49-F238E27FC236}">
                  <a16:creationId xmlns:a16="http://schemas.microsoft.com/office/drawing/2014/main" id="{324175D0-BEBC-054C-92AA-1B50854722CE}"/>
                </a:ext>
              </a:extLst>
            </p:cNvPr>
            <p:cNvSpPr/>
            <p:nvPr/>
          </p:nvSpPr>
          <p:spPr>
            <a:xfrm>
              <a:off x="4370875" y="961100"/>
              <a:ext cx="1959975" cy="2342125"/>
            </a:xfrm>
            <a:custGeom>
              <a:avLst/>
              <a:gdLst/>
              <a:ahLst/>
              <a:cxnLst/>
              <a:rect l="l" t="t" r="r" b="b"/>
              <a:pathLst>
                <a:path w="78399" h="93685" extrusionOk="0">
                  <a:moveTo>
                    <a:pt x="11287" y="0"/>
                  </a:moveTo>
                  <a:lnTo>
                    <a:pt x="11056" y="392"/>
                  </a:lnTo>
                  <a:lnTo>
                    <a:pt x="10824" y="783"/>
                  </a:lnTo>
                  <a:lnTo>
                    <a:pt x="10606" y="1203"/>
                  </a:lnTo>
                  <a:lnTo>
                    <a:pt x="10389" y="1638"/>
                  </a:lnTo>
                  <a:lnTo>
                    <a:pt x="9954" y="2536"/>
                  </a:lnTo>
                  <a:lnTo>
                    <a:pt x="9534" y="3478"/>
                  </a:lnTo>
                  <a:lnTo>
                    <a:pt x="9114" y="4492"/>
                  </a:lnTo>
                  <a:lnTo>
                    <a:pt x="8723" y="5535"/>
                  </a:lnTo>
                  <a:lnTo>
                    <a:pt x="8332" y="6622"/>
                  </a:lnTo>
                  <a:lnTo>
                    <a:pt x="7955" y="7766"/>
                  </a:lnTo>
                  <a:lnTo>
                    <a:pt x="7593" y="8940"/>
                  </a:lnTo>
                  <a:lnTo>
                    <a:pt x="7245" y="10157"/>
                  </a:lnTo>
                  <a:lnTo>
                    <a:pt x="6897" y="11403"/>
                  </a:lnTo>
                  <a:lnTo>
                    <a:pt x="6564" y="12693"/>
                  </a:lnTo>
                  <a:lnTo>
                    <a:pt x="6245" y="14011"/>
                  </a:lnTo>
                  <a:lnTo>
                    <a:pt x="5941" y="15358"/>
                  </a:lnTo>
                  <a:lnTo>
                    <a:pt x="5637" y="16735"/>
                  </a:lnTo>
                  <a:lnTo>
                    <a:pt x="5347" y="18140"/>
                  </a:lnTo>
                  <a:lnTo>
                    <a:pt x="5072" y="19560"/>
                  </a:lnTo>
                  <a:lnTo>
                    <a:pt x="4796" y="21009"/>
                  </a:lnTo>
                  <a:lnTo>
                    <a:pt x="4536" y="22472"/>
                  </a:lnTo>
                  <a:lnTo>
                    <a:pt x="4289" y="23950"/>
                  </a:lnTo>
                  <a:lnTo>
                    <a:pt x="4043" y="25443"/>
                  </a:lnTo>
                  <a:lnTo>
                    <a:pt x="3811" y="26949"/>
                  </a:lnTo>
                  <a:lnTo>
                    <a:pt x="3579" y="28471"/>
                  </a:lnTo>
                  <a:lnTo>
                    <a:pt x="3362" y="29992"/>
                  </a:lnTo>
                  <a:lnTo>
                    <a:pt x="3159" y="31528"/>
                  </a:lnTo>
                  <a:lnTo>
                    <a:pt x="2956" y="33064"/>
                  </a:lnTo>
                  <a:lnTo>
                    <a:pt x="2580" y="36135"/>
                  </a:lnTo>
                  <a:lnTo>
                    <a:pt x="2246" y="39192"/>
                  </a:lnTo>
                  <a:lnTo>
                    <a:pt x="1928" y="42220"/>
                  </a:lnTo>
                  <a:lnTo>
                    <a:pt x="1652" y="45191"/>
                  </a:lnTo>
                  <a:lnTo>
                    <a:pt x="1392" y="48103"/>
                  </a:lnTo>
                  <a:lnTo>
                    <a:pt x="1160" y="50943"/>
                  </a:lnTo>
                  <a:lnTo>
                    <a:pt x="957" y="53667"/>
                  </a:lnTo>
                  <a:lnTo>
                    <a:pt x="783" y="56289"/>
                  </a:lnTo>
                  <a:lnTo>
                    <a:pt x="624" y="58767"/>
                  </a:lnTo>
                  <a:lnTo>
                    <a:pt x="493" y="61085"/>
                  </a:lnTo>
                  <a:lnTo>
                    <a:pt x="377" y="63244"/>
                  </a:lnTo>
                  <a:lnTo>
                    <a:pt x="189" y="66982"/>
                  </a:lnTo>
                  <a:lnTo>
                    <a:pt x="88" y="69821"/>
                  </a:lnTo>
                  <a:lnTo>
                    <a:pt x="15" y="71618"/>
                  </a:lnTo>
                  <a:lnTo>
                    <a:pt x="1" y="72256"/>
                  </a:lnTo>
                  <a:lnTo>
                    <a:pt x="102" y="72328"/>
                  </a:lnTo>
                  <a:lnTo>
                    <a:pt x="218" y="72415"/>
                  </a:lnTo>
                  <a:lnTo>
                    <a:pt x="334" y="72531"/>
                  </a:lnTo>
                  <a:lnTo>
                    <a:pt x="450" y="72676"/>
                  </a:lnTo>
                  <a:lnTo>
                    <a:pt x="711" y="73038"/>
                  </a:lnTo>
                  <a:lnTo>
                    <a:pt x="986" y="73487"/>
                  </a:lnTo>
                  <a:lnTo>
                    <a:pt x="1305" y="74009"/>
                  </a:lnTo>
                  <a:lnTo>
                    <a:pt x="1652" y="74603"/>
                  </a:lnTo>
                  <a:lnTo>
                    <a:pt x="2464" y="75979"/>
                  </a:lnTo>
                  <a:lnTo>
                    <a:pt x="2942" y="76762"/>
                  </a:lnTo>
                  <a:lnTo>
                    <a:pt x="3449" y="77573"/>
                  </a:lnTo>
                  <a:lnTo>
                    <a:pt x="4014" y="78442"/>
                  </a:lnTo>
                  <a:lnTo>
                    <a:pt x="4637" y="79326"/>
                  </a:lnTo>
                  <a:lnTo>
                    <a:pt x="5304" y="80253"/>
                  </a:lnTo>
                  <a:lnTo>
                    <a:pt x="5666" y="80717"/>
                  </a:lnTo>
                  <a:lnTo>
                    <a:pt x="6043" y="81181"/>
                  </a:lnTo>
                  <a:lnTo>
                    <a:pt x="6434" y="81659"/>
                  </a:lnTo>
                  <a:lnTo>
                    <a:pt x="6839" y="82137"/>
                  </a:lnTo>
                  <a:lnTo>
                    <a:pt x="7260" y="82615"/>
                  </a:lnTo>
                  <a:lnTo>
                    <a:pt x="7694" y="83093"/>
                  </a:lnTo>
                  <a:lnTo>
                    <a:pt x="8158" y="83571"/>
                  </a:lnTo>
                  <a:lnTo>
                    <a:pt x="8636" y="84049"/>
                  </a:lnTo>
                  <a:lnTo>
                    <a:pt x="9114" y="84527"/>
                  </a:lnTo>
                  <a:lnTo>
                    <a:pt x="9636" y="84991"/>
                  </a:lnTo>
                  <a:lnTo>
                    <a:pt x="10157" y="85455"/>
                  </a:lnTo>
                  <a:lnTo>
                    <a:pt x="10708" y="85918"/>
                  </a:lnTo>
                  <a:lnTo>
                    <a:pt x="11273" y="86382"/>
                  </a:lnTo>
                  <a:lnTo>
                    <a:pt x="11867" y="86831"/>
                  </a:lnTo>
                  <a:lnTo>
                    <a:pt x="12475" y="87280"/>
                  </a:lnTo>
                  <a:lnTo>
                    <a:pt x="13113" y="87715"/>
                  </a:lnTo>
                  <a:lnTo>
                    <a:pt x="13750" y="88150"/>
                  </a:lnTo>
                  <a:lnTo>
                    <a:pt x="14431" y="88570"/>
                  </a:lnTo>
                  <a:lnTo>
                    <a:pt x="15127" y="88976"/>
                  </a:lnTo>
                  <a:lnTo>
                    <a:pt x="15837" y="89367"/>
                  </a:lnTo>
                  <a:lnTo>
                    <a:pt x="16576" y="89758"/>
                  </a:lnTo>
                  <a:lnTo>
                    <a:pt x="17344" y="90120"/>
                  </a:lnTo>
                  <a:lnTo>
                    <a:pt x="18141" y="90482"/>
                  </a:lnTo>
                  <a:lnTo>
                    <a:pt x="18952" y="90830"/>
                  </a:lnTo>
                  <a:lnTo>
                    <a:pt x="19778" y="91163"/>
                  </a:lnTo>
                  <a:lnTo>
                    <a:pt x="20647" y="91468"/>
                  </a:lnTo>
                  <a:lnTo>
                    <a:pt x="21531" y="91757"/>
                  </a:lnTo>
                  <a:lnTo>
                    <a:pt x="22444" y="92047"/>
                  </a:lnTo>
                  <a:lnTo>
                    <a:pt x="23371" y="92293"/>
                  </a:lnTo>
                  <a:lnTo>
                    <a:pt x="24342" y="92540"/>
                  </a:lnTo>
                  <a:lnTo>
                    <a:pt x="25327" y="92757"/>
                  </a:lnTo>
                  <a:lnTo>
                    <a:pt x="26356" y="92945"/>
                  </a:lnTo>
                  <a:lnTo>
                    <a:pt x="27399" y="93119"/>
                  </a:lnTo>
                  <a:lnTo>
                    <a:pt x="28471" y="93279"/>
                  </a:lnTo>
                  <a:lnTo>
                    <a:pt x="29572" y="93409"/>
                  </a:lnTo>
                  <a:lnTo>
                    <a:pt x="30717" y="93510"/>
                  </a:lnTo>
                  <a:lnTo>
                    <a:pt x="31876" y="93583"/>
                  </a:lnTo>
                  <a:lnTo>
                    <a:pt x="33064" y="93641"/>
                  </a:lnTo>
                  <a:lnTo>
                    <a:pt x="34266" y="93670"/>
                  </a:lnTo>
                  <a:lnTo>
                    <a:pt x="35455" y="93684"/>
                  </a:lnTo>
                  <a:lnTo>
                    <a:pt x="36643" y="93684"/>
                  </a:lnTo>
                  <a:lnTo>
                    <a:pt x="37816" y="93670"/>
                  </a:lnTo>
                  <a:lnTo>
                    <a:pt x="38975" y="93641"/>
                  </a:lnTo>
                  <a:lnTo>
                    <a:pt x="40134" y="93612"/>
                  </a:lnTo>
                  <a:lnTo>
                    <a:pt x="41279" y="93568"/>
                  </a:lnTo>
                  <a:lnTo>
                    <a:pt x="42409" y="93496"/>
                  </a:lnTo>
                  <a:lnTo>
                    <a:pt x="43525" y="93424"/>
                  </a:lnTo>
                  <a:lnTo>
                    <a:pt x="44640" y="93351"/>
                  </a:lnTo>
                  <a:lnTo>
                    <a:pt x="45742" y="93250"/>
                  </a:lnTo>
                  <a:lnTo>
                    <a:pt x="46814" y="93148"/>
                  </a:lnTo>
                  <a:lnTo>
                    <a:pt x="47886" y="93047"/>
                  </a:lnTo>
                  <a:lnTo>
                    <a:pt x="48958" y="92916"/>
                  </a:lnTo>
                  <a:lnTo>
                    <a:pt x="50001" y="92786"/>
                  </a:lnTo>
                  <a:lnTo>
                    <a:pt x="51030" y="92656"/>
                  </a:lnTo>
                  <a:lnTo>
                    <a:pt x="52044" y="92511"/>
                  </a:lnTo>
                  <a:lnTo>
                    <a:pt x="53058" y="92351"/>
                  </a:lnTo>
                  <a:lnTo>
                    <a:pt x="54044" y="92192"/>
                  </a:lnTo>
                  <a:lnTo>
                    <a:pt x="55014" y="92018"/>
                  </a:lnTo>
                  <a:lnTo>
                    <a:pt x="55985" y="91844"/>
                  </a:lnTo>
                  <a:lnTo>
                    <a:pt x="56927" y="91670"/>
                  </a:lnTo>
                  <a:lnTo>
                    <a:pt x="58767" y="91294"/>
                  </a:lnTo>
                  <a:lnTo>
                    <a:pt x="60549" y="90888"/>
                  </a:lnTo>
                  <a:lnTo>
                    <a:pt x="62259" y="90482"/>
                  </a:lnTo>
                  <a:lnTo>
                    <a:pt x="63896" y="90062"/>
                  </a:lnTo>
                  <a:lnTo>
                    <a:pt x="65461" y="89628"/>
                  </a:lnTo>
                  <a:lnTo>
                    <a:pt x="66938" y="89193"/>
                  </a:lnTo>
                  <a:lnTo>
                    <a:pt x="68358" y="88744"/>
                  </a:lnTo>
                  <a:lnTo>
                    <a:pt x="69677" y="88309"/>
                  </a:lnTo>
                  <a:lnTo>
                    <a:pt x="70923" y="87874"/>
                  </a:lnTo>
                  <a:lnTo>
                    <a:pt x="72082" y="87440"/>
                  </a:lnTo>
                  <a:lnTo>
                    <a:pt x="73154" y="87020"/>
                  </a:lnTo>
                  <a:lnTo>
                    <a:pt x="74125" y="86614"/>
                  </a:lnTo>
                  <a:lnTo>
                    <a:pt x="75009" y="86223"/>
                  </a:lnTo>
                  <a:lnTo>
                    <a:pt x="75806" y="85860"/>
                  </a:lnTo>
                  <a:lnTo>
                    <a:pt x="76487" y="85513"/>
                  </a:lnTo>
                  <a:lnTo>
                    <a:pt x="77081" y="85194"/>
                  </a:lnTo>
                  <a:lnTo>
                    <a:pt x="77559" y="84919"/>
                  </a:lnTo>
                  <a:lnTo>
                    <a:pt x="77935" y="84658"/>
                  </a:lnTo>
                  <a:lnTo>
                    <a:pt x="78080" y="84542"/>
                  </a:lnTo>
                  <a:lnTo>
                    <a:pt x="78196" y="84441"/>
                  </a:lnTo>
                  <a:lnTo>
                    <a:pt x="78298" y="84354"/>
                  </a:lnTo>
                  <a:lnTo>
                    <a:pt x="78356" y="84267"/>
                  </a:lnTo>
                  <a:lnTo>
                    <a:pt x="78385" y="84194"/>
                  </a:lnTo>
                  <a:lnTo>
                    <a:pt x="78399" y="84136"/>
                  </a:lnTo>
                  <a:lnTo>
                    <a:pt x="78269" y="83557"/>
                  </a:lnTo>
                  <a:lnTo>
                    <a:pt x="78008" y="82325"/>
                  </a:lnTo>
                  <a:lnTo>
                    <a:pt x="77617" y="80514"/>
                  </a:lnTo>
                  <a:lnTo>
                    <a:pt x="77138" y="78181"/>
                  </a:lnTo>
                  <a:lnTo>
                    <a:pt x="76878" y="76834"/>
                  </a:lnTo>
                  <a:lnTo>
                    <a:pt x="76617" y="75400"/>
                  </a:lnTo>
                  <a:lnTo>
                    <a:pt x="76342" y="73864"/>
                  </a:lnTo>
                  <a:lnTo>
                    <a:pt x="76066" y="72227"/>
                  </a:lnTo>
                  <a:lnTo>
                    <a:pt x="75791" y="70531"/>
                  </a:lnTo>
                  <a:lnTo>
                    <a:pt x="75530" y="68749"/>
                  </a:lnTo>
                  <a:lnTo>
                    <a:pt x="75269" y="66924"/>
                  </a:lnTo>
                  <a:lnTo>
                    <a:pt x="75038" y="65026"/>
                  </a:lnTo>
                  <a:lnTo>
                    <a:pt x="74806" y="63099"/>
                  </a:lnTo>
                  <a:lnTo>
                    <a:pt x="74603" y="61128"/>
                  </a:lnTo>
                  <a:lnTo>
                    <a:pt x="74429" y="59129"/>
                  </a:lnTo>
                  <a:lnTo>
                    <a:pt x="74299" y="57115"/>
                  </a:lnTo>
                  <a:lnTo>
                    <a:pt x="74241" y="56115"/>
                  </a:lnTo>
                  <a:lnTo>
                    <a:pt x="74183" y="55101"/>
                  </a:lnTo>
                  <a:lnTo>
                    <a:pt x="74139" y="54087"/>
                  </a:lnTo>
                  <a:lnTo>
                    <a:pt x="74110" y="53073"/>
                  </a:lnTo>
                  <a:lnTo>
                    <a:pt x="74096" y="52058"/>
                  </a:lnTo>
                  <a:lnTo>
                    <a:pt x="74096" y="51059"/>
                  </a:lnTo>
                  <a:lnTo>
                    <a:pt x="74096" y="50059"/>
                  </a:lnTo>
                  <a:lnTo>
                    <a:pt x="74110" y="49059"/>
                  </a:lnTo>
                  <a:lnTo>
                    <a:pt x="74139" y="48059"/>
                  </a:lnTo>
                  <a:lnTo>
                    <a:pt x="74183" y="47074"/>
                  </a:lnTo>
                  <a:lnTo>
                    <a:pt x="74241" y="46103"/>
                  </a:lnTo>
                  <a:lnTo>
                    <a:pt x="74299" y="45133"/>
                  </a:lnTo>
                  <a:lnTo>
                    <a:pt x="74386" y="44176"/>
                  </a:lnTo>
                  <a:lnTo>
                    <a:pt x="74487" y="43235"/>
                  </a:lnTo>
                  <a:lnTo>
                    <a:pt x="74603" y="42293"/>
                  </a:lnTo>
                  <a:lnTo>
                    <a:pt x="74733" y="41380"/>
                  </a:lnTo>
                  <a:lnTo>
                    <a:pt x="74878" y="40482"/>
                  </a:lnTo>
                  <a:lnTo>
                    <a:pt x="75038" y="39584"/>
                  </a:lnTo>
                  <a:lnTo>
                    <a:pt x="75226" y="38714"/>
                  </a:lnTo>
                  <a:lnTo>
                    <a:pt x="75429" y="37859"/>
                  </a:lnTo>
                  <a:lnTo>
                    <a:pt x="75646" y="37019"/>
                  </a:lnTo>
                  <a:lnTo>
                    <a:pt x="75878" y="36208"/>
                  </a:lnTo>
                  <a:lnTo>
                    <a:pt x="76139" y="35411"/>
                  </a:lnTo>
                  <a:lnTo>
                    <a:pt x="76414" y="34643"/>
                  </a:lnTo>
                  <a:lnTo>
                    <a:pt x="11287" y="0"/>
                  </a:lnTo>
                  <a:close/>
                </a:path>
              </a:pathLst>
            </a:cu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56" name="Google Shape;1778;p37">
              <a:extLst>
                <a:ext uri="{FF2B5EF4-FFF2-40B4-BE49-F238E27FC236}">
                  <a16:creationId xmlns:a16="http://schemas.microsoft.com/office/drawing/2014/main" id="{0DD8EA2D-5CC7-431E-C8CD-39DCA7F08356}"/>
                </a:ext>
              </a:extLst>
            </p:cNvPr>
            <p:cNvSpPr/>
            <p:nvPr/>
          </p:nvSpPr>
          <p:spPr>
            <a:xfrm>
              <a:off x="4448750" y="2044850"/>
              <a:ext cx="496275" cy="613625"/>
            </a:xfrm>
            <a:custGeom>
              <a:avLst/>
              <a:gdLst/>
              <a:ahLst/>
              <a:cxnLst/>
              <a:rect l="l" t="t" r="r" b="b"/>
              <a:pathLst>
                <a:path w="19851" h="24545" extrusionOk="0">
                  <a:moveTo>
                    <a:pt x="18184" y="1"/>
                  </a:moveTo>
                  <a:lnTo>
                    <a:pt x="17836" y="15"/>
                  </a:lnTo>
                  <a:lnTo>
                    <a:pt x="17358" y="44"/>
                  </a:lnTo>
                  <a:lnTo>
                    <a:pt x="16764" y="102"/>
                  </a:lnTo>
                  <a:lnTo>
                    <a:pt x="16069" y="203"/>
                  </a:lnTo>
                  <a:lnTo>
                    <a:pt x="15257" y="334"/>
                  </a:lnTo>
                  <a:lnTo>
                    <a:pt x="14823" y="421"/>
                  </a:lnTo>
                  <a:lnTo>
                    <a:pt x="14359" y="522"/>
                  </a:lnTo>
                  <a:lnTo>
                    <a:pt x="13881" y="638"/>
                  </a:lnTo>
                  <a:lnTo>
                    <a:pt x="13374" y="769"/>
                  </a:lnTo>
                  <a:lnTo>
                    <a:pt x="12838" y="913"/>
                  </a:lnTo>
                  <a:lnTo>
                    <a:pt x="12302" y="1073"/>
                  </a:lnTo>
                  <a:lnTo>
                    <a:pt x="11737" y="1261"/>
                  </a:lnTo>
                  <a:lnTo>
                    <a:pt x="11157" y="1464"/>
                  </a:lnTo>
                  <a:lnTo>
                    <a:pt x="10563" y="1681"/>
                  </a:lnTo>
                  <a:lnTo>
                    <a:pt x="9940" y="1928"/>
                  </a:lnTo>
                  <a:lnTo>
                    <a:pt x="9317" y="2188"/>
                  </a:lnTo>
                  <a:lnTo>
                    <a:pt x="8680" y="2478"/>
                  </a:lnTo>
                  <a:lnTo>
                    <a:pt x="8028" y="2782"/>
                  </a:lnTo>
                  <a:lnTo>
                    <a:pt x="7361" y="3130"/>
                  </a:lnTo>
                  <a:lnTo>
                    <a:pt x="6695" y="3492"/>
                  </a:lnTo>
                  <a:lnTo>
                    <a:pt x="5999" y="3884"/>
                  </a:lnTo>
                  <a:lnTo>
                    <a:pt x="5304" y="4304"/>
                  </a:lnTo>
                  <a:lnTo>
                    <a:pt x="4608" y="4753"/>
                  </a:lnTo>
                  <a:lnTo>
                    <a:pt x="4260" y="4985"/>
                  </a:lnTo>
                  <a:lnTo>
                    <a:pt x="3942" y="5231"/>
                  </a:lnTo>
                  <a:lnTo>
                    <a:pt x="3623" y="5492"/>
                  </a:lnTo>
                  <a:lnTo>
                    <a:pt x="3333" y="5753"/>
                  </a:lnTo>
                  <a:lnTo>
                    <a:pt x="3043" y="6028"/>
                  </a:lnTo>
                  <a:lnTo>
                    <a:pt x="2783" y="6318"/>
                  </a:lnTo>
                  <a:lnTo>
                    <a:pt x="2536" y="6607"/>
                  </a:lnTo>
                  <a:lnTo>
                    <a:pt x="2290" y="6912"/>
                  </a:lnTo>
                  <a:lnTo>
                    <a:pt x="2073" y="7216"/>
                  </a:lnTo>
                  <a:lnTo>
                    <a:pt x="1870" y="7520"/>
                  </a:lnTo>
                  <a:lnTo>
                    <a:pt x="1667" y="7839"/>
                  </a:lnTo>
                  <a:lnTo>
                    <a:pt x="1493" y="8158"/>
                  </a:lnTo>
                  <a:lnTo>
                    <a:pt x="1319" y="8491"/>
                  </a:lnTo>
                  <a:lnTo>
                    <a:pt x="1160" y="8824"/>
                  </a:lnTo>
                  <a:lnTo>
                    <a:pt x="1015" y="9157"/>
                  </a:lnTo>
                  <a:lnTo>
                    <a:pt x="885" y="9505"/>
                  </a:lnTo>
                  <a:lnTo>
                    <a:pt x="754" y="9838"/>
                  </a:lnTo>
                  <a:lnTo>
                    <a:pt x="638" y="10186"/>
                  </a:lnTo>
                  <a:lnTo>
                    <a:pt x="537" y="10548"/>
                  </a:lnTo>
                  <a:lnTo>
                    <a:pt x="450" y="10896"/>
                  </a:lnTo>
                  <a:lnTo>
                    <a:pt x="363" y="11244"/>
                  </a:lnTo>
                  <a:lnTo>
                    <a:pt x="291" y="11606"/>
                  </a:lnTo>
                  <a:lnTo>
                    <a:pt x="233" y="11954"/>
                  </a:lnTo>
                  <a:lnTo>
                    <a:pt x="175" y="12316"/>
                  </a:lnTo>
                  <a:lnTo>
                    <a:pt x="88" y="13026"/>
                  </a:lnTo>
                  <a:lnTo>
                    <a:pt x="30" y="13736"/>
                  </a:lnTo>
                  <a:lnTo>
                    <a:pt x="15" y="14431"/>
                  </a:lnTo>
                  <a:lnTo>
                    <a:pt x="1" y="15127"/>
                  </a:lnTo>
                  <a:lnTo>
                    <a:pt x="30" y="15793"/>
                  </a:lnTo>
                  <a:lnTo>
                    <a:pt x="59" y="16445"/>
                  </a:lnTo>
                  <a:lnTo>
                    <a:pt x="117" y="17083"/>
                  </a:lnTo>
                  <a:lnTo>
                    <a:pt x="189" y="17691"/>
                  </a:lnTo>
                  <a:lnTo>
                    <a:pt x="262" y="18271"/>
                  </a:lnTo>
                  <a:lnTo>
                    <a:pt x="363" y="18821"/>
                  </a:lnTo>
                  <a:lnTo>
                    <a:pt x="450" y="19343"/>
                  </a:lnTo>
                  <a:lnTo>
                    <a:pt x="537" y="19807"/>
                  </a:lnTo>
                  <a:lnTo>
                    <a:pt x="725" y="20633"/>
                  </a:lnTo>
                  <a:lnTo>
                    <a:pt x="885" y="21256"/>
                  </a:lnTo>
                  <a:lnTo>
                    <a:pt x="1001" y="21647"/>
                  </a:lnTo>
                  <a:lnTo>
                    <a:pt x="1044" y="21777"/>
                  </a:lnTo>
                  <a:lnTo>
                    <a:pt x="7578" y="24544"/>
                  </a:lnTo>
                  <a:lnTo>
                    <a:pt x="15098" y="15446"/>
                  </a:lnTo>
                  <a:lnTo>
                    <a:pt x="19850" y="9114"/>
                  </a:lnTo>
                  <a:lnTo>
                    <a:pt x="18459" y="1"/>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57" name="Google Shape;1779;p37">
              <a:extLst>
                <a:ext uri="{FF2B5EF4-FFF2-40B4-BE49-F238E27FC236}">
                  <a16:creationId xmlns:a16="http://schemas.microsoft.com/office/drawing/2014/main" id="{A6265F72-DB6D-5198-247A-E84031A1A0D0}"/>
                </a:ext>
              </a:extLst>
            </p:cNvPr>
            <p:cNvSpPr/>
            <p:nvPr/>
          </p:nvSpPr>
          <p:spPr>
            <a:xfrm>
              <a:off x="5756725" y="2480250"/>
              <a:ext cx="318050" cy="856300"/>
            </a:xfrm>
            <a:custGeom>
              <a:avLst/>
              <a:gdLst/>
              <a:ahLst/>
              <a:cxnLst/>
              <a:rect l="l" t="t" r="r" b="b"/>
              <a:pathLst>
                <a:path w="12722" h="34252" extrusionOk="0">
                  <a:moveTo>
                    <a:pt x="1377" y="0"/>
                  </a:moveTo>
                  <a:lnTo>
                    <a:pt x="0" y="5158"/>
                  </a:lnTo>
                  <a:lnTo>
                    <a:pt x="986" y="15836"/>
                  </a:lnTo>
                  <a:lnTo>
                    <a:pt x="1377" y="29499"/>
                  </a:lnTo>
                  <a:lnTo>
                    <a:pt x="6332" y="34251"/>
                  </a:lnTo>
                  <a:lnTo>
                    <a:pt x="6419" y="34222"/>
                  </a:lnTo>
                  <a:lnTo>
                    <a:pt x="6636" y="34092"/>
                  </a:lnTo>
                  <a:lnTo>
                    <a:pt x="6984" y="33889"/>
                  </a:lnTo>
                  <a:lnTo>
                    <a:pt x="7433" y="33585"/>
                  </a:lnTo>
                  <a:lnTo>
                    <a:pt x="7694" y="33396"/>
                  </a:lnTo>
                  <a:lnTo>
                    <a:pt x="7955" y="33194"/>
                  </a:lnTo>
                  <a:lnTo>
                    <a:pt x="8245" y="32947"/>
                  </a:lnTo>
                  <a:lnTo>
                    <a:pt x="8549" y="32672"/>
                  </a:lnTo>
                  <a:lnTo>
                    <a:pt x="8853" y="32382"/>
                  </a:lnTo>
                  <a:lnTo>
                    <a:pt x="9172" y="32049"/>
                  </a:lnTo>
                  <a:lnTo>
                    <a:pt x="9476" y="31701"/>
                  </a:lnTo>
                  <a:lnTo>
                    <a:pt x="9795" y="31310"/>
                  </a:lnTo>
                  <a:lnTo>
                    <a:pt x="10114" y="30890"/>
                  </a:lnTo>
                  <a:lnTo>
                    <a:pt x="10418" y="30441"/>
                  </a:lnTo>
                  <a:lnTo>
                    <a:pt x="10722" y="29948"/>
                  </a:lnTo>
                  <a:lnTo>
                    <a:pt x="11012" y="29427"/>
                  </a:lnTo>
                  <a:lnTo>
                    <a:pt x="11287" y="28876"/>
                  </a:lnTo>
                  <a:lnTo>
                    <a:pt x="11548" y="28282"/>
                  </a:lnTo>
                  <a:lnTo>
                    <a:pt x="11794" y="27659"/>
                  </a:lnTo>
                  <a:lnTo>
                    <a:pt x="12012" y="26992"/>
                  </a:lnTo>
                  <a:lnTo>
                    <a:pt x="12113" y="26645"/>
                  </a:lnTo>
                  <a:lnTo>
                    <a:pt x="12214" y="26283"/>
                  </a:lnTo>
                  <a:lnTo>
                    <a:pt x="12301" y="25920"/>
                  </a:lnTo>
                  <a:lnTo>
                    <a:pt x="12374" y="25544"/>
                  </a:lnTo>
                  <a:lnTo>
                    <a:pt x="12446" y="25152"/>
                  </a:lnTo>
                  <a:lnTo>
                    <a:pt x="12519" y="24761"/>
                  </a:lnTo>
                  <a:lnTo>
                    <a:pt x="12577" y="24341"/>
                  </a:lnTo>
                  <a:lnTo>
                    <a:pt x="12620" y="23935"/>
                  </a:lnTo>
                  <a:lnTo>
                    <a:pt x="12664" y="23501"/>
                  </a:lnTo>
                  <a:lnTo>
                    <a:pt x="12693" y="23066"/>
                  </a:lnTo>
                  <a:lnTo>
                    <a:pt x="12722" y="22617"/>
                  </a:lnTo>
                  <a:lnTo>
                    <a:pt x="12722" y="22153"/>
                  </a:lnTo>
                  <a:lnTo>
                    <a:pt x="12722" y="21675"/>
                  </a:lnTo>
                  <a:lnTo>
                    <a:pt x="12722" y="21197"/>
                  </a:lnTo>
                  <a:lnTo>
                    <a:pt x="12693" y="20704"/>
                  </a:lnTo>
                  <a:lnTo>
                    <a:pt x="12664" y="20197"/>
                  </a:lnTo>
                  <a:lnTo>
                    <a:pt x="12591" y="19183"/>
                  </a:lnTo>
                  <a:lnTo>
                    <a:pt x="12490" y="18198"/>
                  </a:lnTo>
                  <a:lnTo>
                    <a:pt x="12374" y="17213"/>
                  </a:lnTo>
                  <a:lnTo>
                    <a:pt x="12243" y="16256"/>
                  </a:lnTo>
                  <a:lnTo>
                    <a:pt x="12098" y="15315"/>
                  </a:lnTo>
                  <a:lnTo>
                    <a:pt x="11939" y="14402"/>
                  </a:lnTo>
                  <a:lnTo>
                    <a:pt x="11765" y="13503"/>
                  </a:lnTo>
                  <a:lnTo>
                    <a:pt x="11591" y="12634"/>
                  </a:lnTo>
                  <a:lnTo>
                    <a:pt x="11403" y="11794"/>
                  </a:lnTo>
                  <a:lnTo>
                    <a:pt x="11215" y="10968"/>
                  </a:lnTo>
                  <a:lnTo>
                    <a:pt x="11012" y="10171"/>
                  </a:lnTo>
                  <a:lnTo>
                    <a:pt x="10823" y="9403"/>
                  </a:lnTo>
                  <a:lnTo>
                    <a:pt x="10606" y="8664"/>
                  </a:lnTo>
                  <a:lnTo>
                    <a:pt x="10403" y="7940"/>
                  </a:lnTo>
                  <a:lnTo>
                    <a:pt x="9998" y="6607"/>
                  </a:lnTo>
                  <a:lnTo>
                    <a:pt x="9592" y="5404"/>
                  </a:lnTo>
                  <a:lnTo>
                    <a:pt x="9215" y="4332"/>
                  </a:lnTo>
                  <a:lnTo>
                    <a:pt x="8853" y="3405"/>
                  </a:lnTo>
                  <a:lnTo>
                    <a:pt x="8549" y="2637"/>
                  </a:lnTo>
                  <a:lnTo>
                    <a:pt x="8288" y="2014"/>
                  </a:lnTo>
                  <a:lnTo>
                    <a:pt x="8085" y="1565"/>
                  </a:lnTo>
                  <a:lnTo>
                    <a:pt x="7911" y="1188"/>
                  </a:lnTo>
                  <a:lnTo>
                    <a:pt x="1377" y="0"/>
                  </a:lnTo>
                  <a:close/>
                </a:path>
              </a:pathLst>
            </a:custGeom>
            <a:solidFill>
              <a:srgbClr val="7AB84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58" name="Google Shape;1780;p37">
              <a:extLst>
                <a:ext uri="{FF2B5EF4-FFF2-40B4-BE49-F238E27FC236}">
                  <a16:creationId xmlns:a16="http://schemas.microsoft.com/office/drawing/2014/main" id="{1282B383-0A2B-579D-B3C6-57805D6706D3}"/>
                </a:ext>
              </a:extLst>
            </p:cNvPr>
            <p:cNvSpPr/>
            <p:nvPr/>
          </p:nvSpPr>
          <p:spPr>
            <a:xfrm>
              <a:off x="5271725" y="2524800"/>
              <a:ext cx="741475" cy="1445275"/>
            </a:xfrm>
            <a:custGeom>
              <a:avLst/>
              <a:gdLst/>
              <a:ahLst/>
              <a:cxnLst/>
              <a:rect l="l" t="t" r="r" b="b"/>
              <a:pathLst>
                <a:path w="29659" h="57811" extrusionOk="0">
                  <a:moveTo>
                    <a:pt x="16039" y="0"/>
                  </a:moveTo>
                  <a:lnTo>
                    <a:pt x="10490" y="6535"/>
                  </a:lnTo>
                  <a:lnTo>
                    <a:pt x="7723" y="22182"/>
                  </a:lnTo>
                  <a:lnTo>
                    <a:pt x="2970" y="38801"/>
                  </a:lnTo>
                  <a:lnTo>
                    <a:pt x="2507" y="40887"/>
                  </a:lnTo>
                  <a:lnTo>
                    <a:pt x="1478" y="45509"/>
                  </a:lnTo>
                  <a:lnTo>
                    <a:pt x="942" y="48016"/>
                  </a:lnTo>
                  <a:lnTo>
                    <a:pt x="464" y="50247"/>
                  </a:lnTo>
                  <a:lnTo>
                    <a:pt x="130" y="51899"/>
                  </a:lnTo>
                  <a:lnTo>
                    <a:pt x="29" y="52406"/>
                  </a:lnTo>
                  <a:lnTo>
                    <a:pt x="0" y="52667"/>
                  </a:lnTo>
                  <a:lnTo>
                    <a:pt x="15" y="52696"/>
                  </a:lnTo>
                  <a:lnTo>
                    <a:pt x="29" y="52739"/>
                  </a:lnTo>
                  <a:lnTo>
                    <a:pt x="145" y="52840"/>
                  </a:lnTo>
                  <a:lnTo>
                    <a:pt x="333" y="52971"/>
                  </a:lnTo>
                  <a:lnTo>
                    <a:pt x="580" y="53116"/>
                  </a:lnTo>
                  <a:lnTo>
                    <a:pt x="898" y="53290"/>
                  </a:lnTo>
                  <a:lnTo>
                    <a:pt x="1261" y="53492"/>
                  </a:lnTo>
                  <a:lnTo>
                    <a:pt x="1695" y="53710"/>
                  </a:lnTo>
                  <a:lnTo>
                    <a:pt x="2173" y="53942"/>
                  </a:lnTo>
                  <a:lnTo>
                    <a:pt x="2695" y="54173"/>
                  </a:lnTo>
                  <a:lnTo>
                    <a:pt x="3275" y="54434"/>
                  </a:lnTo>
                  <a:lnTo>
                    <a:pt x="3883" y="54680"/>
                  </a:lnTo>
                  <a:lnTo>
                    <a:pt x="4535" y="54956"/>
                  </a:lnTo>
                  <a:lnTo>
                    <a:pt x="5216" y="55217"/>
                  </a:lnTo>
                  <a:lnTo>
                    <a:pt x="5926" y="55477"/>
                  </a:lnTo>
                  <a:lnTo>
                    <a:pt x="6665" y="55753"/>
                  </a:lnTo>
                  <a:lnTo>
                    <a:pt x="7418" y="55999"/>
                  </a:lnTo>
                  <a:lnTo>
                    <a:pt x="8201" y="56260"/>
                  </a:lnTo>
                  <a:lnTo>
                    <a:pt x="8998" y="56492"/>
                  </a:lnTo>
                  <a:lnTo>
                    <a:pt x="9794" y="56723"/>
                  </a:lnTo>
                  <a:lnTo>
                    <a:pt x="10606" y="56941"/>
                  </a:lnTo>
                  <a:lnTo>
                    <a:pt x="11432" y="57129"/>
                  </a:lnTo>
                  <a:lnTo>
                    <a:pt x="12243" y="57303"/>
                  </a:lnTo>
                  <a:lnTo>
                    <a:pt x="13054" y="57462"/>
                  </a:lnTo>
                  <a:lnTo>
                    <a:pt x="13866" y="57593"/>
                  </a:lnTo>
                  <a:lnTo>
                    <a:pt x="14663" y="57694"/>
                  </a:lnTo>
                  <a:lnTo>
                    <a:pt x="15431" y="57767"/>
                  </a:lnTo>
                  <a:lnTo>
                    <a:pt x="16198" y="57796"/>
                  </a:lnTo>
                  <a:lnTo>
                    <a:pt x="16575" y="57810"/>
                  </a:lnTo>
                  <a:lnTo>
                    <a:pt x="16937" y="57810"/>
                  </a:lnTo>
                  <a:lnTo>
                    <a:pt x="17300" y="57796"/>
                  </a:lnTo>
                  <a:lnTo>
                    <a:pt x="17647" y="57767"/>
                  </a:lnTo>
                  <a:lnTo>
                    <a:pt x="17995" y="57738"/>
                  </a:lnTo>
                  <a:lnTo>
                    <a:pt x="18328" y="57694"/>
                  </a:lnTo>
                  <a:lnTo>
                    <a:pt x="18662" y="57636"/>
                  </a:lnTo>
                  <a:lnTo>
                    <a:pt x="18980" y="57578"/>
                  </a:lnTo>
                  <a:lnTo>
                    <a:pt x="19299" y="57506"/>
                  </a:lnTo>
                  <a:lnTo>
                    <a:pt x="19603" y="57419"/>
                  </a:lnTo>
                  <a:lnTo>
                    <a:pt x="19893" y="57317"/>
                  </a:lnTo>
                  <a:lnTo>
                    <a:pt x="20183" y="57187"/>
                  </a:lnTo>
                  <a:lnTo>
                    <a:pt x="20487" y="57057"/>
                  </a:lnTo>
                  <a:lnTo>
                    <a:pt x="20777" y="56897"/>
                  </a:lnTo>
                  <a:lnTo>
                    <a:pt x="21067" y="56723"/>
                  </a:lnTo>
                  <a:lnTo>
                    <a:pt x="21356" y="56535"/>
                  </a:lnTo>
                  <a:lnTo>
                    <a:pt x="21632" y="56332"/>
                  </a:lnTo>
                  <a:lnTo>
                    <a:pt x="21921" y="56115"/>
                  </a:lnTo>
                  <a:lnTo>
                    <a:pt x="22197" y="55883"/>
                  </a:lnTo>
                  <a:lnTo>
                    <a:pt x="22487" y="55637"/>
                  </a:lnTo>
                  <a:lnTo>
                    <a:pt x="22762" y="55361"/>
                  </a:lnTo>
                  <a:lnTo>
                    <a:pt x="23023" y="55086"/>
                  </a:lnTo>
                  <a:lnTo>
                    <a:pt x="23298" y="54796"/>
                  </a:lnTo>
                  <a:lnTo>
                    <a:pt x="23559" y="54492"/>
                  </a:lnTo>
                  <a:lnTo>
                    <a:pt x="23834" y="54173"/>
                  </a:lnTo>
                  <a:lnTo>
                    <a:pt x="24080" y="53855"/>
                  </a:lnTo>
                  <a:lnTo>
                    <a:pt x="24341" y="53507"/>
                  </a:lnTo>
                  <a:lnTo>
                    <a:pt x="24602" y="53159"/>
                  </a:lnTo>
                  <a:lnTo>
                    <a:pt x="24848" y="52797"/>
                  </a:lnTo>
                  <a:lnTo>
                    <a:pt x="25080" y="52420"/>
                  </a:lnTo>
                  <a:lnTo>
                    <a:pt x="25326" y="52044"/>
                  </a:lnTo>
                  <a:lnTo>
                    <a:pt x="25558" y="51652"/>
                  </a:lnTo>
                  <a:lnTo>
                    <a:pt x="26007" y="50841"/>
                  </a:lnTo>
                  <a:lnTo>
                    <a:pt x="26442" y="49986"/>
                  </a:lnTo>
                  <a:lnTo>
                    <a:pt x="26862" y="49117"/>
                  </a:lnTo>
                  <a:lnTo>
                    <a:pt x="27253" y="48219"/>
                  </a:lnTo>
                  <a:lnTo>
                    <a:pt x="27616" y="47291"/>
                  </a:lnTo>
                  <a:lnTo>
                    <a:pt x="27949" y="46349"/>
                  </a:lnTo>
                  <a:lnTo>
                    <a:pt x="28268" y="45393"/>
                  </a:lnTo>
                  <a:lnTo>
                    <a:pt x="28557" y="44422"/>
                  </a:lnTo>
                  <a:lnTo>
                    <a:pt x="28804" y="43452"/>
                  </a:lnTo>
                  <a:lnTo>
                    <a:pt x="29035" y="42467"/>
                  </a:lnTo>
                  <a:lnTo>
                    <a:pt x="29224" y="41481"/>
                  </a:lnTo>
                  <a:lnTo>
                    <a:pt x="29383" y="40496"/>
                  </a:lnTo>
                  <a:lnTo>
                    <a:pt x="29514" y="39511"/>
                  </a:lnTo>
                  <a:lnTo>
                    <a:pt x="29557" y="39033"/>
                  </a:lnTo>
                  <a:lnTo>
                    <a:pt x="29600" y="38540"/>
                  </a:lnTo>
                  <a:lnTo>
                    <a:pt x="29629" y="38062"/>
                  </a:lnTo>
                  <a:lnTo>
                    <a:pt x="29644" y="37584"/>
                  </a:lnTo>
                  <a:lnTo>
                    <a:pt x="29658" y="37106"/>
                  </a:lnTo>
                  <a:lnTo>
                    <a:pt x="29658" y="36642"/>
                  </a:lnTo>
                  <a:lnTo>
                    <a:pt x="29644" y="36178"/>
                  </a:lnTo>
                  <a:lnTo>
                    <a:pt x="29629" y="35715"/>
                  </a:lnTo>
                  <a:lnTo>
                    <a:pt x="29600" y="35266"/>
                  </a:lnTo>
                  <a:lnTo>
                    <a:pt x="29557" y="34816"/>
                  </a:lnTo>
                  <a:lnTo>
                    <a:pt x="29514" y="34367"/>
                  </a:lnTo>
                  <a:lnTo>
                    <a:pt x="29456" y="33933"/>
                  </a:lnTo>
                  <a:lnTo>
                    <a:pt x="29383" y="33512"/>
                  </a:lnTo>
                  <a:lnTo>
                    <a:pt x="29296" y="33092"/>
                  </a:lnTo>
                  <a:lnTo>
                    <a:pt x="29209" y="32672"/>
                  </a:lnTo>
                  <a:lnTo>
                    <a:pt x="29093" y="32266"/>
                  </a:lnTo>
                  <a:lnTo>
                    <a:pt x="28905" y="31528"/>
                  </a:lnTo>
                  <a:lnTo>
                    <a:pt x="28702" y="30731"/>
                  </a:lnTo>
                  <a:lnTo>
                    <a:pt x="28485" y="29876"/>
                  </a:lnTo>
                  <a:lnTo>
                    <a:pt x="28282" y="28978"/>
                  </a:lnTo>
                  <a:lnTo>
                    <a:pt x="27862" y="27051"/>
                  </a:lnTo>
                  <a:lnTo>
                    <a:pt x="27442" y="24979"/>
                  </a:lnTo>
                  <a:lnTo>
                    <a:pt x="27021" y="22805"/>
                  </a:lnTo>
                  <a:lnTo>
                    <a:pt x="26601" y="20560"/>
                  </a:lnTo>
                  <a:lnTo>
                    <a:pt x="26196" y="18299"/>
                  </a:lnTo>
                  <a:lnTo>
                    <a:pt x="25804" y="16025"/>
                  </a:lnTo>
                  <a:lnTo>
                    <a:pt x="25428" y="13808"/>
                  </a:lnTo>
                  <a:lnTo>
                    <a:pt x="25080" y="11664"/>
                  </a:lnTo>
                  <a:lnTo>
                    <a:pt x="24457" y="7766"/>
                  </a:lnTo>
                  <a:lnTo>
                    <a:pt x="23979" y="4622"/>
                  </a:lnTo>
                  <a:lnTo>
                    <a:pt x="23660" y="2536"/>
                  </a:lnTo>
                  <a:lnTo>
                    <a:pt x="23559" y="1782"/>
                  </a:lnTo>
                  <a:lnTo>
                    <a:pt x="16039" y="0"/>
                  </a:lnTo>
                  <a:close/>
                </a:path>
              </a:pathLst>
            </a:custGeom>
            <a:solidFill>
              <a:srgbClr val="B6D7A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59" name="Google Shape;1781;p37">
              <a:extLst>
                <a:ext uri="{FF2B5EF4-FFF2-40B4-BE49-F238E27FC236}">
                  <a16:creationId xmlns:a16="http://schemas.microsoft.com/office/drawing/2014/main" id="{7F3E758C-02E0-72D1-A4ED-68C6368AB615}"/>
                </a:ext>
              </a:extLst>
            </p:cNvPr>
            <p:cNvSpPr/>
            <p:nvPr/>
          </p:nvSpPr>
          <p:spPr>
            <a:xfrm>
              <a:off x="5271725" y="2524800"/>
              <a:ext cx="741475" cy="1445275"/>
            </a:xfrm>
            <a:custGeom>
              <a:avLst/>
              <a:gdLst/>
              <a:ahLst/>
              <a:cxnLst/>
              <a:rect l="l" t="t" r="r" b="b"/>
              <a:pathLst>
                <a:path w="29659" h="57811" fill="none" extrusionOk="0">
                  <a:moveTo>
                    <a:pt x="23559" y="1782"/>
                  </a:moveTo>
                  <a:lnTo>
                    <a:pt x="23559" y="1782"/>
                  </a:lnTo>
                  <a:lnTo>
                    <a:pt x="23660" y="2536"/>
                  </a:lnTo>
                  <a:lnTo>
                    <a:pt x="23660" y="2536"/>
                  </a:lnTo>
                  <a:lnTo>
                    <a:pt x="23979" y="4622"/>
                  </a:lnTo>
                  <a:lnTo>
                    <a:pt x="24457" y="7766"/>
                  </a:lnTo>
                  <a:lnTo>
                    <a:pt x="25080" y="11664"/>
                  </a:lnTo>
                  <a:lnTo>
                    <a:pt x="25428" y="13808"/>
                  </a:lnTo>
                  <a:lnTo>
                    <a:pt x="25804" y="16025"/>
                  </a:lnTo>
                  <a:lnTo>
                    <a:pt x="26196" y="18299"/>
                  </a:lnTo>
                  <a:lnTo>
                    <a:pt x="26601" y="20560"/>
                  </a:lnTo>
                  <a:lnTo>
                    <a:pt x="27021" y="22805"/>
                  </a:lnTo>
                  <a:lnTo>
                    <a:pt x="27442" y="24979"/>
                  </a:lnTo>
                  <a:lnTo>
                    <a:pt x="27862" y="27051"/>
                  </a:lnTo>
                  <a:lnTo>
                    <a:pt x="28282" y="28978"/>
                  </a:lnTo>
                  <a:lnTo>
                    <a:pt x="28485" y="29876"/>
                  </a:lnTo>
                  <a:lnTo>
                    <a:pt x="28702" y="30731"/>
                  </a:lnTo>
                  <a:lnTo>
                    <a:pt x="28905" y="31528"/>
                  </a:lnTo>
                  <a:lnTo>
                    <a:pt x="29093" y="32266"/>
                  </a:lnTo>
                  <a:lnTo>
                    <a:pt x="29093" y="32266"/>
                  </a:lnTo>
                  <a:lnTo>
                    <a:pt x="29209" y="32672"/>
                  </a:lnTo>
                  <a:lnTo>
                    <a:pt x="29296" y="33092"/>
                  </a:lnTo>
                  <a:lnTo>
                    <a:pt x="29383" y="33512"/>
                  </a:lnTo>
                  <a:lnTo>
                    <a:pt x="29456" y="33933"/>
                  </a:lnTo>
                  <a:lnTo>
                    <a:pt x="29514" y="34367"/>
                  </a:lnTo>
                  <a:lnTo>
                    <a:pt x="29557" y="34816"/>
                  </a:lnTo>
                  <a:lnTo>
                    <a:pt x="29600" y="35266"/>
                  </a:lnTo>
                  <a:lnTo>
                    <a:pt x="29629" y="35715"/>
                  </a:lnTo>
                  <a:lnTo>
                    <a:pt x="29644" y="36178"/>
                  </a:lnTo>
                  <a:lnTo>
                    <a:pt x="29658" y="36642"/>
                  </a:lnTo>
                  <a:lnTo>
                    <a:pt x="29658" y="37106"/>
                  </a:lnTo>
                  <a:lnTo>
                    <a:pt x="29644" y="37584"/>
                  </a:lnTo>
                  <a:lnTo>
                    <a:pt x="29629" y="38062"/>
                  </a:lnTo>
                  <a:lnTo>
                    <a:pt x="29600" y="38540"/>
                  </a:lnTo>
                  <a:lnTo>
                    <a:pt x="29557" y="39033"/>
                  </a:lnTo>
                  <a:lnTo>
                    <a:pt x="29514" y="39511"/>
                  </a:lnTo>
                  <a:lnTo>
                    <a:pt x="29383" y="40496"/>
                  </a:lnTo>
                  <a:lnTo>
                    <a:pt x="29224" y="41481"/>
                  </a:lnTo>
                  <a:lnTo>
                    <a:pt x="29035" y="42467"/>
                  </a:lnTo>
                  <a:lnTo>
                    <a:pt x="28804" y="43452"/>
                  </a:lnTo>
                  <a:lnTo>
                    <a:pt x="28557" y="44422"/>
                  </a:lnTo>
                  <a:lnTo>
                    <a:pt x="28268" y="45393"/>
                  </a:lnTo>
                  <a:lnTo>
                    <a:pt x="27949" y="46349"/>
                  </a:lnTo>
                  <a:lnTo>
                    <a:pt x="27616" y="47291"/>
                  </a:lnTo>
                  <a:lnTo>
                    <a:pt x="27253" y="48219"/>
                  </a:lnTo>
                  <a:lnTo>
                    <a:pt x="26862" y="49117"/>
                  </a:lnTo>
                  <a:lnTo>
                    <a:pt x="26442" y="49986"/>
                  </a:lnTo>
                  <a:lnTo>
                    <a:pt x="26007" y="50841"/>
                  </a:lnTo>
                  <a:lnTo>
                    <a:pt x="25558" y="51652"/>
                  </a:lnTo>
                  <a:lnTo>
                    <a:pt x="25326" y="52044"/>
                  </a:lnTo>
                  <a:lnTo>
                    <a:pt x="25080" y="52420"/>
                  </a:lnTo>
                  <a:lnTo>
                    <a:pt x="24848" y="52797"/>
                  </a:lnTo>
                  <a:lnTo>
                    <a:pt x="24602" y="53159"/>
                  </a:lnTo>
                  <a:lnTo>
                    <a:pt x="24341" y="53507"/>
                  </a:lnTo>
                  <a:lnTo>
                    <a:pt x="24080" y="53855"/>
                  </a:lnTo>
                  <a:lnTo>
                    <a:pt x="23834" y="54173"/>
                  </a:lnTo>
                  <a:lnTo>
                    <a:pt x="23559" y="54492"/>
                  </a:lnTo>
                  <a:lnTo>
                    <a:pt x="23298" y="54796"/>
                  </a:lnTo>
                  <a:lnTo>
                    <a:pt x="23023" y="55086"/>
                  </a:lnTo>
                  <a:lnTo>
                    <a:pt x="22762" y="55361"/>
                  </a:lnTo>
                  <a:lnTo>
                    <a:pt x="22487" y="55637"/>
                  </a:lnTo>
                  <a:lnTo>
                    <a:pt x="22197" y="55883"/>
                  </a:lnTo>
                  <a:lnTo>
                    <a:pt x="21921" y="56115"/>
                  </a:lnTo>
                  <a:lnTo>
                    <a:pt x="21632" y="56332"/>
                  </a:lnTo>
                  <a:lnTo>
                    <a:pt x="21356" y="56535"/>
                  </a:lnTo>
                  <a:lnTo>
                    <a:pt x="21067" y="56723"/>
                  </a:lnTo>
                  <a:lnTo>
                    <a:pt x="20777" y="56897"/>
                  </a:lnTo>
                  <a:lnTo>
                    <a:pt x="20487" y="57057"/>
                  </a:lnTo>
                  <a:lnTo>
                    <a:pt x="20183" y="57187"/>
                  </a:lnTo>
                  <a:lnTo>
                    <a:pt x="19893" y="57317"/>
                  </a:lnTo>
                  <a:lnTo>
                    <a:pt x="19603" y="57419"/>
                  </a:lnTo>
                  <a:lnTo>
                    <a:pt x="19603" y="57419"/>
                  </a:lnTo>
                  <a:lnTo>
                    <a:pt x="19299" y="57506"/>
                  </a:lnTo>
                  <a:lnTo>
                    <a:pt x="18980" y="57578"/>
                  </a:lnTo>
                  <a:lnTo>
                    <a:pt x="18662" y="57636"/>
                  </a:lnTo>
                  <a:lnTo>
                    <a:pt x="18328" y="57694"/>
                  </a:lnTo>
                  <a:lnTo>
                    <a:pt x="17995" y="57738"/>
                  </a:lnTo>
                  <a:lnTo>
                    <a:pt x="17647" y="57767"/>
                  </a:lnTo>
                  <a:lnTo>
                    <a:pt x="17300" y="57796"/>
                  </a:lnTo>
                  <a:lnTo>
                    <a:pt x="16937" y="57810"/>
                  </a:lnTo>
                  <a:lnTo>
                    <a:pt x="16575" y="57810"/>
                  </a:lnTo>
                  <a:lnTo>
                    <a:pt x="16198" y="57796"/>
                  </a:lnTo>
                  <a:lnTo>
                    <a:pt x="15431" y="57767"/>
                  </a:lnTo>
                  <a:lnTo>
                    <a:pt x="14663" y="57694"/>
                  </a:lnTo>
                  <a:lnTo>
                    <a:pt x="13866" y="57593"/>
                  </a:lnTo>
                  <a:lnTo>
                    <a:pt x="13054" y="57462"/>
                  </a:lnTo>
                  <a:lnTo>
                    <a:pt x="12243" y="57303"/>
                  </a:lnTo>
                  <a:lnTo>
                    <a:pt x="11432" y="57129"/>
                  </a:lnTo>
                  <a:lnTo>
                    <a:pt x="10606" y="56941"/>
                  </a:lnTo>
                  <a:lnTo>
                    <a:pt x="9794" y="56723"/>
                  </a:lnTo>
                  <a:lnTo>
                    <a:pt x="8998" y="56492"/>
                  </a:lnTo>
                  <a:lnTo>
                    <a:pt x="8201" y="56260"/>
                  </a:lnTo>
                  <a:lnTo>
                    <a:pt x="7418" y="55999"/>
                  </a:lnTo>
                  <a:lnTo>
                    <a:pt x="6665" y="55753"/>
                  </a:lnTo>
                  <a:lnTo>
                    <a:pt x="5926" y="55477"/>
                  </a:lnTo>
                  <a:lnTo>
                    <a:pt x="5216" y="55217"/>
                  </a:lnTo>
                  <a:lnTo>
                    <a:pt x="4535" y="54956"/>
                  </a:lnTo>
                  <a:lnTo>
                    <a:pt x="3883" y="54680"/>
                  </a:lnTo>
                  <a:lnTo>
                    <a:pt x="3275" y="54434"/>
                  </a:lnTo>
                  <a:lnTo>
                    <a:pt x="2695" y="54173"/>
                  </a:lnTo>
                  <a:lnTo>
                    <a:pt x="2173" y="53942"/>
                  </a:lnTo>
                  <a:lnTo>
                    <a:pt x="1695" y="53710"/>
                  </a:lnTo>
                  <a:lnTo>
                    <a:pt x="1261" y="53492"/>
                  </a:lnTo>
                  <a:lnTo>
                    <a:pt x="898" y="53290"/>
                  </a:lnTo>
                  <a:lnTo>
                    <a:pt x="580" y="53116"/>
                  </a:lnTo>
                  <a:lnTo>
                    <a:pt x="333" y="52971"/>
                  </a:lnTo>
                  <a:lnTo>
                    <a:pt x="145" y="52840"/>
                  </a:lnTo>
                  <a:lnTo>
                    <a:pt x="29" y="52739"/>
                  </a:lnTo>
                  <a:lnTo>
                    <a:pt x="15" y="52696"/>
                  </a:lnTo>
                  <a:lnTo>
                    <a:pt x="0" y="52667"/>
                  </a:lnTo>
                  <a:lnTo>
                    <a:pt x="0" y="52667"/>
                  </a:lnTo>
                  <a:lnTo>
                    <a:pt x="29" y="52406"/>
                  </a:lnTo>
                  <a:lnTo>
                    <a:pt x="130" y="51899"/>
                  </a:lnTo>
                  <a:lnTo>
                    <a:pt x="464" y="50247"/>
                  </a:lnTo>
                  <a:lnTo>
                    <a:pt x="942" y="48016"/>
                  </a:lnTo>
                  <a:lnTo>
                    <a:pt x="1478" y="45509"/>
                  </a:lnTo>
                  <a:lnTo>
                    <a:pt x="2507" y="40887"/>
                  </a:lnTo>
                  <a:lnTo>
                    <a:pt x="2970" y="38801"/>
                  </a:lnTo>
                  <a:lnTo>
                    <a:pt x="7723" y="22182"/>
                  </a:lnTo>
                  <a:lnTo>
                    <a:pt x="10490" y="6535"/>
                  </a:lnTo>
                  <a:lnTo>
                    <a:pt x="16039" y="0"/>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0" name="Google Shape;1782;p37">
              <a:extLst>
                <a:ext uri="{FF2B5EF4-FFF2-40B4-BE49-F238E27FC236}">
                  <a16:creationId xmlns:a16="http://schemas.microsoft.com/office/drawing/2014/main" id="{56AB5300-E89F-6AAD-5520-38EB924627E1}"/>
                </a:ext>
              </a:extLst>
            </p:cNvPr>
            <p:cNvSpPr/>
            <p:nvPr/>
          </p:nvSpPr>
          <p:spPr>
            <a:xfrm>
              <a:off x="5532500" y="3205750"/>
              <a:ext cx="506775" cy="656375"/>
            </a:xfrm>
            <a:custGeom>
              <a:avLst/>
              <a:gdLst/>
              <a:ahLst/>
              <a:cxnLst/>
              <a:rect l="l" t="t" r="r" b="b"/>
              <a:pathLst>
                <a:path w="20271" h="26255" extrusionOk="0">
                  <a:moveTo>
                    <a:pt x="7173" y="1"/>
                  </a:moveTo>
                  <a:lnTo>
                    <a:pt x="6477" y="30"/>
                  </a:lnTo>
                  <a:lnTo>
                    <a:pt x="5811" y="73"/>
                  </a:lnTo>
                  <a:lnTo>
                    <a:pt x="5173" y="131"/>
                  </a:lnTo>
                  <a:lnTo>
                    <a:pt x="4565" y="218"/>
                  </a:lnTo>
                  <a:lnTo>
                    <a:pt x="4000" y="320"/>
                  </a:lnTo>
                  <a:lnTo>
                    <a:pt x="3464" y="436"/>
                  </a:lnTo>
                  <a:lnTo>
                    <a:pt x="2986" y="566"/>
                  </a:lnTo>
                  <a:lnTo>
                    <a:pt x="2565" y="711"/>
                  </a:lnTo>
                  <a:lnTo>
                    <a:pt x="2363" y="798"/>
                  </a:lnTo>
                  <a:lnTo>
                    <a:pt x="2189" y="885"/>
                  </a:lnTo>
                  <a:lnTo>
                    <a:pt x="2015" y="972"/>
                  </a:lnTo>
                  <a:lnTo>
                    <a:pt x="1870" y="1059"/>
                  </a:lnTo>
                  <a:lnTo>
                    <a:pt x="1740" y="1160"/>
                  </a:lnTo>
                  <a:lnTo>
                    <a:pt x="1624" y="1261"/>
                  </a:lnTo>
                  <a:lnTo>
                    <a:pt x="1522" y="1363"/>
                  </a:lnTo>
                  <a:lnTo>
                    <a:pt x="1450" y="1479"/>
                  </a:lnTo>
                  <a:lnTo>
                    <a:pt x="1319" y="1667"/>
                  </a:lnTo>
                  <a:lnTo>
                    <a:pt x="1204" y="1884"/>
                  </a:lnTo>
                  <a:lnTo>
                    <a:pt x="1102" y="2131"/>
                  </a:lnTo>
                  <a:lnTo>
                    <a:pt x="986" y="2392"/>
                  </a:lnTo>
                  <a:lnTo>
                    <a:pt x="885" y="2667"/>
                  </a:lnTo>
                  <a:lnTo>
                    <a:pt x="798" y="2971"/>
                  </a:lnTo>
                  <a:lnTo>
                    <a:pt x="696" y="3290"/>
                  </a:lnTo>
                  <a:lnTo>
                    <a:pt x="609" y="3638"/>
                  </a:lnTo>
                  <a:lnTo>
                    <a:pt x="523" y="3985"/>
                  </a:lnTo>
                  <a:lnTo>
                    <a:pt x="450" y="4362"/>
                  </a:lnTo>
                  <a:lnTo>
                    <a:pt x="305" y="5144"/>
                  </a:lnTo>
                  <a:lnTo>
                    <a:pt x="189" y="5985"/>
                  </a:lnTo>
                  <a:lnTo>
                    <a:pt x="102" y="6869"/>
                  </a:lnTo>
                  <a:lnTo>
                    <a:pt x="30" y="7796"/>
                  </a:lnTo>
                  <a:lnTo>
                    <a:pt x="1" y="8767"/>
                  </a:lnTo>
                  <a:lnTo>
                    <a:pt x="1" y="9766"/>
                  </a:lnTo>
                  <a:lnTo>
                    <a:pt x="15" y="10780"/>
                  </a:lnTo>
                  <a:lnTo>
                    <a:pt x="88" y="11809"/>
                  </a:lnTo>
                  <a:lnTo>
                    <a:pt x="131" y="12345"/>
                  </a:lnTo>
                  <a:lnTo>
                    <a:pt x="175" y="12867"/>
                  </a:lnTo>
                  <a:lnTo>
                    <a:pt x="233" y="13388"/>
                  </a:lnTo>
                  <a:lnTo>
                    <a:pt x="305" y="13910"/>
                  </a:lnTo>
                  <a:lnTo>
                    <a:pt x="392" y="14432"/>
                  </a:lnTo>
                  <a:lnTo>
                    <a:pt x="479" y="14953"/>
                  </a:lnTo>
                  <a:lnTo>
                    <a:pt x="580" y="15475"/>
                  </a:lnTo>
                  <a:lnTo>
                    <a:pt x="696" y="15996"/>
                  </a:lnTo>
                  <a:lnTo>
                    <a:pt x="812" y="16518"/>
                  </a:lnTo>
                  <a:lnTo>
                    <a:pt x="943" y="17025"/>
                  </a:lnTo>
                  <a:lnTo>
                    <a:pt x="1088" y="17518"/>
                  </a:lnTo>
                  <a:lnTo>
                    <a:pt x="1232" y="18025"/>
                  </a:lnTo>
                  <a:lnTo>
                    <a:pt x="1406" y="18517"/>
                  </a:lnTo>
                  <a:lnTo>
                    <a:pt x="1580" y="18996"/>
                  </a:lnTo>
                  <a:lnTo>
                    <a:pt x="1769" y="19474"/>
                  </a:lnTo>
                  <a:lnTo>
                    <a:pt x="1971" y="19937"/>
                  </a:lnTo>
                  <a:lnTo>
                    <a:pt x="2174" y="20386"/>
                  </a:lnTo>
                  <a:lnTo>
                    <a:pt x="2406" y="20836"/>
                  </a:lnTo>
                  <a:lnTo>
                    <a:pt x="2638" y="21270"/>
                  </a:lnTo>
                  <a:lnTo>
                    <a:pt x="2884" y="21690"/>
                  </a:lnTo>
                  <a:lnTo>
                    <a:pt x="3145" y="22096"/>
                  </a:lnTo>
                  <a:lnTo>
                    <a:pt x="3420" y="22487"/>
                  </a:lnTo>
                  <a:lnTo>
                    <a:pt x="3710" y="22864"/>
                  </a:lnTo>
                  <a:lnTo>
                    <a:pt x="4014" y="23226"/>
                  </a:lnTo>
                  <a:lnTo>
                    <a:pt x="4319" y="23574"/>
                  </a:lnTo>
                  <a:lnTo>
                    <a:pt x="4652" y="23907"/>
                  </a:lnTo>
                  <a:lnTo>
                    <a:pt x="5000" y="24211"/>
                  </a:lnTo>
                  <a:lnTo>
                    <a:pt x="5362" y="24501"/>
                  </a:lnTo>
                  <a:lnTo>
                    <a:pt x="5724" y="24777"/>
                  </a:lnTo>
                  <a:lnTo>
                    <a:pt x="6115" y="25037"/>
                  </a:lnTo>
                  <a:lnTo>
                    <a:pt x="6521" y="25269"/>
                  </a:lnTo>
                  <a:lnTo>
                    <a:pt x="6927" y="25472"/>
                  </a:lnTo>
                  <a:lnTo>
                    <a:pt x="7361" y="25660"/>
                  </a:lnTo>
                  <a:lnTo>
                    <a:pt x="7810" y="25820"/>
                  </a:lnTo>
                  <a:lnTo>
                    <a:pt x="8274" y="25965"/>
                  </a:lnTo>
                  <a:lnTo>
                    <a:pt x="8752" y="26066"/>
                  </a:lnTo>
                  <a:lnTo>
                    <a:pt x="9245" y="26153"/>
                  </a:lnTo>
                  <a:lnTo>
                    <a:pt x="9752" y="26211"/>
                  </a:lnTo>
                  <a:lnTo>
                    <a:pt x="10273" y="26254"/>
                  </a:lnTo>
                  <a:lnTo>
                    <a:pt x="10766" y="26254"/>
                  </a:lnTo>
                  <a:lnTo>
                    <a:pt x="11244" y="26225"/>
                  </a:lnTo>
                  <a:lnTo>
                    <a:pt x="11722" y="26182"/>
                  </a:lnTo>
                  <a:lnTo>
                    <a:pt x="12171" y="26110"/>
                  </a:lnTo>
                  <a:lnTo>
                    <a:pt x="12606" y="26008"/>
                  </a:lnTo>
                  <a:lnTo>
                    <a:pt x="13026" y="25892"/>
                  </a:lnTo>
                  <a:lnTo>
                    <a:pt x="13446" y="25747"/>
                  </a:lnTo>
                  <a:lnTo>
                    <a:pt x="13838" y="25573"/>
                  </a:lnTo>
                  <a:lnTo>
                    <a:pt x="14214" y="25385"/>
                  </a:lnTo>
                  <a:lnTo>
                    <a:pt x="14591" y="25182"/>
                  </a:lnTo>
                  <a:lnTo>
                    <a:pt x="14939" y="24950"/>
                  </a:lnTo>
                  <a:lnTo>
                    <a:pt x="15287" y="24690"/>
                  </a:lnTo>
                  <a:lnTo>
                    <a:pt x="15605" y="24429"/>
                  </a:lnTo>
                  <a:lnTo>
                    <a:pt x="15924" y="24139"/>
                  </a:lnTo>
                  <a:lnTo>
                    <a:pt x="16228" y="23835"/>
                  </a:lnTo>
                  <a:lnTo>
                    <a:pt x="16518" y="23516"/>
                  </a:lnTo>
                  <a:lnTo>
                    <a:pt x="16793" y="23183"/>
                  </a:lnTo>
                  <a:lnTo>
                    <a:pt x="17054" y="22835"/>
                  </a:lnTo>
                  <a:lnTo>
                    <a:pt x="17315" y="22473"/>
                  </a:lnTo>
                  <a:lnTo>
                    <a:pt x="17561" y="22096"/>
                  </a:lnTo>
                  <a:lnTo>
                    <a:pt x="17779" y="21705"/>
                  </a:lnTo>
                  <a:lnTo>
                    <a:pt x="18010" y="21299"/>
                  </a:lnTo>
                  <a:lnTo>
                    <a:pt x="18213" y="20894"/>
                  </a:lnTo>
                  <a:lnTo>
                    <a:pt x="18402" y="20473"/>
                  </a:lnTo>
                  <a:lnTo>
                    <a:pt x="18590" y="20039"/>
                  </a:lnTo>
                  <a:lnTo>
                    <a:pt x="18764" y="19590"/>
                  </a:lnTo>
                  <a:lnTo>
                    <a:pt x="18938" y="19140"/>
                  </a:lnTo>
                  <a:lnTo>
                    <a:pt x="19083" y="18691"/>
                  </a:lnTo>
                  <a:lnTo>
                    <a:pt x="19227" y="18228"/>
                  </a:lnTo>
                  <a:lnTo>
                    <a:pt x="19358" y="17764"/>
                  </a:lnTo>
                  <a:lnTo>
                    <a:pt x="19488" y="17286"/>
                  </a:lnTo>
                  <a:lnTo>
                    <a:pt x="19604" y="16808"/>
                  </a:lnTo>
                  <a:lnTo>
                    <a:pt x="19706" y="16330"/>
                  </a:lnTo>
                  <a:lnTo>
                    <a:pt x="19792" y="15837"/>
                  </a:lnTo>
                  <a:lnTo>
                    <a:pt x="19879" y="15359"/>
                  </a:lnTo>
                  <a:lnTo>
                    <a:pt x="19952" y="14866"/>
                  </a:lnTo>
                  <a:lnTo>
                    <a:pt x="20024" y="14388"/>
                  </a:lnTo>
                  <a:lnTo>
                    <a:pt x="20140" y="13403"/>
                  </a:lnTo>
                  <a:lnTo>
                    <a:pt x="20213" y="12447"/>
                  </a:lnTo>
                  <a:lnTo>
                    <a:pt x="20256" y="11490"/>
                  </a:lnTo>
                  <a:lnTo>
                    <a:pt x="20271" y="10563"/>
                  </a:lnTo>
                  <a:lnTo>
                    <a:pt x="20256" y="9650"/>
                  </a:lnTo>
                  <a:lnTo>
                    <a:pt x="20213" y="8781"/>
                  </a:lnTo>
                  <a:lnTo>
                    <a:pt x="20140" y="7941"/>
                  </a:lnTo>
                  <a:lnTo>
                    <a:pt x="20053" y="7144"/>
                  </a:lnTo>
                  <a:lnTo>
                    <a:pt x="19937" y="6405"/>
                  </a:lnTo>
                  <a:lnTo>
                    <a:pt x="19792" y="5709"/>
                  </a:lnTo>
                  <a:lnTo>
                    <a:pt x="19720" y="5391"/>
                  </a:lnTo>
                  <a:lnTo>
                    <a:pt x="19633" y="5086"/>
                  </a:lnTo>
                  <a:lnTo>
                    <a:pt x="19546" y="4797"/>
                  </a:lnTo>
                  <a:lnTo>
                    <a:pt x="19459" y="4536"/>
                  </a:lnTo>
                  <a:lnTo>
                    <a:pt x="19358" y="4275"/>
                  </a:lnTo>
                  <a:lnTo>
                    <a:pt x="19256" y="4043"/>
                  </a:lnTo>
                  <a:lnTo>
                    <a:pt x="19155" y="3826"/>
                  </a:lnTo>
                  <a:lnTo>
                    <a:pt x="19025" y="3609"/>
                  </a:lnTo>
                  <a:lnTo>
                    <a:pt x="18880" y="3406"/>
                  </a:lnTo>
                  <a:lnTo>
                    <a:pt x="18720" y="3203"/>
                  </a:lnTo>
                  <a:lnTo>
                    <a:pt x="18546" y="3015"/>
                  </a:lnTo>
                  <a:lnTo>
                    <a:pt x="18358" y="2826"/>
                  </a:lnTo>
                  <a:lnTo>
                    <a:pt x="18155" y="2652"/>
                  </a:lnTo>
                  <a:lnTo>
                    <a:pt x="17938" y="2478"/>
                  </a:lnTo>
                  <a:lnTo>
                    <a:pt x="17706" y="2305"/>
                  </a:lnTo>
                  <a:lnTo>
                    <a:pt x="17460" y="2145"/>
                  </a:lnTo>
                  <a:lnTo>
                    <a:pt x="17199" y="1986"/>
                  </a:lnTo>
                  <a:lnTo>
                    <a:pt x="16938" y="1841"/>
                  </a:lnTo>
                  <a:lnTo>
                    <a:pt x="16663" y="1696"/>
                  </a:lnTo>
                  <a:lnTo>
                    <a:pt x="16373" y="1566"/>
                  </a:lnTo>
                  <a:lnTo>
                    <a:pt x="16083" y="1435"/>
                  </a:lnTo>
                  <a:lnTo>
                    <a:pt x="15779" y="1305"/>
                  </a:lnTo>
                  <a:lnTo>
                    <a:pt x="15142" y="1073"/>
                  </a:lnTo>
                  <a:lnTo>
                    <a:pt x="14475" y="870"/>
                  </a:lnTo>
                  <a:lnTo>
                    <a:pt x="13780" y="682"/>
                  </a:lnTo>
                  <a:lnTo>
                    <a:pt x="13070" y="522"/>
                  </a:lnTo>
                  <a:lnTo>
                    <a:pt x="12345" y="392"/>
                  </a:lnTo>
                  <a:lnTo>
                    <a:pt x="11606" y="262"/>
                  </a:lnTo>
                  <a:lnTo>
                    <a:pt x="10853" y="175"/>
                  </a:lnTo>
                  <a:lnTo>
                    <a:pt x="10114" y="102"/>
                  </a:lnTo>
                  <a:lnTo>
                    <a:pt x="9361" y="44"/>
                  </a:lnTo>
                  <a:lnTo>
                    <a:pt x="8622" y="15"/>
                  </a:lnTo>
                  <a:lnTo>
                    <a:pt x="7897" y="1"/>
                  </a:lnTo>
                  <a:close/>
                </a:path>
              </a:pathLst>
            </a:custGeom>
            <a:solidFill>
              <a:srgbClr val="7AB84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1" name="Google Shape;1783;p37">
              <a:extLst>
                <a:ext uri="{FF2B5EF4-FFF2-40B4-BE49-F238E27FC236}">
                  <a16:creationId xmlns:a16="http://schemas.microsoft.com/office/drawing/2014/main" id="{D9C507B9-46CA-F3D0-E2C5-71A16C9B9518}"/>
                </a:ext>
              </a:extLst>
            </p:cNvPr>
            <p:cNvSpPr/>
            <p:nvPr/>
          </p:nvSpPr>
          <p:spPr>
            <a:xfrm>
              <a:off x="5999050" y="4163100"/>
              <a:ext cx="1244225" cy="1313775"/>
            </a:xfrm>
            <a:custGeom>
              <a:avLst/>
              <a:gdLst/>
              <a:ahLst/>
              <a:cxnLst/>
              <a:rect l="l" t="t" r="r" b="b"/>
              <a:pathLst>
                <a:path w="49769" h="52551" extrusionOk="0">
                  <a:moveTo>
                    <a:pt x="12866" y="1"/>
                  </a:moveTo>
                  <a:lnTo>
                    <a:pt x="12866" y="797"/>
                  </a:lnTo>
                  <a:lnTo>
                    <a:pt x="7926" y="12866"/>
                  </a:lnTo>
                  <a:lnTo>
                    <a:pt x="0" y="45524"/>
                  </a:lnTo>
                  <a:lnTo>
                    <a:pt x="4535" y="46509"/>
                  </a:lnTo>
                  <a:lnTo>
                    <a:pt x="14793" y="48726"/>
                  </a:lnTo>
                  <a:lnTo>
                    <a:pt x="20531" y="49958"/>
                  </a:lnTo>
                  <a:lnTo>
                    <a:pt x="25834" y="51073"/>
                  </a:lnTo>
                  <a:lnTo>
                    <a:pt x="30093" y="51957"/>
                  </a:lnTo>
                  <a:lnTo>
                    <a:pt x="31629" y="52261"/>
                  </a:lnTo>
                  <a:lnTo>
                    <a:pt x="32672" y="52464"/>
                  </a:lnTo>
                  <a:lnTo>
                    <a:pt x="32991" y="52508"/>
                  </a:lnTo>
                  <a:lnTo>
                    <a:pt x="33310" y="52537"/>
                  </a:lnTo>
                  <a:lnTo>
                    <a:pt x="33629" y="52551"/>
                  </a:lnTo>
                  <a:lnTo>
                    <a:pt x="33947" y="52551"/>
                  </a:lnTo>
                  <a:lnTo>
                    <a:pt x="34266" y="52537"/>
                  </a:lnTo>
                  <a:lnTo>
                    <a:pt x="34585" y="52522"/>
                  </a:lnTo>
                  <a:lnTo>
                    <a:pt x="34904" y="52479"/>
                  </a:lnTo>
                  <a:lnTo>
                    <a:pt x="35208" y="52421"/>
                  </a:lnTo>
                  <a:lnTo>
                    <a:pt x="35512" y="52348"/>
                  </a:lnTo>
                  <a:lnTo>
                    <a:pt x="35816" y="52261"/>
                  </a:lnTo>
                  <a:lnTo>
                    <a:pt x="36121" y="52160"/>
                  </a:lnTo>
                  <a:lnTo>
                    <a:pt x="36425" y="52044"/>
                  </a:lnTo>
                  <a:lnTo>
                    <a:pt x="36729" y="51928"/>
                  </a:lnTo>
                  <a:lnTo>
                    <a:pt x="37019" y="51783"/>
                  </a:lnTo>
                  <a:lnTo>
                    <a:pt x="37323" y="51638"/>
                  </a:lnTo>
                  <a:lnTo>
                    <a:pt x="37613" y="51479"/>
                  </a:lnTo>
                  <a:lnTo>
                    <a:pt x="37903" y="51305"/>
                  </a:lnTo>
                  <a:lnTo>
                    <a:pt x="38193" y="51117"/>
                  </a:lnTo>
                  <a:lnTo>
                    <a:pt x="38468" y="50914"/>
                  </a:lnTo>
                  <a:lnTo>
                    <a:pt x="38758" y="50711"/>
                  </a:lnTo>
                  <a:lnTo>
                    <a:pt x="39033" y="50494"/>
                  </a:lnTo>
                  <a:lnTo>
                    <a:pt x="39308" y="50262"/>
                  </a:lnTo>
                  <a:lnTo>
                    <a:pt x="39583" y="50015"/>
                  </a:lnTo>
                  <a:lnTo>
                    <a:pt x="39859" y="49769"/>
                  </a:lnTo>
                  <a:lnTo>
                    <a:pt x="40134" y="49508"/>
                  </a:lnTo>
                  <a:lnTo>
                    <a:pt x="40395" y="49233"/>
                  </a:lnTo>
                  <a:lnTo>
                    <a:pt x="40916" y="48668"/>
                  </a:lnTo>
                  <a:lnTo>
                    <a:pt x="41424" y="48060"/>
                  </a:lnTo>
                  <a:lnTo>
                    <a:pt x="41931" y="47408"/>
                  </a:lnTo>
                  <a:lnTo>
                    <a:pt x="42409" y="46741"/>
                  </a:lnTo>
                  <a:lnTo>
                    <a:pt x="42887" y="46031"/>
                  </a:lnTo>
                  <a:lnTo>
                    <a:pt x="43336" y="45292"/>
                  </a:lnTo>
                  <a:lnTo>
                    <a:pt x="43785" y="44539"/>
                  </a:lnTo>
                  <a:lnTo>
                    <a:pt x="44220" y="43756"/>
                  </a:lnTo>
                  <a:lnTo>
                    <a:pt x="44626" y="42945"/>
                  </a:lnTo>
                  <a:lnTo>
                    <a:pt x="45031" y="42119"/>
                  </a:lnTo>
                  <a:lnTo>
                    <a:pt x="45422" y="41264"/>
                  </a:lnTo>
                  <a:lnTo>
                    <a:pt x="45785" y="40409"/>
                  </a:lnTo>
                  <a:lnTo>
                    <a:pt x="46147" y="39526"/>
                  </a:lnTo>
                  <a:lnTo>
                    <a:pt x="46480" y="38627"/>
                  </a:lnTo>
                  <a:lnTo>
                    <a:pt x="46799" y="37729"/>
                  </a:lnTo>
                  <a:lnTo>
                    <a:pt x="47103" y="36816"/>
                  </a:lnTo>
                  <a:lnTo>
                    <a:pt x="47393" y="35903"/>
                  </a:lnTo>
                  <a:lnTo>
                    <a:pt x="47668" y="34976"/>
                  </a:lnTo>
                  <a:lnTo>
                    <a:pt x="47914" y="34049"/>
                  </a:lnTo>
                  <a:lnTo>
                    <a:pt x="48146" y="33107"/>
                  </a:lnTo>
                  <a:lnTo>
                    <a:pt x="48378" y="32151"/>
                  </a:lnTo>
                  <a:lnTo>
                    <a:pt x="48595" y="31166"/>
                  </a:lnTo>
                  <a:lnTo>
                    <a:pt x="48813" y="30166"/>
                  </a:lnTo>
                  <a:lnTo>
                    <a:pt x="49001" y="29152"/>
                  </a:lnTo>
                  <a:lnTo>
                    <a:pt x="49175" y="28123"/>
                  </a:lnTo>
                  <a:lnTo>
                    <a:pt x="49334" y="27094"/>
                  </a:lnTo>
                  <a:lnTo>
                    <a:pt x="49465" y="26051"/>
                  </a:lnTo>
                  <a:lnTo>
                    <a:pt x="49581" y="25008"/>
                  </a:lnTo>
                  <a:lnTo>
                    <a:pt x="49668" y="23965"/>
                  </a:lnTo>
                  <a:lnTo>
                    <a:pt x="49726" y="22922"/>
                  </a:lnTo>
                  <a:lnTo>
                    <a:pt x="49769" y="21878"/>
                  </a:lnTo>
                  <a:lnTo>
                    <a:pt x="49769" y="20850"/>
                  </a:lnTo>
                  <a:lnTo>
                    <a:pt x="49755" y="20343"/>
                  </a:lnTo>
                  <a:lnTo>
                    <a:pt x="49726" y="19836"/>
                  </a:lnTo>
                  <a:lnTo>
                    <a:pt x="49697" y="19328"/>
                  </a:lnTo>
                  <a:lnTo>
                    <a:pt x="49653" y="18836"/>
                  </a:lnTo>
                  <a:lnTo>
                    <a:pt x="49610" y="18329"/>
                  </a:lnTo>
                  <a:lnTo>
                    <a:pt x="49552" y="17836"/>
                  </a:lnTo>
                  <a:lnTo>
                    <a:pt x="49479" y="17358"/>
                  </a:lnTo>
                  <a:lnTo>
                    <a:pt x="49392" y="16865"/>
                  </a:lnTo>
                  <a:lnTo>
                    <a:pt x="49305" y="16402"/>
                  </a:lnTo>
                  <a:lnTo>
                    <a:pt x="49204" y="15924"/>
                  </a:lnTo>
                  <a:lnTo>
                    <a:pt x="49088" y="15460"/>
                  </a:lnTo>
                  <a:lnTo>
                    <a:pt x="48958" y="14996"/>
                  </a:lnTo>
                  <a:lnTo>
                    <a:pt x="48827" y="14547"/>
                  </a:lnTo>
                  <a:lnTo>
                    <a:pt x="48682" y="14112"/>
                  </a:lnTo>
                  <a:lnTo>
                    <a:pt x="48523" y="13678"/>
                  </a:lnTo>
                  <a:lnTo>
                    <a:pt x="48349" y="13243"/>
                  </a:lnTo>
                  <a:lnTo>
                    <a:pt x="48161" y="12823"/>
                  </a:lnTo>
                  <a:lnTo>
                    <a:pt x="47958" y="12417"/>
                  </a:lnTo>
                  <a:lnTo>
                    <a:pt x="47741" y="12012"/>
                  </a:lnTo>
                  <a:lnTo>
                    <a:pt x="47523" y="11620"/>
                  </a:lnTo>
                  <a:lnTo>
                    <a:pt x="47277" y="11229"/>
                  </a:lnTo>
                  <a:lnTo>
                    <a:pt x="47016" y="10853"/>
                  </a:lnTo>
                  <a:lnTo>
                    <a:pt x="46755" y="10490"/>
                  </a:lnTo>
                  <a:lnTo>
                    <a:pt x="46466" y="10143"/>
                  </a:lnTo>
                  <a:lnTo>
                    <a:pt x="46161" y="9809"/>
                  </a:lnTo>
                  <a:lnTo>
                    <a:pt x="45857" y="9476"/>
                  </a:lnTo>
                  <a:lnTo>
                    <a:pt x="45524" y="9157"/>
                  </a:lnTo>
                  <a:lnTo>
                    <a:pt x="45176" y="8853"/>
                  </a:lnTo>
                  <a:lnTo>
                    <a:pt x="44814" y="8549"/>
                  </a:lnTo>
                  <a:lnTo>
                    <a:pt x="44437" y="8274"/>
                  </a:lnTo>
                  <a:lnTo>
                    <a:pt x="44046" y="8013"/>
                  </a:lnTo>
                  <a:lnTo>
                    <a:pt x="43626" y="7752"/>
                  </a:lnTo>
                  <a:lnTo>
                    <a:pt x="43206" y="7506"/>
                  </a:lnTo>
                  <a:lnTo>
                    <a:pt x="42756" y="7288"/>
                  </a:lnTo>
                  <a:lnTo>
                    <a:pt x="42293" y="7071"/>
                  </a:lnTo>
                  <a:lnTo>
                    <a:pt x="41800" y="6883"/>
                  </a:lnTo>
                  <a:lnTo>
                    <a:pt x="41308" y="6694"/>
                  </a:lnTo>
                  <a:lnTo>
                    <a:pt x="40786" y="6535"/>
                  </a:lnTo>
                  <a:lnTo>
                    <a:pt x="39757" y="6245"/>
                  </a:lnTo>
                  <a:lnTo>
                    <a:pt x="38337" y="5883"/>
                  </a:lnTo>
                  <a:lnTo>
                    <a:pt x="36599" y="5448"/>
                  </a:lnTo>
                  <a:lnTo>
                    <a:pt x="34599" y="4970"/>
                  </a:lnTo>
                  <a:lnTo>
                    <a:pt x="30050" y="3898"/>
                  </a:lnTo>
                  <a:lnTo>
                    <a:pt x="25211" y="2782"/>
                  </a:lnTo>
                  <a:lnTo>
                    <a:pt x="20560" y="1725"/>
                  </a:lnTo>
                  <a:lnTo>
                    <a:pt x="16619" y="841"/>
                  </a:lnTo>
                  <a:lnTo>
                    <a:pt x="12866" y="1"/>
                  </a:lnTo>
                  <a:close/>
                </a:path>
              </a:pathLst>
            </a:cu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2" name="Google Shape;1784;p37">
              <a:extLst>
                <a:ext uri="{FF2B5EF4-FFF2-40B4-BE49-F238E27FC236}">
                  <a16:creationId xmlns:a16="http://schemas.microsoft.com/office/drawing/2014/main" id="{45E5101D-245A-1B9D-6F2A-4109D8365D54}"/>
                </a:ext>
              </a:extLst>
            </p:cNvPr>
            <p:cNvSpPr/>
            <p:nvPr/>
          </p:nvSpPr>
          <p:spPr>
            <a:xfrm>
              <a:off x="5999050" y="4163100"/>
              <a:ext cx="1244225" cy="1313775"/>
            </a:xfrm>
            <a:custGeom>
              <a:avLst/>
              <a:gdLst/>
              <a:ahLst/>
              <a:cxnLst/>
              <a:rect l="l" t="t" r="r" b="b"/>
              <a:pathLst>
                <a:path w="49769" h="52551" fill="none" extrusionOk="0">
                  <a:moveTo>
                    <a:pt x="12866" y="1"/>
                  </a:moveTo>
                  <a:lnTo>
                    <a:pt x="12866" y="1"/>
                  </a:lnTo>
                  <a:lnTo>
                    <a:pt x="16619" y="841"/>
                  </a:lnTo>
                  <a:lnTo>
                    <a:pt x="20560" y="1725"/>
                  </a:lnTo>
                  <a:lnTo>
                    <a:pt x="25211" y="2782"/>
                  </a:lnTo>
                  <a:lnTo>
                    <a:pt x="30050" y="3898"/>
                  </a:lnTo>
                  <a:lnTo>
                    <a:pt x="34599" y="4970"/>
                  </a:lnTo>
                  <a:lnTo>
                    <a:pt x="36599" y="5448"/>
                  </a:lnTo>
                  <a:lnTo>
                    <a:pt x="38337" y="5883"/>
                  </a:lnTo>
                  <a:lnTo>
                    <a:pt x="39757" y="6245"/>
                  </a:lnTo>
                  <a:lnTo>
                    <a:pt x="40786" y="6535"/>
                  </a:lnTo>
                  <a:lnTo>
                    <a:pt x="40786" y="6535"/>
                  </a:lnTo>
                  <a:lnTo>
                    <a:pt x="41308" y="6694"/>
                  </a:lnTo>
                  <a:lnTo>
                    <a:pt x="41800" y="6883"/>
                  </a:lnTo>
                  <a:lnTo>
                    <a:pt x="42293" y="7071"/>
                  </a:lnTo>
                  <a:lnTo>
                    <a:pt x="42756" y="7288"/>
                  </a:lnTo>
                  <a:lnTo>
                    <a:pt x="43206" y="7506"/>
                  </a:lnTo>
                  <a:lnTo>
                    <a:pt x="43626" y="7752"/>
                  </a:lnTo>
                  <a:lnTo>
                    <a:pt x="44046" y="8013"/>
                  </a:lnTo>
                  <a:lnTo>
                    <a:pt x="44437" y="8274"/>
                  </a:lnTo>
                  <a:lnTo>
                    <a:pt x="44814" y="8549"/>
                  </a:lnTo>
                  <a:lnTo>
                    <a:pt x="45176" y="8853"/>
                  </a:lnTo>
                  <a:lnTo>
                    <a:pt x="45524" y="9157"/>
                  </a:lnTo>
                  <a:lnTo>
                    <a:pt x="45857" y="9476"/>
                  </a:lnTo>
                  <a:lnTo>
                    <a:pt x="46161" y="9809"/>
                  </a:lnTo>
                  <a:lnTo>
                    <a:pt x="46466" y="10143"/>
                  </a:lnTo>
                  <a:lnTo>
                    <a:pt x="46755" y="10490"/>
                  </a:lnTo>
                  <a:lnTo>
                    <a:pt x="47016" y="10853"/>
                  </a:lnTo>
                  <a:lnTo>
                    <a:pt x="47277" y="11229"/>
                  </a:lnTo>
                  <a:lnTo>
                    <a:pt x="47523" y="11620"/>
                  </a:lnTo>
                  <a:lnTo>
                    <a:pt x="47741" y="12012"/>
                  </a:lnTo>
                  <a:lnTo>
                    <a:pt x="47958" y="12417"/>
                  </a:lnTo>
                  <a:lnTo>
                    <a:pt x="48161" y="12823"/>
                  </a:lnTo>
                  <a:lnTo>
                    <a:pt x="48349" y="13243"/>
                  </a:lnTo>
                  <a:lnTo>
                    <a:pt x="48523" y="13678"/>
                  </a:lnTo>
                  <a:lnTo>
                    <a:pt x="48682" y="14112"/>
                  </a:lnTo>
                  <a:lnTo>
                    <a:pt x="48827" y="14547"/>
                  </a:lnTo>
                  <a:lnTo>
                    <a:pt x="48958" y="14996"/>
                  </a:lnTo>
                  <a:lnTo>
                    <a:pt x="49088" y="15460"/>
                  </a:lnTo>
                  <a:lnTo>
                    <a:pt x="49204" y="15924"/>
                  </a:lnTo>
                  <a:lnTo>
                    <a:pt x="49305" y="16402"/>
                  </a:lnTo>
                  <a:lnTo>
                    <a:pt x="49392" y="16865"/>
                  </a:lnTo>
                  <a:lnTo>
                    <a:pt x="49479" y="17358"/>
                  </a:lnTo>
                  <a:lnTo>
                    <a:pt x="49552" y="17836"/>
                  </a:lnTo>
                  <a:lnTo>
                    <a:pt x="49610" y="18329"/>
                  </a:lnTo>
                  <a:lnTo>
                    <a:pt x="49653" y="18836"/>
                  </a:lnTo>
                  <a:lnTo>
                    <a:pt x="49697" y="19328"/>
                  </a:lnTo>
                  <a:lnTo>
                    <a:pt x="49726" y="19836"/>
                  </a:lnTo>
                  <a:lnTo>
                    <a:pt x="49755" y="20343"/>
                  </a:lnTo>
                  <a:lnTo>
                    <a:pt x="49769" y="20850"/>
                  </a:lnTo>
                  <a:lnTo>
                    <a:pt x="49769" y="21878"/>
                  </a:lnTo>
                  <a:lnTo>
                    <a:pt x="49726" y="22922"/>
                  </a:lnTo>
                  <a:lnTo>
                    <a:pt x="49668" y="23965"/>
                  </a:lnTo>
                  <a:lnTo>
                    <a:pt x="49581" y="25008"/>
                  </a:lnTo>
                  <a:lnTo>
                    <a:pt x="49465" y="26051"/>
                  </a:lnTo>
                  <a:lnTo>
                    <a:pt x="49334" y="27094"/>
                  </a:lnTo>
                  <a:lnTo>
                    <a:pt x="49175" y="28123"/>
                  </a:lnTo>
                  <a:lnTo>
                    <a:pt x="49001" y="29152"/>
                  </a:lnTo>
                  <a:lnTo>
                    <a:pt x="48813" y="30166"/>
                  </a:lnTo>
                  <a:lnTo>
                    <a:pt x="48595" y="31166"/>
                  </a:lnTo>
                  <a:lnTo>
                    <a:pt x="48378" y="32151"/>
                  </a:lnTo>
                  <a:lnTo>
                    <a:pt x="48146" y="33107"/>
                  </a:lnTo>
                  <a:lnTo>
                    <a:pt x="47914" y="34049"/>
                  </a:lnTo>
                  <a:lnTo>
                    <a:pt x="47914" y="34049"/>
                  </a:lnTo>
                  <a:lnTo>
                    <a:pt x="47668" y="34976"/>
                  </a:lnTo>
                  <a:lnTo>
                    <a:pt x="47393" y="35903"/>
                  </a:lnTo>
                  <a:lnTo>
                    <a:pt x="47103" y="36816"/>
                  </a:lnTo>
                  <a:lnTo>
                    <a:pt x="46799" y="37729"/>
                  </a:lnTo>
                  <a:lnTo>
                    <a:pt x="46480" y="38627"/>
                  </a:lnTo>
                  <a:lnTo>
                    <a:pt x="46147" y="39526"/>
                  </a:lnTo>
                  <a:lnTo>
                    <a:pt x="45785" y="40409"/>
                  </a:lnTo>
                  <a:lnTo>
                    <a:pt x="45422" y="41264"/>
                  </a:lnTo>
                  <a:lnTo>
                    <a:pt x="45031" y="42119"/>
                  </a:lnTo>
                  <a:lnTo>
                    <a:pt x="44626" y="42945"/>
                  </a:lnTo>
                  <a:lnTo>
                    <a:pt x="44220" y="43756"/>
                  </a:lnTo>
                  <a:lnTo>
                    <a:pt x="43785" y="44539"/>
                  </a:lnTo>
                  <a:lnTo>
                    <a:pt x="43336" y="45292"/>
                  </a:lnTo>
                  <a:lnTo>
                    <a:pt x="42887" y="46031"/>
                  </a:lnTo>
                  <a:lnTo>
                    <a:pt x="42409" y="46741"/>
                  </a:lnTo>
                  <a:lnTo>
                    <a:pt x="41931" y="47408"/>
                  </a:lnTo>
                  <a:lnTo>
                    <a:pt x="41424" y="48060"/>
                  </a:lnTo>
                  <a:lnTo>
                    <a:pt x="40916" y="48668"/>
                  </a:lnTo>
                  <a:lnTo>
                    <a:pt x="40395" y="49233"/>
                  </a:lnTo>
                  <a:lnTo>
                    <a:pt x="40134" y="49508"/>
                  </a:lnTo>
                  <a:lnTo>
                    <a:pt x="39859" y="49769"/>
                  </a:lnTo>
                  <a:lnTo>
                    <a:pt x="39583" y="50015"/>
                  </a:lnTo>
                  <a:lnTo>
                    <a:pt x="39308" y="50262"/>
                  </a:lnTo>
                  <a:lnTo>
                    <a:pt x="39033" y="50494"/>
                  </a:lnTo>
                  <a:lnTo>
                    <a:pt x="38758" y="50711"/>
                  </a:lnTo>
                  <a:lnTo>
                    <a:pt x="38468" y="50914"/>
                  </a:lnTo>
                  <a:lnTo>
                    <a:pt x="38193" y="51117"/>
                  </a:lnTo>
                  <a:lnTo>
                    <a:pt x="37903" y="51305"/>
                  </a:lnTo>
                  <a:lnTo>
                    <a:pt x="37613" y="51479"/>
                  </a:lnTo>
                  <a:lnTo>
                    <a:pt x="37323" y="51638"/>
                  </a:lnTo>
                  <a:lnTo>
                    <a:pt x="37019" y="51783"/>
                  </a:lnTo>
                  <a:lnTo>
                    <a:pt x="36729" y="51928"/>
                  </a:lnTo>
                  <a:lnTo>
                    <a:pt x="36425" y="52044"/>
                  </a:lnTo>
                  <a:lnTo>
                    <a:pt x="36121" y="52160"/>
                  </a:lnTo>
                  <a:lnTo>
                    <a:pt x="35816" y="52261"/>
                  </a:lnTo>
                  <a:lnTo>
                    <a:pt x="35512" y="52348"/>
                  </a:lnTo>
                  <a:lnTo>
                    <a:pt x="35208" y="52421"/>
                  </a:lnTo>
                  <a:lnTo>
                    <a:pt x="34904" y="52479"/>
                  </a:lnTo>
                  <a:lnTo>
                    <a:pt x="34585" y="52522"/>
                  </a:lnTo>
                  <a:lnTo>
                    <a:pt x="34266" y="52537"/>
                  </a:lnTo>
                  <a:lnTo>
                    <a:pt x="33947" y="52551"/>
                  </a:lnTo>
                  <a:lnTo>
                    <a:pt x="33629" y="52551"/>
                  </a:lnTo>
                  <a:lnTo>
                    <a:pt x="33310" y="52537"/>
                  </a:lnTo>
                  <a:lnTo>
                    <a:pt x="32991" y="52508"/>
                  </a:lnTo>
                  <a:lnTo>
                    <a:pt x="32672" y="52464"/>
                  </a:lnTo>
                  <a:lnTo>
                    <a:pt x="32672" y="52464"/>
                  </a:lnTo>
                  <a:lnTo>
                    <a:pt x="31629" y="52261"/>
                  </a:lnTo>
                  <a:lnTo>
                    <a:pt x="30093" y="51957"/>
                  </a:lnTo>
                  <a:lnTo>
                    <a:pt x="25834" y="51073"/>
                  </a:lnTo>
                  <a:lnTo>
                    <a:pt x="20531" y="49958"/>
                  </a:lnTo>
                  <a:lnTo>
                    <a:pt x="14793" y="48726"/>
                  </a:lnTo>
                  <a:lnTo>
                    <a:pt x="4535" y="46509"/>
                  </a:lnTo>
                  <a:lnTo>
                    <a:pt x="0" y="45524"/>
                  </a:lnTo>
                  <a:lnTo>
                    <a:pt x="7926" y="12866"/>
                  </a:lnTo>
                  <a:lnTo>
                    <a:pt x="12866" y="797"/>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3" name="Google Shape;1785;p37">
              <a:extLst>
                <a:ext uri="{FF2B5EF4-FFF2-40B4-BE49-F238E27FC236}">
                  <a16:creationId xmlns:a16="http://schemas.microsoft.com/office/drawing/2014/main" id="{B4B09DD3-3A38-5474-0A46-B4F8DFC17825}"/>
                </a:ext>
              </a:extLst>
            </p:cNvPr>
            <p:cNvSpPr/>
            <p:nvPr/>
          </p:nvSpPr>
          <p:spPr>
            <a:xfrm>
              <a:off x="5732100" y="4039225"/>
              <a:ext cx="703075" cy="1326825"/>
            </a:xfrm>
            <a:custGeom>
              <a:avLst/>
              <a:gdLst/>
              <a:ahLst/>
              <a:cxnLst/>
              <a:rect l="l" t="t" r="r" b="b"/>
              <a:pathLst>
                <a:path w="28123" h="53073" extrusionOk="0">
                  <a:moveTo>
                    <a:pt x="8114" y="0"/>
                  </a:moveTo>
                  <a:lnTo>
                    <a:pt x="1579" y="21183"/>
                  </a:lnTo>
                  <a:lnTo>
                    <a:pt x="0" y="49885"/>
                  </a:lnTo>
                  <a:lnTo>
                    <a:pt x="2202" y="50421"/>
                  </a:lnTo>
                  <a:lnTo>
                    <a:pt x="4492" y="50943"/>
                  </a:lnTo>
                  <a:lnTo>
                    <a:pt x="7143" y="51551"/>
                  </a:lnTo>
                  <a:lnTo>
                    <a:pt x="9838" y="52145"/>
                  </a:lnTo>
                  <a:lnTo>
                    <a:pt x="11113" y="52406"/>
                  </a:lnTo>
                  <a:lnTo>
                    <a:pt x="12272" y="52652"/>
                  </a:lnTo>
                  <a:lnTo>
                    <a:pt x="13286" y="52841"/>
                  </a:lnTo>
                  <a:lnTo>
                    <a:pt x="14112" y="52986"/>
                  </a:lnTo>
                  <a:lnTo>
                    <a:pt x="14431" y="53029"/>
                  </a:lnTo>
                  <a:lnTo>
                    <a:pt x="14706" y="53058"/>
                  </a:lnTo>
                  <a:lnTo>
                    <a:pt x="14909" y="53072"/>
                  </a:lnTo>
                  <a:lnTo>
                    <a:pt x="15039" y="53058"/>
                  </a:lnTo>
                  <a:lnTo>
                    <a:pt x="15155" y="53029"/>
                  </a:lnTo>
                  <a:lnTo>
                    <a:pt x="15300" y="52957"/>
                  </a:lnTo>
                  <a:lnTo>
                    <a:pt x="15474" y="52841"/>
                  </a:lnTo>
                  <a:lnTo>
                    <a:pt x="15691" y="52696"/>
                  </a:lnTo>
                  <a:lnTo>
                    <a:pt x="15938" y="52507"/>
                  </a:lnTo>
                  <a:lnTo>
                    <a:pt x="16213" y="52290"/>
                  </a:lnTo>
                  <a:lnTo>
                    <a:pt x="16517" y="52044"/>
                  </a:lnTo>
                  <a:lnTo>
                    <a:pt x="16836" y="51754"/>
                  </a:lnTo>
                  <a:lnTo>
                    <a:pt x="17184" y="51421"/>
                  </a:lnTo>
                  <a:lnTo>
                    <a:pt x="17561" y="51059"/>
                  </a:lnTo>
                  <a:lnTo>
                    <a:pt x="17937" y="50653"/>
                  </a:lnTo>
                  <a:lnTo>
                    <a:pt x="18343" y="50204"/>
                  </a:lnTo>
                  <a:lnTo>
                    <a:pt x="18763" y="49726"/>
                  </a:lnTo>
                  <a:lnTo>
                    <a:pt x="19198" y="49204"/>
                  </a:lnTo>
                  <a:lnTo>
                    <a:pt x="19632" y="48653"/>
                  </a:lnTo>
                  <a:lnTo>
                    <a:pt x="20082" y="48059"/>
                  </a:lnTo>
                  <a:lnTo>
                    <a:pt x="20545" y="47422"/>
                  </a:lnTo>
                  <a:lnTo>
                    <a:pt x="21009" y="46755"/>
                  </a:lnTo>
                  <a:lnTo>
                    <a:pt x="21472" y="46045"/>
                  </a:lnTo>
                  <a:lnTo>
                    <a:pt x="21936" y="45307"/>
                  </a:lnTo>
                  <a:lnTo>
                    <a:pt x="22400" y="44510"/>
                  </a:lnTo>
                  <a:lnTo>
                    <a:pt x="22863" y="43698"/>
                  </a:lnTo>
                  <a:lnTo>
                    <a:pt x="23327" y="42829"/>
                  </a:lnTo>
                  <a:lnTo>
                    <a:pt x="23776" y="41931"/>
                  </a:lnTo>
                  <a:lnTo>
                    <a:pt x="24225" y="40974"/>
                  </a:lnTo>
                  <a:lnTo>
                    <a:pt x="24660" y="40004"/>
                  </a:lnTo>
                  <a:lnTo>
                    <a:pt x="25080" y="38975"/>
                  </a:lnTo>
                  <a:lnTo>
                    <a:pt x="25486" y="37917"/>
                  </a:lnTo>
                  <a:lnTo>
                    <a:pt x="25863" y="36816"/>
                  </a:lnTo>
                  <a:lnTo>
                    <a:pt x="26239" y="35672"/>
                  </a:lnTo>
                  <a:lnTo>
                    <a:pt x="26587" y="34483"/>
                  </a:lnTo>
                  <a:lnTo>
                    <a:pt x="26920" y="33266"/>
                  </a:lnTo>
                  <a:lnTo>
                    <a:pt x="27065" y="32643"/>
                  </a:lnTo>
                  <a:lnTo>
                    <a:pt x="27210" y="32020"/>
                  </a:lnTo>
                  <a:lnTo>
                    <a:pt x="27340" y="31383"/>
                  </a:lnTo>
                  <a:lnTo>
                    <a:pt x="27456" y="30760"/>
                  </a:lnTo>
                  <a:lnTo>
                    <a:pt x="27558" y="30122"/>
                  </a:lnTo>
                  <a:lnTo>
                    <a:pt x="27659" y="29485"/>
                  </a:lnTo>
                  <a:lnTo>
                    <a:pt x="27746" y="28862"/>
                  </a:lnTo>
                  <a:lnTo>
                    <a:pt x="27833" y="28224"/>
                  </a:lnTo>
                  <a:lnTo>
                    <a:pt x="27891" y="27587"/>
                  </a:lnTo>
                  <a:lnTo>
                    <a:pt x="27949" y="26949"/>
                  </a:lnTo>
                  <a:lnTo>
                    <a:pt x="28007" y="26312"/>
                  </a:lnTo>
                  <a:lnTo>
                    <a:pt x="28036" y="25689"/>
                  </a:lnTo>
                  <a:lnTo>
                    <a:pt x="28094" y="24428"/>
                  </a:lnTo>
                  <a:lnTo>
                    <a:pt x="28123" y="23168"/>
                  </a:lnTo>
                  <a:lnTo>
                    <a:pt x="28108" y="21936"/>
                  </a:lnTo>
                  <a:lnTo>
                    <a:pt x="28065" y="20705"/>
                  </a:lnTo>
                  <a:lnTo>
                    <a:pt x="27992" y="19502"/>
                  </a:lnTo>
                  <a:lnTo>
                    <a:pt x="27905" y="18314"/>
                  </a:lnTo>
                  <a:lnTo>
                    <a:pt x="27790" y="17155"/>
                  </a:lnTo>
                  <a:lnTo>
                    <a:pt x="27645" y="16025"/>
                  </a:lnTo>
                  <a:lnTo>
                    <a:pt x="27485" y="14924"/>
                  </a:lnTo>
                  <a:lnTo>
                    <a:pt x="27311" y="13866"/>
                  </a:lnTo>
                  <a:lnTo>
                    <a:pt x="27123" y="12837"/>
                  </a:lnTo>
                  <a:lnTo>
                    <a:pt x="26906" y="11838"/>
                  </a:lnTo>
                  <a:lnTo>
                    <a:pt x="26688" y="10896"/>
                  </a:lnTo>
                  <a:lnTo>
                    <a:pt x="26457" y="9998"/>
                  </a:lnTo>
                  <a:lnTo>
                    <a:pt x="26225" y="9143"/>
                  </a:lnTo>
                  <a:lnTo>
                    <a:pt x="25978" y="8346"/>
                  </a:lnTo>
                  <a:lnTo>
                    <a:pt x="25718" y="7607"/>
                  </a:lnTo>
                  <a:lnTo>
                    <a:pt x="25471" y="6926"/>
                  </a:lnTo>
                  <a:lnTo>
                    <a:pt x="25211" y="6303"/>
                  </a:lnTo>
                  <a:lnTo>
                    <a:pt x="24964" y="5752"/>
                  </a:lnTo>
                  <a:lnTo>
                    <a:pt x="24703" y="5260"/>
                  </a:lnTo>
                  <a:lnTo>
                    <a:pt x="24457" y="4854"/>
                  </a:lnTo>
                  <a:lnTo>
                    <a:pt x="24341" y="4666"/>
                  </a:lnTo>
                  <a:lnTo>
                    <a:pt x="24211" y="4506"/>
                  </a:lnTo>
                  <a:lnTo>
                    <a:pt x="24095" y="4361"/>
                  </a:lnTo>
                  <a:lnTo>
                    <a:pt x="23979" y="4246"/>
                  </a:lnTo>
                  <a:lnTo>
                    <a:pt x="23878" y="4144"/>
                  </a:lnTo>
                  <a:lnTo>
                    <a:pt x="23762" y="4057"/>
                  </a:lnTo>
                  <a:lnTo>
                    <a:pt x="23660" y="3999"/>
                  </a:lnTo>
                  <a:lnTo>
                    <a:pt x="23544" y="3970"/>
                  </a:lnTo>
                  <a:lnTo>
                    <a:pt x="22269" y="3623"/>
                  </a:lnTo>
                  <a:lnTo>
                    <a:pt x="20226" y="3101"/>
                  </a:lnTo>
                  <a:lnTo>
                    <a:pt x="15010" y="1768"/>
                  </a:lnTo>
                  <a:lnTo>
                    <a:pt x="8114" y="0"/>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4" name="Google Shape;1786;p37">
              <a:extLst>
                <a:ext uri="{FF2B5EF4-FFF2-40B4-BE49-F238E27FC236}">
                  <a16:creationId xmlns:a16="http://schemas.microsoft.com/office/drawing/2014/main" id="{8B278005-8788-8FB1-4412-3FAE8CA1633A}"/>
                </a:ext>
              </a:extLst>
            </p:cNvPr>
            <p:cNvSpPr/>
            <p:nvPr/>
          </p:nvSpPr>
          <p:spPr>
            <a:xfrm>
              <a:off x="2688375" y="3057250"/>
              <a:ext cx="732425" cy="541550"/>
            </a:xfrm>
            <a:custGeom>
              <a:avLst/>
              <a:gdLst/>
              <a:ahLst/>
              <a:cxnLst/>
              <a:rect l="l" t="t" r="r" b="b"/>
              <a:pathLst>
                <a:path w="29297" h="21662" extrusionOk="0">
                  <a:moveTo>
                    <a:pt x="14127" y="1"/>
                  </a:moveTo>
                  <a:lnTo>
                    <a:pt x="13591" y="15"/>
                  </a:lnTo>
                  <a:lnTo>
                    <a:pt x="13070" y="58"/>
                  </a:lnTo>
                  <a:lnTo>
                    <a:pt x="12548" y="116"/>
                  </a:lnTo>
                  <a:lnTo>
                    <a:pt x="12041" y="218"/>
                  </a:lnTo>
                  <a:lnTo>
                    <a:pt x="11548" y="334"/>
                  </a:lnTo>
                  <a:lnTo>
                    <a:pt x="11316" y="406"/>
                  </a:lnTo>
                  <a:lnTo>
                    <a:pt x="11085" y="479"/>
                  </a:lnTo>
                  <a:lnTo>
                    <a:pt x="10853" y="580"/>
                  </a:lnTo>
                  <a:lnTo>
                    <a:pt x="10621" y="681"/>
                  </a:lnTo>
                  <a:lnTo>
                    <a:pt x="10375" y="797"/>
                  </a:lnTo>
                  <a:lnTo>
                    <a:pt x="10143" y="928"/>
                  </a:lnTo>
                  <a:lnTo>
                    <a:pt x="9897" y="1058"/>
                  </a:lnTo>
                  <a:lnTo>
                    <a:pt x="9665" y="1218"/>
                  </a:lnTo>
                  <a:lnTo>
                    <a:pt x="9187" y="1551"/>
                  </a:lnTo>
                  <a:lnTo>
                    <a:pt x="8708" y="1928"/>
                  </a:lnTo>
                  <a:lnTo>
                    <a:pt x="8216" y="2333"/>
                  </a:lnTo>
                  <a:lnTo>
                    <a:pt x="7738" y="2782"/>
                  </a:lnTo>
                  <a:lnTo>
                    <a:pt x="7260" y="3246"/>
                  </a:lnTo>
                  <a:lnTo>
                    <a:pt x="6781" y="3739"/>
                  </a:lnTo>
                  <a:lnTo>
                    <a:pt x="6318" y="4260"/>
                  </a:lnTo>
                  <a:lnTo>
                    <a:pt x="5854" y="4796"/>
                  </a:lnTo>
                  <a:lnTo>
                    <a:pt x="5405" y="5332"/>
                  </a:lnTo>
                  <a:lnTo>
                    <a:pt x="4956" y="5897"/>
                  </a:lnTo>
                  <a:lnTo>
                    <a:pt x="4521" y="6462"/>
                  </a:lnTo>
                  <a:lnTo>
                    <a:pt x="4087" y="7028"/>
                  </a:lnTo>
                  <a:lnTo>
                    <a:pt x="3681" y="7593"/>
                  </a:lnTo>
                  <a:lnTo>
                    <a:pt x="2913" y="8694"/>
                  </a:lnTo>
                  <a:lnTo>
                    <a:pt x="2203" y="9751"/>
                  </a:lnTo>
                  <a:lnTo>
                    <a:pt x="1566" y="10722"/>
                  </a:lnTo>
                  <a:lnTo>
                    <a:pt x="1029" y="11591"/>
                  </a:lnTo>
                  <a:lnTo>
                    <a:pt x="595" y="12316"/>
                  </a:lnTo>
                  <a:lnTo>
                    <a:pt x="276" y="12866"/>
                  </a:lnTo>
                  <a:lnTo>
                    <a:pt x="1" y="13345"/>
                  </a:lnTo>
                  <a:lnTo>
                    <a:pt x="21966" y="21661"/>
                  </a:lnTo>
                  <a:lnTo>
                    <a:pt x="29297" y="17909"/>
                  </a:lnTo>
                  <a:lnTo>
                    <a:pt x="24153" y="2464"/>
                  </a:lnTo>
                  <a:lnTo>
                    <a:pt x="23791" y="2304"/>
                  </a:lnTo>
                  <a:lnTo>
                    <a:pt x="23371" y="2130"/>
                  </a:lnTo>
                  <a:lnTo>
                    <a:pt x="22806" y="1899"/>
                  </a:lnTo>
                  <a:lnTo>
                    <a:pt x="22111" y="1652"/>
                  </a:lnTo>
                  <a:lnTo>
                    <a:pt x="21314" y="1362"/>
                  </a:lnTo>
                  <a:lnTo>
                    <a:pt x="20430" y="1087"/>
                  </a:lnTo>
                  <a:lnTo>
                    <a:pt x="19474" y="812"/>
                  </a:lnTo>
                  <a:lnTo>
                    <a:pt x="18966" y="667"/>
                  </a:lnTo>
                  <a:lnTo>
                    <a:pt x="18445" y="551"/>
                  </a:lnTo>
                  <a:lnTo>
                    <a:pt x="17923" y="435"/>
                  </a:lnTo>
                  <a:lnTo>
                    <a:pt x="17387" y="334"/>
                  </a:lnTo>
                  <a:lnTo>
                    <a:pt x="16851" y="232"/>
                  </a:lnTo>
                  <a:lnTo>
                    <a:pt x="16301" y="160"/>
                  </a:lnTo>
                  <a:lnTo>
                    <a:pt x="15764" y="87"/>
                  </a:lnTo>
                  <a:lnTo>
                    <a:pt x="15214" y="44"/>
                  </a:lnTo>
                  <a:lnTo>
                    <a:pt x="14663" y="15"/>
                  </a:lnTo>
                  <a:lnTo>
                    <a:pt x="14127"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5" name="Google Shape;1787;p37">
              <a:extLst>
                <a:ext uri="{FF2B5EF4-FFF2-40B4-BE49-F238E27FC236}">
                  <a16:creationId xmlns:a16="http://schemas.microsoft.com/office/drawing/2014/main" id="{8075E7F2-63E0-225C-32B2-AE57F48A1601}"/>
                </a:ext>
              </a:extLst>
            </p:cNvPr>
            <p:cNvSpPr/>
            <p:nvPr/>
          </p:nvSpPr>
          <p:spPr>
            <a:xfrm>
              <a:off x="376725" y="3049650"/>
              <a:ext cx="1984950" cy="1217425"/>
            </a:xfrm>
            <a:custGeom>
              <a:avLst/>
              <a:gdLst/>
              <a:ahLst/>
              <a:cxnLst/>
              <a:rect l="l" t="t" r="r" b="b"/>
              <a:pathLst>
                <a:path w="79398" h="48697" extrusionOk="0">
                  <a:moveTo>
                    <a:pt x="56636" y="0"/>
                  </a:moveTo>
                  <a:lnTo>
                    <a:pt x="54246" y="218"/>
                  </a:lnTo>
                  <a:lnTo>
                    <a:pt x="47929" y="797"/>
                  </a:lnTo>
                  <a:lnTo>
                    <a:pt x="43698" y="1203"/>
                  </a:lnTo>
                  <a:lnTo>
                    <a:pt x="38975" y="1652"/>
                  </a:lnTo>
                  <a:lnTo>
                    <a:pt x="33918" y="2159"/>
                  </a:lnTo>
                  <a:lnTo>
                    <a:pt x="28688" y="2695"/>
                  </a:lnTo>
                  <a:lnTo>
                    <a:pt x="23457" y="3246"/>
                  </a:lnTo>
                  <a:lnTo>
                    <a:pt x="18357" y="3811"/>
                  </a:lnTo>
                  <a:lnTo>
                    <a:pt x="15923" y="4101"/>
                  </a:lnTo>
                  <a:lnTo>
                    <a:pt x="13590" y="4376"/>
                  </a:lnTo>
                  <a:lnTo>
                    <a:pt x="11359" y="4651"/>
                  </a:lnTo>
                  <a:lnTo>
                    <a:pt x="9273" y="4926"/>
                  </a:lnTo>
                  <a:lnTo>
                    <a:pt x="7346" y="5187"/>
                  </a:lnTo>
                  <a:lnTo>
                    <a:pt x="5607" y="5448"/>
                  </a:lnTo>
                  <a:lnTo>
                    <a:pt x="4057" y="5694"/>
                  </a:lnTo>
                  <a:lnTo>
                    <a:pt x="2724" y="5926"/>
                  </a:lnTo>
                  <a:lnTo>
                    <a:pt x="2159" y="6042"/>
                  </a:lnTo>
                  <a:lnTo>
                    <a:pt x="1637" y="6143"/>
                  </a:lnTo>
                  <a:lnTo>
                    <a:pt x="1188" y="6259"/>
                  </a:lnTo>
                  <a:lnTo>
                    <a:pt x="811" y="6361"/>
                  </a:lnTo>
                  <a:lnTo>
                    <a:pt x="507" y="6462"/>
                  </a:lnTo>
                  <a:lnTo>
                    <a:pt x="261" y="6549"/>
                  </a:lnTo>
                  <a:lnTo>
                    <a:pt x="101" y="6636"/>
                  </a:lnTo>
                  <a:lnTo>
                    <a:pt x="43" y="6680"/>
                  </a:lnTo>
                  <a:lnTo>
                    <a:pt x="14" y="6723"/>
                  </a:lnTo>
                  <a:lnTo>
                    <a:pt x="0" y="6781"/>
                  </a:lnTo>
                  <a:lnTo>
                    <a:pt x="0" y="6839"/>
                  </a:lnTo>
                  <a:lnTo>
                    <a:pt x="14" y="6911"/>
                  </a:lnTo>
                  <a:lnTo>
                    <a:pt x="58" y="6998"/>
                  </a:lnTo>
                  <a:lnTo>
                    <a:pt x="174" y="7216"/>
                  </a:lnTo>
                  <a:lnTo>
                    <a:pt x="348" y="7491"/>
                  </a:lnTo>
                  <a:lnTo>
                    <a:pt x="580" y="7810"/>
                  </a:lnTo>
                  <a:lnTo>
                    <a:pt x="884" y="8172"/>
                  </a:lnTo>
                  <a:lnTo>
                    <a:pt x="1232" y="8592"/>
                  </a:lnTo>
                  <a:lnTo>
                    <a:pt x="1637" y="9041"/>
                  </a:lnTo>
                  <a:lnTo>
                    <a:pt x="2086" y="9534"/>
                  </a:lnTo>
                  <a:lnTo>
                    <a:pt x="2593" y="10070"/>
                  </a:lnTo>
                  <a:lnTo>
                    <a:pt x="3738" y="11258"/>
                  </a:lnTo>
                  <a:lnTo>
                    <a:pt x="5057" y="12591"/>
                  </a:lnTo>
                  <a:lnTo>
                    <a:pt x="6520" y="14040"/>
                  </a:lnTo>
                  <a:lnTo>
                    <a:pt x="8128" y="15590"/>
                  </a:lnTo>
                  <a:lnTo>
                    <a:pt x="9867" y="17256"/>
                  </a:lnTo>
                  <a:lnTo>
                    <a:pt x="11692" y="18980"/>
                  </a:lnTo>
                  <a:lnTo>
                    <a:pt x="13605" y="20792"/>
                  </a:lnTo>
                  <a:lnTo>
                    <a:pt x="15604" y="22646"/>
                  </a:lnTo>
                  <a:lnTo>
                    <a:pt x="17633" y="24530"/>
                  </a:lnTo>
                  <a:lnTo>
                    <a:pt x="21820" y="28384"/>
                  </a:lnTo>
                  <a:lnTo>
                    <a:pt x="26007" y="32194"/>
                  </a:lnTo>
                  <a:lnTo>
                    <a:pt x="30064" y="35889"/>
                  </a:lnTo>
                  <a:lnTo>
                    <a:pt x="33875" y="39323"/>
                  </a:lnTo>
                  <a:lnTo>
                    <a:pt x="37294" y="42394"/>
                  </a:lnTo>
                  <a:lnTo>
                    <a:pt x="42408" y="46958"/>
                  </a:lnTo>
                  <a:lnTo>
                    <a:pt x="44364" y="48697"/>
                  </a:lnTo>
                  <a:lnTo>
                    <a:pt x="70487" y="44930"/>
                  </a:lnTo>
                  <a:lnTo>
                    <a:pt x="79398" y="16619"/>
                  </a:lnTo>
                  <a:lnTo>
                    <a:pt x="56636" y="0"/>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6" name="Google Shape;1788;p37">
              <a:extLst>
                <a:ext uri="{FF2B5EF4-FFF2-40B4-BE49-F238E27FC236}">
                  <a16:creationId xmlns:a16="http://schemas.microsoft.com/office/drawing/2014/main" id="{61527347-AD7D-A829-AE08-0105ED7BB881}"/>
                </a:ext>
              </a:extLst>
            </p:cNvPr>
            <p:cNvSpPr/>
            <p:nvPr/>
          </p:nvSpPr>
          <p:spPr>
            <a:xfrm>
              <a:off x="1485825" y="3049650"/>
              <a:ext cx="4571925" cy="2236700"/>
            </a:xfrm>
            <a:custGeom>
              <a:avLst/>
              <a:gdLst/>
              <a:ahLst/>
              <a:cxnLst/>
              <a:rect l="l" t="t" r="r" b="b"/>
              <a:pathLst>
                <a:path w="182877" h="89468" extrusionOk="0">
                  <a:moveTo>
                    <a:pt x="12272" y="0"/>
                  </a:moveTo>
                  <a:lnTo>
                    <a:pt x="13779" y="2768"/>
                  </a:lnTo>
                  <a:lnTo>
                    <a:pt x="15329" y="5607"/>
                  </a:lnTo>
                  <a:lnTo>
                    <a:pt x="17111" y="8911"/>
                  </a:lnTo>
                  <a:lnTo>
                    <a:pt x="18894" y="12229"/>
                  </a:lnTo>
                  <a:lnTo>
                    <a:pt x="19719" y="13779"/>
                  </a:lnTo>
                  <a:lnTo>
                    <a:pt x="20458" y="15199"/>
                  </a:lnTo>
                  <a:lnTo>
                    <a:pt x="21067" y="16416"/>
                  </a:lnTo>
                  <a:lnTo>
                    <a:pt x="21545" y="17387"/>
                  </a:lnTo>
                  <a:lnTo>
                    <a:pt x="21733" y="17763"/>
                  </a:lnTo>
                  <a:lnTo>
                    <a:pt x="21864" y="18068"/>
                  </a:lnTo>
                  <a:lnTo>
                    <a:pt x="21936" y="18285"/>
                  </a:lnTo>
                  <a:lnTo>
                    <a:pt x="21965" y="18401"/>
                  </a:lnTo>
                  <a:lnTo>
                    <a:pt x="21951" y="18531"/>
                  </a:lnTo>
                  <a:lnTo>
                    <a:pt x="21907" y="18763"/>
                  </a:lnTo>
                  <a:lnTo>
                    <a:pt x="21748" y="19502"/>
                  </a:lnTo>
                  <a:lnTo>
                    <a:pt x="21487" y="20560"/>
                  </a:lnTo>
                  <a:lnTo>
                    <a:pt x="21154" y="21878"/>
                  </a:lnTo>
                  <a:lnTo>
                    <a:pt x="20313" y="25138"/>
                  </a:lnTo>
                  <a:lnTo>
                    <a:pt x="19343" y="28847"/>
                  </a:lnTo>
                  <a:lnTo>
                    <a:pt x="18358" y="32571"/>
                  </a:lnTo>
                  <a:lnTo>
                    <a:pt x="17459" y="35889"/>
                  </a:lnTo>
                  <a:lnTo>
                    <a:pt x="16778" y="38366"/>
                  </a:lnTo>
                  <a:lnTo>
                    <a:pt x="16546" y="39163"/>
                  </a:lnTo>
                  <a:lnTo>
                    <a:pt x="16431" y="39583"/>
                  </a:lnTo>
                  <a:lnTo>
                    <a:pt x="16402" y="39641"/>
                  </a:lnTo>
                  <a:lnTo>
                    <a:pt x="16344" y="39714"/>
                  </a:lnTo>
                  <a:lnTo>
                    <a:pt x="16184" y="39873"/>
                  </a:lnTo>
                  <a:lnTo>
                    <a:pt x="15938" y="40062"/>
                  </a:lnTo>
                  <a:lnTo>
                    <a:pt x="15634" y="40279"/>
                  </a:lnTo>
                  <a:lnTo>
                    <a:pt x="15257" y="40525"/>
                  </a:lnTo>
                  <a:lnTo>
                    <a:pt x="14808" y="40786"/>
                  </a:lnTo>
                  <a:lnTo>
                    <a:pt x="13779" y="41380"/>
                  </a:lnTo>
                  <a:lnTo>
                    <a:pt x="12562" y="42032"/>
                  </a:lnTo>
                  <a:lnTo>
                    <a:pt x="11215" y="42727"/>
                  </a:lnTo>
                  <a:lnTo>
                    <a:pt x="9766" y="43466"/>
                  </a:lnTo>
                  <a:lnTo>
                    <a:pt x="8288" y="44220"/>
                  </a:lnTo>
                  <a:lnTo>
                    <a:pt x="5347" y="45698"/>
                  </a:lnTo>
                  <a:lnTo>
                    <a:pt x="3985" y="46379"/>
                  </a:lnTo>
                  <a:lnTo>
                    <a:pt x="2753" y="47016"/>
                  </a:lnTo>
                  <a:lnTo>
                    <a:pt x="1696" y="47581"/>
                  </a:lnTo>
                  <a:lnTo>
                    <a:pt x="1246" y="47842"/>
                  </a:lnTo>
                  <a:lnTo>
                    <a:pt x="855" y="48074"/>
                  </a:lnTo>
                  <a:lnTo>
                    <a:pt x="522" y="48262"/>
                  </a:lnTo>
                  <a:lnTo>
                    <a:pt x="276" y="48436"/>
                  </a:lnTo>
                  <a:lnTo>
                    <a:pt x="87" y="48581"/>
                  </a:lnTo>
                  <a:lnTo>
                    <a:pt x="29" y="48639"/>
                  </a:lnTo>
                  <a:lnTo>
                    <a:pt x="0" y="48697"/>
                  </a:lnTo>
                  <a:lnTo>
                    <a:pt x="0" y="48711"/>
                  </a:lnTo>
                  <a:lnTo>
                    <a:pt x="15" y="48726"/>
                  </a:lnTo>
                  <a:lnTo>
                    <a:pt x="87" y="48769"/>
                  </a:lnTo>
                  <a:lnTo>
                    <a:pt x="232" y="48827"/>
                  </a:lnTo>
                  <a:lnTo>
                    <a:pt x="421" y="48900"/>
                  </a:lnTo>
                  <a:lnTo>
                    <a:pt x="1000" y="49088"/>
                  </a:lnTo>
                  <a:lnTo>
                    <a:pt x="1797" y="49320"/>
                  </a:lnTo>
                  <a:lnTo>
                    <a:pt x="2797" y="49610"/>
                  </a:lnTo>
                  <a:lnTo>
                    <a:pt x="4028" y="49943"/>
                  </a:lnTo>
                  <a:lnTo>
                    <a:pt x="7071" y="50740"/>
                  </a:lnTo>
                  <a:lnTo>
                    <a:pt x="10867" y="51710"/>
                  </a:lnTo>
                  <a:lnTo>
                    <a:pt x="15344" y="52841"/>
                  </a:lnTo>
                  <a:lnTo>
                    <a:pt x="20444" y="54116"/>
                  </a:lnTo>
                  <a:lnTo>
                    <a:pt x="26109" y="55506"/>
                  </a:lnTo>
                  <a:lnTo>
                    <a:pt x="32281" y="57028"/>
                  </a:lnTo>
                  <a:lnTo>
                    <a:pt x="38888" y="58636"/>
                  </a:lnTo>
                  <a:lnTo>
                    <a:pt x="53159" y="62084"/>
                  </a:lnTo>
                  <a:lnTo>
                    <a:pt x="68445" y="65750"/>
                  </a:lnTo>
                  <a:lnTo>
                    <a:pt x="84252" y="69532"/>
                  </a:lnTo>
                  <a:lnTo>
                    <a:pt x="100074" y="73284"/>
                  </a:lnTo>
                  <a:lnTo>
                    <a:pt x="115417" y="76921"/>
                  </a:lnTo>
                  <a:lnTo>
                    <a:pt x="129804" y="80297"/>
                  </a:lnTo>
                  <a:lnTo>
                    <a:pt x="142714" y="83325"/>
                  </a:lnTo>
                  <a:lnTo>
                    <a:pt x="153682" y="85875"/>
                  </a:lnTo>
                  <a:lnTo>
                    <a:pt x="162187" y="87816"/>
                  </a:lnTo>
                  <a:lnTo>
                    <a:pt x="165360" y="88541"/>
                  </a:lnTo>
                  <a:lnTo>
                    <a:pt x="167736" y="89062"/>
                  </a:lnTo>
                  <a:lnTo>
                    <a:pt x="169257" y="89381"/>
                  </a:lnTo>
                  <a:lnTo>
                    <a:pt x="169663" y="89453"/>
                  </a:lnTo>
                  <a:lnTo>
                    <a:pt x="169851" y="89468"/>
                  </a:lnTo>
                  <a:lnTo>
                    <a:pt x="170011" y="89424"/>
                  </a:lnTo>
                  <a:lnTo>
                    <a:pt x="170286" y="89309"/>
                  </a:lnTo>
                  <a:lnTo>
                    <a:pt x="170663" y="89120"/>
                  </a:lnTo>
                  <a:lnTo>
                    <a:pt x="171112" y="88845"/>
                  </a:lnTo>
                  <a:lnTo>
                    <a:pt x="171648" y="88512"/>
                  </a:lnTo>
                  <a:lnTo>
                    <a:pt x="172256" y="88092"/>
                  </a:lnTo>
                  <a:lnTo>
                    <a:pt x="172575" y="87845"/>
                  </a:lnTo>
                  <a:lnTo>
                    <a:pt x="172908" y="87584"/>
                  </a:lnTo>
                  <a:lnTo>
                    <a:pt x="173256" y="87309"/>
                  </a:lnTo>
                  <a:lnTo>
                    <a:pt x="173618" y="86990"/>
                  </a:lnTo>
                  <a:lnTo>
                    <a:pt x="173980" y="86672"/>
                  </a:lnTo>
                  <a:lnTo>
                    <a:pt x="174357" y="86324"/>
                  </a:lnTo>
                  <a:lnTo>
                    <a:pt x="174734" y="85947"/>
                  </a:lnTo>
                  <a:lnTo>
                    <a:pt x="175125" y="85556"/>
                  </a:lnTo>
                  <a:lnTo>
                    <a:pt x="175516" y="85136"/>
                  </a:lnTo>
                  <a:lnTo>
                    <a:pt x="175907" y="84687"/>
                  </a:lnTo>
                  <a:lnTo>
                    <a:pt x="176299" y="84223"/>
                  </a:lnTo>
                  <a:lnTo>
                    <a:pt x="176690" y="83730"/>
                  </a:lnTo>
                  <a:lnTo>
                    <a:pt x="177081" y="83209"/>
                  </a:lnTo>
                  <a:lnTo>
                    <a:pt x="177472" y="82673"/>
                  </a:lnTo>
                  <a:lnTo>
                    <a:pt x="177863" y="82108"/>
                  </a:lnTo>
                  <a:lnTo>
                    <a:pt x="178240" y="81499"/>
                  </a:lnTo>
                  <a:lnTo>
                    <a:pt x="178617" y="80891"/>
                  </a:lnTo>
                  <a:lnTo>
                    <a:pt x="178979" y="80239"/>
                  </a:lnTo>
                  <a:lnTo>
                    <a:pt x="179341" y="79558"/>
                  </a:lnTo>
                  <a:lnTo>
                    <a:pt x="179689" y="78862"/>
                  </a:lnTo>
                  <a:lnTo>
                    <a:pt x="180037" y="78123"/>
                  </a:lnTo>
                  <a:lnTo>
                    <a:pt x="180356" y="77370"/>
                  </a:lnTo>
                  <a:lnTo>
                    <a:pt x="180660" y="76588"/>
                  </a:lnTo>
                  <a:lnTo>
                    <a:pt x="180964" y="75762"/>
                  </a:lnTo>
                  <a:lnTo>
                    <a:pt x="181239" y="74921"/>
                  </a:lnTo>
                  <a:lnTo>
                    <a:pt x="181500" y="74037"/>
                  </a:lnTo>
                  <a:lnTo>
                    <a:pt x="181746" y="73139"/>
                  </a:lnTo>
                  <a:lnTo>
                    <a:pt x="181964" y="72197"/>
                  </a:lnTo>
                  <a:lnTo>
                    <a:pt x="182167" y="71227"/>
                  </a:lnTo>
                  <a:lnTo>
                    <a:pt x="182355" y="70227"/>
                  </a:lnTo>
                  <a:lnTo>
                    <a:pt x="182500" y="69198"/>
                  </a:lnTo>
                  <a:lnTo>
                    <a:pt x="182630" y="68141"/>
                  </a:lnTo>
                  <a:lnTo>
                    <a:pt x="182732" y="67039"/>
                  </a:lnTo>
                  <a:lnTo>
                    <a:pt x="182804" y="65909"/>
                  </a:lnTo>
                  <a:lnTo>
                    <a:pt x="182862" y="64750"/>
                  </a:lnTo>
                  <a:lnTo>
                    <a:pt x="182877" y="63562"/>
                  </a:lnTo>
                  <a:lnTo>
                    <a:pt x="182862" y="62331"/>
                  </a:lnTo>
                  <a:lnTo>
                    <a:pt x="182804" y="61070"/>
                  </a:lnTo>
                  <a:lnTo>
                    <a:pt x="182732" y="59766"/>
                  </a:lnTo>
                  <a:lnTo>
                    <a:pt x="182601" y="58433"/>
                  </a:lnTo>
                  <a:lnTo>
                    <a:pt x="182456" y="57071"/>
                  </a:lnTo>
                  <a:lnTo>
                    <a:pt x="182254" y="55666"/>
                  </a:lnTo>
                  <a:lnTo>
                    <a:pt x="182022" y="54231"/>
                  </a:lnTo>
                  <a:lnTo>
                    <a:pt x="181746" y="52754"/>
                  </a:lnTo>
                  <a:lnTo>
                    <a:pt x="181442" y="51232"/>
                  </a:lnTo>
                  <a:lnTo>
                    <a:pt x="181080" y="49682"/>
                  </a:lnTo>
                  <a:lnTo>
                    <a:pt x="180674" y="48103"/>
                  </a:lnTo>
                  <a:lnTo>
                    <a:pt x="180225" y="46480"/>
                  </a:lnTo>
                  <a:lnTo>
                    <a:pt x="179732" y="44814"/>
                  </a:lnTo>
                  <a:lnTo>
                    <a:pt x="179472" y="43959"/>
                  </a:lnTo>
                  <a:lnTo>
                    <a:pt x="179196" y="43104"/>
                  </a:lnTo>
                  <a:lnTo>
                    <a:pt x="178907" y="42249"/>
                  </a:lnTo>
                  <a:lnTo>
                    <a:pt x="178602" y="41365"/>
                  </a:lnTo>
                  <a:lnTo>
                    <a:pt x="178284" y="40482"/>
                  </a:lnTo>
                  <a:lnTo>
                    <a:pt x="177965" y="39583"/>
                  </a:lnTo>
                  <a:lnTo>
                    <a:pt x="177820" y="39525"/>
                  </a:lnTo>
                  <a:lnTo>
                    <a:pt x="177617" y="39438"/>
                  </a:lnTo>
                  <a:lnTo>
                    <a:pt x="177052" y="39250"/>
                  </a:lnTo>
                  <a:lnTo>
                    <a:pt x="176270" y="39004"/>
                  </a:lnTo>
                  <a:lnTo>
                    <a:pt x="175284" y="38714"/>
                  </a:lnTo>
                  <a:lnTo>
                    <a:pt x="174096" y="38395"/>
                  </a:lnTo>
                  <a:lnTo>
                    <a:pt x="172720" y="38019"/>
                  </a:lnTo>
                  <a:lnTo>
                    <a:pt x="169417" y="37149"/>
                  </a:lnTo>
                  <a:lnTo>
                    <a:pt x="165432" y="36135"/>
                  </a:lnTo>
                  <a:lnTo>
                    <a:pt x="160825" y="34976"/>
                  </a:lnTo>
                  <a:lnTo>
                    <a:pt x="155667" y="33701"/>
                  </a:lnTo>
                  <a:lnTo>
                    <a:pt x="149987" y="32310"/>
                  </a:lnTo>
                  <a:lnTo>
                    <a:pt x="143859" y="30832"/>
                  </a:lnTo>
                  <a:lnTo>
                    <a:pt x="137339" y="29267"/>
                  </a:lnTo>
                  <a:lnTo>
                    <a:pt x="123357" y="25935"/>
                  </a:lnTo>
                  <a:lnTo>
                    <a:pt x="108506" y="22414"/>
                  </a:lnTo>
                  <a:lnTo>
                    <a:pt x="93264" y="18821"/>
                  </a:lnTo>
                  <a:lnTo>
                    <a:pt x="78065" y="15271"/>
                  </a:lnTo>
                  <a:lnTo>
                    <a:pt x="63388" y="11838"/>
                  </a:lnTo>
                  <a:lnTo>
                    <a:pt x="37454" y="5825"/>
                  </a:lnTo>
                  <a:lnTo>
                    <a:pt x="19183" y="1594"/>
                  </a:lnTo>
                  <a:lnTo>
                    <a:pt x="12272" y="0"/>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7" name="Google Shape;1789;p37">
              <a:extLst>
                <a:ext uri="{FF2B5EF4-FFF2-40B4-BE49-F238E27FC236}">
                  <a16:creationId xmlns:a16="http://schemas.microsoft.com/office/drawing/2014/main" id="{DDEEA342-C33C-5795-23B4-10379526C289}"/>
                </a:ext>
              </a:extLst>
            </p:cNvPr>
            <p:cNvSpPr/>
            <p:nvPr/>
          </p:nvSpPr>
          <p:spPr>
            <a:xfrm>
              <a:off x="1792625" y="3049650"/>
              <a:ext cx="4248475" cy="1384050"/>
            </a:xfrm>
            <a:custGeom>
              <a:avLst/>
              <a:gdLst/>
              <a:ahLst/>
              <a:cxnLst/>
              <a:rect l="l" t="t" r="r" b="b"/>
              <a:pathLst>
                <a:path w="169939" h="55362" extrusionOk="0">
                  <a:moveTo>
                    <a:pt x="0" y="0"/>
                  </a:moveTo>
                  <a:lnTo>
                    <a:pt x="1507" y="2768"/>
                  </a:lnTo>
                  <a:lnTo>
                    <a:pt x="3057" y="5607"/>
                  </a:lnTo>
                  <a:lnTo>
                    <a:pt x="4839" y="8911"/>
                  </a:lnTo>
                  <a:lnTo>
                    <a:pt x="6622" y="12229"/>
                  </a:lnTo>
                  <a:lnTo>
                    <a:pt x="7447" y="13779"/>
                  </a:lnTo>
                  <a:lnTo>
                    <a:pt x="8186" y="15199"/>
                  </a:lnTo>
                  <a:lnTo>
                    <a:pt x="8795" y="16416"/>
                  </a:lnTo>
                  <a:lnTo>
                    <a:pt x="9273" y="17387"/>
                  </a:lnTo>
                  <a:lnTo>
                    <a:pt x="9461" y="17763"/>
                  </a:lnTo>
                  <a:lnTo>
                    <a:pt x="9592" y="18068"/>
                  </a:lnTo>
                  <a:lnTo>
                    <a:pt x="9664" y="18285"/>
                  </a:lnTo>
                  <a:lnTo>
                    <a:pt x="9693" y="18401"/>
                  </a:lnTo>
                  <a:lnTo>
                    <a:pt x="169938" y="55362"/>
                  </a:lnTo>
                  <a:lnTo>
                    <a:pt x="169938" y="55362"/>
                  </a:lnTo>
                  <a:lnTo>
                    <a:pt x="169793" y="54478"/>
                  </a:lnTo>
                  <a:lnTo>
                    <a:pt x="169634" y="53579"/>
                  </a:lnTo>
                  <a:lnTo>
                    <a:pt x="169460" y="52667"/>
                  </a:lnTo>
                  <a:lnTo>
                    <a:pt x="169272" y="51754"/>
                  </a:lnTo>
                  <a:lnTo>
                    <a:pt x="169069" y="50812"/>
                  </a:lnTo>
                  <a:lnTo>
                    <a:pt x="168851" y="49870"/>
                  </a:lnTo>
                  <a:lnTo>
                    <a:pt x="168605" y="48900"/>
                  </a:lnTo>
                  <a:lnTo>
                    <a:pt x="168359" y="47929"/>
                  </a:lnTo>
                  <a:lnTo>
                    <a:pt x="168084" y="46929"/>
                  </a:lnTo>
                  <a:lnTo>
                    <a:pt x="167794" y="45929"/>
                  </a:lnTo>
                  <a:lnTo>
                    <a:pt x="167489" y="44915"/>
                  </a:lnTo>
                  <a:lnTo>
                    <a:pt x="167171" y="43872"/>
                  </a:lnTo>
                  <a:lnTo>
                    <a:pt x="166823" y="42829"/>
                  </a:lnTo>
                  <a:lnTo>
                    <a:pt x="166461" y="41757"/>
                  </a:lnTo>
                  <a:lnTo>
                    <a:pt x="166084" y="40685"/>
                  </a:lnTo>
                  <a:lnTo>
                    <a:pt x="165693" y="39583"/>
                  </a:lnTo>
                  <a:lnTo>
                    <a:pt x="165548" y="39525"/>
                  </a:lnTo>
                  <a:lnTo>
                    <a:pt x="165345" y="39438"/>
                  </a:lnTo>
                  <a:lnTo>
                    <a:pt x="164780" y="39250"/>
                  </a:lnTo>
                  <a:lnTo>
                    <a:pt x="163998" y="39004"/>
                  </a:lnTo>
                  <a:lnTo>
                    <a:pt x="163012" y="38714"/>
                  </a:lnTo>
                  <a:lnTo>
                    <a:pt x="161824" y="38395"/>
                  </a:lnTo>
                  <a:lnTo>
                    <a:pt x="160448" y="38019"/>
                  </a:lnTo>
                  <a:lnTo>
                    <a:pt x="157145" y="37149"/>
                  </a:lnTo>
                  <a:lnTo>
                    <a:pt x="153160" y="36135"/>
                  </a:lnTo>
                  <a:lnTo>
                    <a:pt x="148553" y="34976"/>
                  </a:lnTo>
                  <a:lnTo>
                    <a:pt x="143395" y="33701"/>
                  </a:lnTo>
                  <a:lnTo>
                    <a:pt x="137715" y="32310"/>
                  </a:lnTo>
                  <a:lnTo>
                    <a:pt x="131587" y="30832"/>
                  </a:lnTo>
                  <a:lnTo>
                    <a:pt x="125067" y="29267"/>
                  </a:lnTo>
                  <a:lnTo>
                    <a:pt x="111085" y="25935"/>
                  </a:lnTo>
                  <a:lnTo>
                    <a:pt x="96234" y="22414"/>
                  </a:lnTo>
                  <a:lnTo>
                    <a:pt x="80992" y="18821"/>
                  </a:lnTo>
                  <a:lnTo>
                    <a:pt x="65793" y="15271"/>
                  </a:lnTo>
                  <a:lnTo>
                    <a:pt x="51116" y="11838"/>
                  </a:lnTo>
                  <a:lnTo>
                    <a:pt x="25182" y="5825"/>
                  </a:lnTo>
                  <a:lnTo>
                    <a:pt x="6911" y="1594"/>
                  </a:lnTo>
                  <a:lnTo>
                    <a:pt x="0" y="0"/>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8" name="Google Shape;1790;p37">
              <a:extLst>
                <a:ext uri="{FF2B5EF4-FFF2-40B4-BE49-F238E27FC236}">
                  <a16:creationId xmlns:a16="http://schemas.microsoft.com/office/drawing/2014/main" id="{03040981-11C3-6170-D2B8-DF952A38B1A2}"/>
                </a:ext>
              </a:extLst>
            </p:cNvPr>
            <p:cNvSpPr/>
            <p:nvPr/>
          </p:nvSpPr>
          <p:spPr>
            <a:xfrm>
              <a:off x="4103575" y="3207925"/>
              <a:ext cx="1409050" cy="872250"/>
            </a:xfrm>
            <a:custGeom>
              <a:avLst/>
              <a:gdLst/>
              <a:ahLst/>
              <a:cxnLst/>
              <a:rect l="l" t="t" r="r" b="b"/>
              <a:pathLst>
                <a:path w="56362" h="34890" extrusionOk="0">
                  <a:moveTo>
                    <a:pt x="31078" y="1"/>
                  </a:moveTo>
                  <a:lnTo>
                    <a:pt x="19806" y="3565"/>
                  </a:lnTo>
                  <a:lnTo>
                    <a:pt x="4564" y="11476"/>
                  </a:lnTo>
                  <a:lnTo>
                    <a:pt x="0" y="19792"/>
                  </a:lnTo>
                  <a:lnTo>
                    <a:pt x="391" y="19850"/>
                  </a:lnTo>
                  <a:lnTo>
                    <a:pt x="855" y="19937"/>
                  </a:lnTo>
                  <a:lnTo>
                    <a:pt x="1478" y="20053"/>
                  </a:lnTo>
                  <a:lnTo>
                    <a:pt x="2246" y="20213"/>
                  </a:lnTo>
                  <a:lnTo>
                    <a:pt x="3144" y="20415"/>
                  </a:lnTo>
                  <a:lnTo>
                    <a:pt x="4158" y="20676"/>
                  </a:lnTo>
                  <a:lnTo>
                    <a:pt x="5274" y="20980"/>
                  </a:lnTo>
                  <a:lnTo>
                    <a:pt x="6477" y="21343"/>
                  </a:lnTo>
                  <a:lnTo>
                    <a:pt x="7100" y="21546"/>
                  </a:lnTo>
                  <a:lnTo>
                    <a:pt x="7752" y="21763"/>
                  </a:lnTo>
                  <a:lnTo>
                    <a:pt x="8404" y="21995"/>
                  </a:lnTo>
                  <a:lnTo>
                    <a:pt x="9070" y="22255"/>
                  </a:lnTo>
                  <a:lnTo>
                    <a:pt x="9751" y="22516"/>
                  </a:lnTo>
                  <a:lnTo>
                    <a:pt x="10446" y="22806"/>
                  </a:lnTo>
                  <a:lnTo>
                    <a:pt x="11142" y="23110"/>
                  </a:lnTo>
                  <a:lnTo>
                    <a:pt x="11837" y="23429"/>
                  </a:lnTo>
                  <a:lnTo>
                    <a:pt x="12547" y="23762"/>
                  </a:lnTo>
                  <a:lnTo>
                    <a:pt x="13243" y="24110"/>
                  </a:lnTo>
                  <a:lnTo>
                    <a:pt x="13953" y="24487"/>
                  </a:lnTo>
                  <a:lnTo>
                    <a:pt x="14648" y="24878"/>
                  </a:lnTo>
                  <a:lnTo>
                    <a:pt x="15344" y="25298"/>
                  </a:lnTo>
                  <a:lnTo>
                    <a:pt x="16039" y="25733"/>
                  </a:lnTo>
                  <a:lnTo>
                    <a:pt x="16763" y="26196"/>
                  </a:lnTo>
                  <a:lnTo>
                    <a:pt x="17575" y="26689"/>
                  </a:lnTo>
                  <a:lnTo>
                    <a:pt x="18459" y="27211"/>
                  </a:lnTo>
                  <a:lnTo>
                    <a:pt x="19400" y="27747"/>
                  </a:lnTo>
                  <a:lnTo>
                    <a:pt x="20415" y="28297"/>
                  </a:lnTo>
                  <a:lnTo>
                    <a:pt x="21472" y="28848"/>
                  </a:lnTo>
                  <a:lnTo>
                    <a:pt x="22588" y="29413"/>
                  </a:lnTo>
                  <a:lnTo>
                    <a:pt x="23762" y="29978"/>
                  </a:lnTo>
                  <a:lnTo>
                    <a:pt x="24964" y="30529"/>
                  </a:lnTo>
                  <a:lnTo>
                    <a:pt x="26210" y="31079"/>
                  </a:lnTo>
                  <a:lnTo>
                    <a:pt x="27485" y="31601"/>
                  </a:lnTo>
                  <a:lnTo>
                    <a:pt x="28789" y="32108"/>
                  </a:lnTo>
                  <a:lnTo>
                    <a:pt x="30108" y="32600"/>
                  </a:lnTo>
                  <a:lnTo>
                    <a:pt x="30774" y="32818"/>
                  </a:lnTo>
                  <a:lnTo>
                    <a:pt x="31455" y="33050"/>
                  </a:lnTo>
                  <a:lnTo>
                    <a:pt x="32122" y="33252"/>
                  </a:lnTo>
                  <a:lnTo>
                    <a:pt x="32802" y="33455"/>
                  </a:lnTo>
                  <a:lnTo>
                    <a:pt x="33469" y="33644"/>
                  </a:lnTo>
                  <a:lnTo>
                    <a:pt x="34150" y="33832"/>
                  </a:lnTo>
                  <a:lnTo>
                    <a:pt x="34831" y="33991"/>
                  </a:lnTo>
                  <a:lnTo>
                    <a:pt x="35512" y="34151"/>
                  </a:lnTo>
                  <a:lnTo>
                    <a:pt x="36178" y="34296"/>
                  </a:lnTo>
                  <a:lnTo>
                    <a:pt x="36859" y="34426"/>
                  </a:lnTo>
                  <a:lnTo>
                    <a:pt x="37526" y="34542"/>
                  </a:lnTo>
                  <a:lnTo>
                    <a:pt x="38192" y="34629"/>
                  </a:lnTo>
                  <a:lnTo>
                    <a:pt x="38859" y="34716"/>
                  </a:lnTo>
                  <a:lnTo>
                    <a:pt x="39511" y="34788"/>
                  </a:lnTo>
                  <a:lnTo>
                    <a:pt x="40177" y="34846"/>
                  </a:lnTo>
                  <a:lnTo>
                    <a:pt x="40815" y="34875"/>
                  </a:lnTo>
                  <a:lnTo>
                    <a:pt x="41467" y="34890"/>
                  </a:lnTo>
                  <a:lnTo>
                    <a:pt x="42090" y="34890"/>
                  </a:lnTo>
                  <a:lnTo>
                    <a:pt x="42727" y="34861"/>
                  </a:lnTo>
                  <a:lnTo>
                    <a:pt x="43336" y="34817"/>
                  </a:lnTo>
                  <a:lnTo>
                    <a:pt x="43944" y="34759"/>
                  </a:lnTo>
                  <a:lnTo>
                    <a:pt x="44553" y="34672"/>
                  </a:lnTo>
                  <a:lnTo>
                    <a:pt x="45132" y="34571"/>
                  </a:lnTo>
                  <a:lnTo>
                    <a:pt x="45712" y="34440"/>
                  </a:lnTo>
                  <a:lnTo>
                    <a:pt x="46277" y="34281"/>
                  </a:lnTo>
                  <a:lnTo>
                    <a:pt x="46828" y="34107"/>
                  </a:lnTo>
                  <a:lnTo>
                    <a:pt x="47378" y="33904"/>
                  </a:lnTo>
                  <a:lnTo>
                    <a:pt x="47900" y="33673"/>
                  </a:lnTo>
                  <a:lnTo>
                    <a:pt x="48407" y="33426"/>
                  </a:lnTo>
                  <a:lnTo>
                    <a:pt x="48914" y="33151"/>
                  </a:lnTo>
                  <a:lnTo>
                    <a:pt x="49392" y="32847"/>
                  </a:lnTo>
                  <a:lnTo>
                    <a:pt x="49856" y="32513"/>
                  </a:lnTo>
                  <a:lnTo>
                    <a:pt x="50305" y="32151"/>
                  </a:lnTo>
                  <a:lnTo>
                    <a:pt x="50739" y="31760"/>
                  </a:lnTo>
                  <a:lnTo>
                    <a:pt x="51145" y="31340"/>
                  </a:lnTo>
                  <a:lnTo>
                    <a:pt x="51536" y="30891"/>
                  </a:lnTo>
                  <a:lnTo>
                    <a:pt x="51725" y="30644"/>
                  </a:lnTo>
                  <a:lnTo>
                    <a:pt x="51913" y="30398"/>
                  </a:lnTo>
                  <a:lnTo>
                    <a:pt x="52087" y="30152"/>
                  </a:lnTo>
                  <a:lnTo>
                    <a:pt x="52261" y="29891"/>
                  </a:lnTo>
                  <a:lnTo>
                    <a:pt x="52609" y="29369"/>
                  </a:lnTo>
                  <a:lnTo>
                    <a:pt x="52913" y="28833"/>
                  </a:lnTo>
                  <a:lnTo>
                    <a:pt x="53217" y="28312"/>
                  </a:lnTo>
                  <a:lnTo>
                    <a:pt x="53507" y="27790"/>
                  </a:lnTo>
                  <a:lnTo>
                    <a:pt x="53768" y="27283"/>
                  </a:lnTo>
                  <a:lnTo>
                    <a:pt x="54028" y="26761"/>
                  </a:lnTo>
                  <a:lnTo>
                    <a:pt x="54260" y="26254"/>
                  </a:lnTo>
                  <a:lnTo>
                    <a:pt x="54478" y="25747"/>
                  </a:lnTo>
                  <a:lnTo>
                    <a:pt x="54680" y="25255"/>
                  </a:lnTo>
                  <a:lnTo>
                    <a:pt x="54883" y="24748"/>
                  </a:lnTo>
                  <a:lnTo>
                    <a:pt x="55057" y="24255"/>
                  </a:lnTo>
                  <a:lnTo>
                    <a:pt x="55231" y="23762"/>
                  </a:lnTo>
                  <a:lnTo>
                    <a:pt x="55376" y="23284"/>
                  </a:lnTo>
                  <a:lnTo>
                    <a:pt x="55521" y="22806"/>
                  </a:lnTo>
                  <a:lnTo>
                    <a:pt x="55637" y="22328"/>
                  </a:lnTo>
                  <a:lnTo>
                    <a:pt x="55753" y="21850"/>
                  </a:lnTo>
                  <a:lnTo>
                    <a:pt x="55868" y="21386"/>
                  </a:lnTo>
                  <a:lnTo>
                    <a:pt x="55955" y="20922"/>
                  </a:lnTo>
                  <a:lnTo>
                    <a:pt x="56042" y="20473"/>
                  </a:lnTo>
                  <a:lnTo>
                    <a:pt x="56115" y="20024"/>
                  </a:lnTo>
                  <a:lnTo>
                    <a:pt x="56173" y="19590"/>
                  </a:lnTo>
                  <a:lnTo>
                    <a:pt x="56216" y="19140"/>
                  </a:lnTo>
                  <a:lnTo>
                    <a:pt x="56303" y="18300"/>
                  </a:lnTo>
                  <a:lnTo>
                    <a:pt x="56347" y="17474"/>
                  </a:lnTo>
                  <a:lnTo>
                    <a:pt x="56361" y="16677"/>
                  </a:lnTo>
                  <a:lnTo>
                    <a:pt x="56347" y="15909"/>
                  </a:lnTo>
                  <a:lnTo>
                    <a:pt x="56303" y="15170"/>
                  </a:lnTo>
                  <a:lnTo>
                    <a:pt x="56245" y="14461"/>
                  </a:lnTo>
                  <a:lnTo>
                    <a:pt x="56158" y="13794"/>
                  </a:lnTo>
                  <a:lnTo>
                    <a:pt x="56071" y="13171"/>
                  </a:lnTo>
                  <a:lnTo>
                    <a:pt x="55955" y="12577"/>
                  </a:lnTo>
                  <a:lnTo>
                    <a:pt x="55839" y="12012"/>
                  </a:lnTo>
                  <a:lnTo>
                    <a:pt x="55724" y="11505"/>
                  </a:lnTo>
                  <a:lnTo>
                    <a:pt x="55593" y="11027"/>
                  </a:lnTo>
                  <a:lnTo>
                    <a:pt x="55463" y="10607"/>
                  </a:lnTo>
                  <a:lnTo>
                    <a:pt x="55347" y="10215"/>
                  </a:lnTo>
                  <a:lnTo>
                    <a:pt x="55231" y="9882"/>
                  </a:lnTo>
                  <a:lnTo>
                    <a:pt x="55028" y="9346"/>
                  </a:lnTo>
                  <a:lnTo>
                    <a:pt x="54898" y="9013"/>
                  </a:lnTo>
                  <a:lnTo>
                    <a:pt x="54840" y="8911"/>
                  </a:lnTo>
                  <a:lnTo>
                    <a:pt x="31078" y="1"/>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69" name="Google Shape;1791;p37">
              <a:extLst>
                <a:ext uri="{FF2B5EF4-FFF2-40B4-BE49-F238E27FC236}">
                  <a16:creationId xmlns:a16="http://schemas.microsoft.com/office/drawing/2014/main" id="{6AD063CC-ECBF-8B03-9F3E-E82A842B7029}"/>
                </a:ext>
              </a:extLst>
            </p:cNvPr>
            <p:cNvSpPr/>
            <p:nvPr/>
          </p:nvSpPr>
          <p:spPr>
            <a:xfrm>
              <a:off x="5983475" y="1346125"/>
              <a:ext cx="1249675" cy="1055900"/>
            </a:xfrm>
            <a:custGeom>
              <a:avLst/>
              <a:gdLst/>
              <a:ahLst/>
              <a:cxnLst/>
              <a:rect l="l" t="t" r="r" b="b"/>
              <a:pathLst>
                <a:path w="49987" h="42236" extrusionOk="0">
                  <a:moveTo>
                    <a:pt x="32151" y="1"/>
                  </a:moveTo>
                  <a:lnTo>
                    <a:pt x="31991" y="30"/>
                  </a:lnTo>
                  <a:lnTo>
                    <a:pt x="31818" y="73"/>
                  </a:lnTo>
                  <a:lnTo>
                    <a:pt x="31658" y="131"/>
                  </a:lnTo>
                  <a:lnTo>
                    <a:pt x="31513" y="204"/>
                  </a:lnTo>
                  <a:lnTo>
                    <a:pt x="31368" y="291"/>
                  </a:lnTo>
                  <a:lnTo>
                    <a:pt x="31223" y="407"/>
                  </a:lnTo>
                  <a:lnTo>
                    <a:pt x="31093" y="537"/>
                  </a:lnTo>
                  <a:lnTo>
                    <a:pt x="30963" y="667"/>
                  </a:lnTo>
                  <a:lnTo>
                    <a:pt x="30847" y="827"/>
                  </a:lnTo>
                  <a:lnTo>
                    <a:pt x="30731" y="1001"/>
                  </a:lnTo>
                  <a:lnTo>
                    <a:pt x="30629" y="1189"/>
                  </a:lnTo>
                  <a:lnTo>
                    <a:pt x="30543" y="1392"/>
                  </a:lnTo>
                  <a:lnTo>
                    <a:pt x="30441" y="1595"/>
                  </a:lnTo>
                  <a:lnTo>
                    <a:pt x="30369" y="1826"/>
                  </a:lnTo>
                  <a:lnTo>
                    <a:pt x="30296" y="2073"/>
                  </a:lnTo>
                  <a:lnTo>
                    <a:pt x="30238" y="2319"/>
                  </a:lnTo>
                  <a:lnTo>
                    <a:pt x="30180" y="2594"/>
                  </a:lnTo>
                  <a:lnTo>
                    <a:pt x="30137" y="2870"/>
                  </a:lnTo>
                  <a:lnTo>
                    <a:pt x="30108" y="3159"/>
                  </a:lnTo>
                  <a:lnTo>
                    <a:pt x="30079" y="3449"/>
                  </a:lnTo>
                  <a:lnTo>
                    <a:pt x="30064" y="3768"/>
                  </a:lnTo>
                  <a:lnTo>
                    <a:pt x="30064" y="4087"/>
                  </a:lnTo>
                  <a:lnTo>
                    <a:pt x="30064" y="4420"/>
                  </a:lnTo>
                  <a:lnTo>
                    <a:pt x="30079" y="4753"/>
                  </a:lnTo>
                  <a:lnTo>
                    <a:pt x="30108" y="5101"/>
                  </a:lnTo>
                  <a:lnTo>
                    <a:pt x="30137" y="5463"/>
                  </a:lnTo>
                  <a:lnTo>
                    <a:pt x="30180" y="5825"/>
                  </a:lnTo>
                  <a:lnTo>
                    <a:pt x="30253" y="6202"/>
                  </a:lnTo>
                  <a:lnTo>
                    <a:pt x="30311" y="6564"/>
                  </a:lnTo>
                  <a:lnTo>
                    <a:pt x="30354" y="6927"/>
                  </a:lnTo>
                  <a:lnTo>
                    <a:pt x="30383" y="7274"/>
                  </a:lnTo>
                  <a:lnTo>
                    <a:pt x="30412" y="7622"/>
                  </a:lnTo>
                  <a:lnTo>
                    <a:pt x="30427" y="7941"/>
                  </a:lnTo>
                  <a:lnTo>
                    <a:pt x="30441" y="8259"/>
                  </a:lnTo>
                  <a:lnTo>
                    <a:pt x="30427" y="8578"/>
                  </a:lnTo>
                  <a:lnTo>
                    <a:pt x="30412" y="8882"/>
                  </a:lnTo>
                  <a:lnTo>
                    <a:pt x="30398" y="9172"/>
                  </a:lnTo>
                  <a:lnTo>
                    <a:pt x="30369" y="9462"/>
                  </a:lnTo>
                  <a:lnTo>
                    <a:pt x="30325" y="9752"/>
                  </a:lnTo>
                  <a:lnTo>
                    <a:pt x="30282" y="10027"/>
                  </a:lnTo>
                  <a:lnTo>
                    <a:pt x="30166" y="10563"/>
                  </a:lnTo>
                  <a:lnTo>
                    <a:pt x="30006" y="11099"/>
                  </a:lnTo>
                  <a:lnTo>
                    <a:pt x="29833" y="11621"/>
                  </a:lnTo>
                  <a:lnTo>
                    <a:pt x="29644" y="12142"/>
                  </a:lnTo>
                  <a:lnTo>
                    <a:pt x="29412" y="12664"/>
                  </a:lnTo>
                  <a:lnTo>
                    <a:pt x="29181" y="13186"/>
                  </a:lnTo>
                  <a:lnTo>
                    <a:pt x="28659" y="14272"/>
                  </a:lnTo>
                  <a:lnTo>
                    <a:pt x="28079" y="15446"/>
                  </a:lnTo>
                  <a:lnTo>
                    <a:pt x="27993" y="15605"/>
                  </a:lnTo>
                  <a:lnTo>
                    <a:pt x="27877" y="15779"/>
                  </a:lnTo>
                  <a:lnTo>
                    <a:pt x="27717" y="15967"/>
                  </a:lnTo>
                  <a:lnTo>
                    <a:pt x="27558" y="16156"/>
                  </a:lnTo>
                  <a:lnTo>
                    <a:pt x="27355" y="16359"/>
                  </a:lnTo>
                  <a:lnTo>
                    <a:pt x="27123" y="16576"/>
                  </a:lnTo>
                  <a:lnTo>
                    <a:pt x="26877" y="16808"/>
                  </a:lnTo>
                  <a:lnTo>
                    <a:pt x="26602" y="17040"/>
                  </a:lnTo>
                  <a:lnTo>
                    <a:pt x="25993" y="17532"/>
                  </a:lnTo>
                  <a:lnTo>
                    <a:pt x="25298" y="18054"/>
                  </a:lnTo>
                  <a:lnTo>
                    <a:pt x="24530" y="18604"/>
                  </a:lnTo>
                  <a:lnTo>
                    <a:pt x="23689" y="19169"/>
                  </a:lnTo>
                  <a:lnTo>
                    <a:pt x="22777" y="19764"/>
                  </a:lnTo>
                  <a:lnTo>
                    <a:pt x="21820" y="20372"/>
                  </a:lnTo>
                  <a:lnTo>
                    <a:pt x="20821" y="20981"/>
                  </a:lnTo>
                  <a:lnTo>
                    <a:pt x="19763" y="21604"/>
                  </a:lnTo>
                  <a:lnTo>
                    <a:pt x="18676" y="22227"/>
                  </a:lnTo>
                  <a:lnTo>
                    <a:pt x="17575" y="22864"/>
                  </a:lnTo>
                  <a:lnTo>
                    <a:pt x="16445" y="23487"/>
                  </a:lnTo>
                  <a:lnTo>
                    <a:pt x="15300" y="24096"/>
                  </a:lnTo>
                  <a:lnTo>
                    <a:pt x="14141" y="24690"/>
                  </a:lnTo>
                  <a:lnTo>
                    <a:pt x="12997" y="25284"/>
                  </a:lnTo>
                  <a:lnTo>
                    <a:pt x="11852" y="25849"/>
                  </a:lnTo>
                  <a:lnTo>
                    <a:pt x="10736" y="26385"/>
                  </a:lnTo>
                  <a:lnTo>
                    <a:pt x="9635" y="26906"/>
                  </a:lnTo>
                  <a:lnTo>
                    <a:pt x="8549" y="27385"/>
                  </a:lnTo>
                  <a:lnTo>
                    <a:pt x="7520" y="27834"/>
                  </a:lnTo>
                  <a:lnTo>
                    <a:pt x="6520" y="28239"/>
                  </a:lnTo>
                  <a:lnTo>
                    <a:pt x="5579" y="28602"/>
                  </a:lnTo>
                  <a:lnTo>
                    <a:pt x="4695" y="28920"/>
                  </a:lnTo>
                  <a:lnTo>
                    <a:pt x="3869" y="29181"/>
                  </a:lnTo>
                  <a:lnTo>
                    <a:pt x="3115" y="29398"/>
                  </a:lnTo>
                  <a:lnTo>
                    <a:pt x="2768" y="29485"/>
                  </a:lnTo>
                  <a:lnTo>
                    <a:pt x="2434" y="29558"/>
                  </a:lnTo>
                  <a:lnTo>
                    <a:pt x="2130" y="29601"/>
                  </a:lnTo>
                  <a:lnTo>
                    <a:pt x="1855" y="29645"/>
                  </a:lnTo>
                  <a:lnTo>
                    <a:pt x="1594" y="29674"/>
                  </a:lnTo>
                  <a:lnTo>
                    <a:pt x="1362" y="29674"/>
                  </a:lnTo>
                  <a:lnTo>
                    <a:pt x="1145" y="29659"/>
                  </a:lnTo>
                  <a:lnTo>
                    <a:pt x="957" y="29630"/>
                  </a:lnTo>
                  <a:lnTo>
                    <a:pt x="797" y="29601"/>
                  </a:lnTo>
                  <a:lnTo>
                    <a:pt x="652" y="29587"/>
                  </a:lnTo>
                  <a:lnTo>
                    <a:pt x="522" y="29601"/>
                  </a:lnTo>
                  <a:lnTo>
                    <a:pt x="406" y="29630"/>
                  </a:lnTo>
                  <a:lnTo>
                    <a:pt x="305" y="29674"/>
                  </a:lnTo>
                  <a:lnTo>
                    <a:pt x="218" y="29746"/>
                  </a:lnTo>
                  <a:lnTo>
                    <a:pt x="160" y="29819"/>
                  </a:lnTo>
                  <a:lnTo>
                    <a:pt x="102" y="29920"/>
                  </a:lnTo>
                  <a:lnTo>
                    <a:pt x="58" y="30036"/>
                  </a:lnTo>
                  <a:lnTo>
                    <a:pt x="29" y="30166"/>
                  </a:lnTo>
                  <a:lnTo>
                    <a:pt x="15" y="30311"/>
                  </a:lnTo>
                  <a:lnTo>
                    <a:pt x="0" y="30471"/>
                  </a:lnTo>
                  <a:lnTo>
                    <a:pt x="15" y="30645"/>
                  </a:lnTo>
                  <a:lnTo>
                    <a:pt x="29" y="30833"/>
                  </a:lnTo>
                  <a:lnTo>
                    <a:pt x="102" y="31239"/>
                  </a:lnTo>
                  <a:lnTo>
                    <a:pt x="203" y="31688"/>
                  </a:lnTo>
                  <a:lnTo>
                    <a:pt x="348" y="32166"/>
                  </a:lnTo>
                  <a:lnTo>
                    <a:pt x="522" y="32687"/>
                  </a:lnTo>
                  <a:lnTo>
                    <a:pt x="739" y="33238"/>
                  </a:lnTo>
                  <a:lnTo>
                    <a:pt x="957" y="33818"/>
                  </a:lnTo>
                  <a:lnTo>
                    <a:pt x="1217" y="34397"/>
                  </a:lnTo>
                  <a:lnTo>
                    <a:pt x="1478" y="35006"/>
                  </a:lnTo>
                  <a:lnTo>
                    <a:pt x="1768" y="35614"/>
                  </a:lnTo>
                  <a:lnTo>
                    <a:pt x="2362" y="36831"/>
                  </a:lnTo>
                  <a:lnTo>
                    <a:pt x="2985" y="38019"/>
                  </a:lnTo>
                  <a:lnTo>
                    <a:pt x="3579" y="39149"/>
                  </a:lnTo>
                  <a:lnTo>
                    <a:pt x="4130" y="40149"/>
                  </a:lnTo>
                  <a:lnTo>
                    <a:pt x="4608" y="41004"/>
                  </a:lnTo>
                  <a:lnTo>
                    <a:pt x="4984" y="41670"/>
                  </a:lnTo>
                  <a:lnTo>
                    <a:pt x="5318" y="42235"/>
                  </a:lnTo>
                  <a:lnTo>
                    <a:pt x="5550" y="42163"/>
                  </a:lnTo>
                  <a:lnTo>
                    <a:pt x="6202" y="41946"/>
                  </a:lnTo>
                  <a:lnTo>
                    <a:pt x="7230" y="41555"/>
                  </a:lnTo>
                  <a:lnTo>
                    <a:pt x="8592" y="41018"/>
                  </a:lnTo>
                  <a:lnTo>
                    <a:pt x="9404" y="40685"/>
                  </a:lnTo>
                  <a:lnTo>
                    <a:pt x="10273" y="40323"/>
                  </a:lnTo>
                  <a:lnTo>
                    <a:pt x="11200" y="39903"/>
                  </a:lnTo>
                  <a:lnTo>
                    <a:pt x="12200" y="39454"/>
                  </a:lnTo>
                  <a:lnTo>
                    <a:pt x="13243" y="38961"/>
                  </a:lnTo>
                  <a:lnTo>
                    <a:pt x="14344" y="38425"/>
                  </a:lnTo>
                  <a:lnTo>
                    <a:pt x="15489" y="37845"/>
                  </a:lnTo>
                  <a:lnTo>
                    <a:pt x="16662" y="37222"/>
                  </a:lnTo>
                  <a:lnTo>
                    <a:pt x="17879" y="36556"/>
                  </a:lnTo>
                  <a:lnTo>
                    <a:pt x="19125" y="35846"/>
                  </a:lnTo>
                  <a:lnTo>
                    <a:pt x="20400" y="35093"/>
                  </a:lnTo>
                  <a:lnTo>
                    <a:pt x="21675" y="34296"/>
                  </a:lnTo>
                  <a:lnTo>
                    <a:pt x="22979" y="33455"/>
                  </a:lnTo>
                  <a:lnTo>
                    <a:pt x="23631" y="33021"/>
                  </a:lnTo>
                  <a:lnTo>
                    <a:pt x="24283" y="32572"/>
                  </a:lnTo>
                  <a:lnTo>
                    <a:pt x="24950" y="32108"/>
                  </a:lnTo>
                  <a:lnTo>
                    <a:pt x="25602" y="31644"/>
                  </a:lnTo>
                  <a:lnTo>
                    <a:pt x="26254" y="31152"/>
                  </a:lnTo>
                  <a:lnTo>
                    <a:pt x="26906" y="30659"/>
                  </a:lnTo>
                  <a:lnTo>
                    <a:pt x="27558" y="30152"/>
                  </a:lnTo>
                  <a:lnTo>
                    <a:pt x="28210" y="29630"/>
                  </a:lnTo>
                  <a:lnTo>
                    <a:pt x="28862" y="29109"/>
                  </a:lnTo>
                  <a:lnTo>
                    <a:pt x="29499" y="28558"/>
                  </a:lnTo>
                  <a:lnTo>
                    <a:pt x="30137" y="28008"/>
                  </a:lnTo>
                  <a:lnTo>
                    <a:pt x="30774" y="27443"/>
                  </a:lnTo>
                  <a:lnTo>
                    <a:pt x="31412" y="26863"/>
                  </a:lnTo>
                  <a:lnTo>
                    <a:pt x="32035" y="26283"/>
                  </a:lnTo>
                  <a:lnTo>
                    <a:pt x="32643" y="25675"/>
                  </a:lnTo>
                  <a:lnTo>
                    <a:pt x="33252" y="25066"/>
                  </a:lnTo>
                  <a:lnTo>
                    <a:pt x="33846" y="24443"/>
                  </a:lnTo>
                  <a:lnTo>
                    <a:pt x="34440" y="23806"/>
                  </a:lnTo>
                  <a:lnTo>
                    <a:pt x="35020" y="23154"/>
                  </a:lnTo>
                  <a:lnTo>
                    <a:pt x="35599" y="22487"/>
                  </a:lnTo>
                  <a:lnTo>
                    <a:pt x="36164" y="21821"/>
                  </a:lnTo>
                  <a:lnTo>
                    <a:pt x="36700" y="21140"/>
                  </a:lnTo>
                  <a:lnTo>
                    <a:pt x="37207" y="21082"/>
                  </a:lnTo>
                  <a:lnTo>
                    <a:pt x="37772" y="21010"/>
                  </a:lnTo>
                  <a:lnTo>
                    <a:pt x="38511" y="20908"/>
                  </a:lnTo>
                  <a:lnTo>
                    <a:pt x="39381" y="20763"/>
                  </a:lnTo>
                  <a:lnTo>
                    <a:pt x="40366" y="20604"/>
                  </a:lnTo>
                  <a:lnTo>
                    <a:pt x="41424" y="20401"/>
                  </a:lnTo>
                  <a:lnTo>
                    <a:pt x="42525" y="20155"/>
                  </a:lnTo>
                  <a:lnTo>
                    <a:pt x="43075" y="20024"/>
                  </a:lnTo>
                  <a:lnTo>
                    <a:pt x="43640" y="19894"/>
                  </a:lnTo>
                  <a:lnTo>
                    <a:pt x="44176" y="19735"/>
                  </a:lnTo>
                  <a:lnTo>
                    <a:pt x="44712" y="19575"/>
                  </a:lnTo>
                  <a:lnTo>
                    <a:pt x="45234" y="19401"/>
                  </a:lnTo>
                  <a:lnTo>
                    <a:pt x="45741" y="19227"/>
                  </a:lnTo>
                  <a:lnTo>
                    <a:pt x="46219" y="19039"/>
                  </a:lnTo>
                  <a:lnTo>
                    <a:pt x="46683" y="18836"/>
                  </a:lnTo>
                  <a:lnTo>
                    <a:pt x="47103" y="18633"/>
                  </a:lnTo>
                  <a:lnTo>
                    <a:pt x="47494" y="18416"/>
                  </a:lnTo>
                  <a:lnTo>
                    <a:pt x="47842" y="18184"/>
                  </a:lnTo>
                  <a:lnTo>
                    <a:pt x="48016" y="18068"/>
                  </a:lnTo>
                  <a:lnTo>
                    <a:pt x="48161" y="17938"/>
                  </a:lnTo>
                  <a:lnTo>
                    <a:pt x="48291" y="17822"/>
                  </a:lnTo>
                  <a:lnTo>
                    <a:pt x="48422" y="17692"/>
                  </a:lnTo>
                  <a:lnTo>
                    <a:pt x="48537" y="17561"/>
                  </a:lnTo>
                  <a:lnTo>
                    <a:pt x="48639" y="17431"/>
                  </a:lnTo>
                  <a:lnTo>
                    <a:pt x="48726" y="17300"/>
                  </a:lnTo>
                  <a:lnTo>
                    <a:pt x="48784" y="17156"/>
                  </a:lnTo>
                  <a:lnTo>
                    <a:pt x="48842" y="17011"/>
                  </a:lnTo>
                  <a:lnTo>
                    <a:pt x="48885" y="16880"/>
                  </a:lnTo>
                  <a:lnTo>
                    <a:pt x="48914" y="16735"/>
                  </a:lnTo>
                  <a:lnTo>
                    <a:pt x="48929" y="16605"/>
                  </a:lnTo>
                  <a:lnTo>
                    <a:pt x="48929" y="16475"/>
                  </a:lnTo>
                  <a:lnTo>
                    <a:pt x="48929" y="16344"/>
                  </a:lnTo>
                  <a:lnTo>
                    <a:pt x="48900" y="16228"/>
                  </a:lnTo>
                  <a:lnTo>
                    <a:pt x="48871" y="16127"/>
                  </a:lnTo>
                  <a:lnTo>
                    <a:pt x="48827" y="16025"/>
                  </a:lnTo>
                  <a:lnTo>
                    <a:pt x="48784" y="15924"/>
                  </a:lnTo>
                  <a:lnTo>
                    <a:pt x="48711" y="15837"/>
                  </a:lnTo>
                  <a:lnTo>
                    <a:pt x="48653" y="15750"/>
                  </a:lnTo>
                  <a:lnTo>
                    <a:pt x="48566" y="15663"/>
                  </a:lnTo>
                  <a:lnTo>
                    <a:pt x="48480" y="15591"/>
                  </a:lnTo>
                  <a:lnTo>
                    <a:pt x="48277" y="15446"/>
                  </a:lnTo>
                  <a:lnTo>
                    <a:pt x="48045" y="15330"/>
                  </a:lnTo>
                  <a:lnTo>
                    <a:pt x="47784" y="15229"/>
                  </a:lnTo>
                  <a:lnTo>
                    <a:pt x="47494" y="15156"/>
                  </a:lnTo>
                  <a:lnTo>
                    <a:pt x="47190" y="15084"/>
                  </a:lnTo>
                  <a:lnTo>
                    <a:pt x="46871" y="15040"/>
                  </a:lnTo>
                  <a:lnTo>
                    <a:pt x="46538" y="14997"/>
                  </a:lnTo>
                  <a:lnTo>
                    <a:pt x="46190" y="14968"/>
                  </a:lnTo>
                  <a:lnTo>
                    <a:pt x="45843" y="14953"/>
                  </a:lnTo>
                  <a:lnTo>
                    <a:pt x="45480" y="14953"/>
                  </a:lnTo>
                  <a:lnTo>
                    <a:pt x="44756" y="14968"/>
                  </a:lnTo>
                  <a:lnTo>
                    <a:pt x="44046" y="15011"/>
                  </a:lnTo>
                  <a:lnTo>
                    <a:pt x="43379" y="15084"/>
                  </a:lnTo>
                  <a:lnTo>
                    <a:pt x="42771" y="15156"/>
                  </a:lnTo>
                  <a:lnTo>
                    <a:pt x="42264" y="15229"/>
                  </a:lnTo>
                  <a:lnTo>
                    <a:pt x="41873" y="15286"/>
                  </a:lnTo>
                  <a:lnTo>
                    <a:pt x="41525" y="15344"/>
                  </a:lnTo>
                  <a:lnTo>
                    <a:pt x="41525" y="15344"/>
                  </a:lnTo>
                  <a:lnTo>
                    <a:pt x="41902" y="15171"/>
                  </a:lnTo>
                  <a:lnTo>
                    <a:pt x="42901" y="14678"/>
                  </a:lnTo>
                  <a:lnTo>
                    <a:pt x="43568" y="14345"/>
                  </a:lnTo>
                  <a:lnTo>
                    <a:pt x="44307" y="13939"/>
                  </a:lnTo>
                  <a:lnTo>
                    <a:pt x="45089" y="13504"/>
                  </a:lnTo>
                  <a:lnTo>
                    <a:pt x="45901" y="13026"/>
                  </a:lnTo>
                  <a:lnTo>
                    <a:pt x="46712" y="12519"/>
                  </a:lnTo>
                  <a:lnTo>
                    <a:pt x="47103" y="12244"/>
                  </a:lnTo>
                  <a:lnTo>
                    <a:pt x="47480" y="11983"/>
                  </a:lnTo>
                  <a:lnTo>
                    <a:pt x="47842" y="11708"/>
                  </a:lnTo>
                  <a:lnTo>
                    <a:pt x="48204" y="11433"/>
                  </a:lnTo>
                  <a:lnTo>
                    <a:pt x="48523" y="11157"/>
                  </a:lnTo>
                  <a:lnTo>
                    <a:pt x="48827" y="10882"/>
                  </a:lnTo>
                  <a:lnTo>
                    <a:pt x="49103" y="10607"/>
                  </a:lnTo>
                  <a:lnTo>
                    <a:pt x="49349" y="10346"/>
                  </a:lnTo>
                  <a:lnTo>
                    <a:pt x="49552" y="10071"/>
                  </a:lnTo>
                  <a:lnTo>
                    <a:pt x="49726" y="9795"/>
                  </a:lnTo>
                  <a:lnTo>
                    <a:pt x="49798" y="9665"/>
                  </a:lnTo>
                  <a:lnTo>
                    <a:pt x="49856" y="9534"/>
                  </a:lnTo>
                  <a:lnTo>
                    <a:pt x="49914" y="9404"/>
                  </a:lnTo>
                  <a:lnTo>
                    <a:pt x="49943" y="9288"/>
                  </a:lnTo>
                  <a:lnTo>
                    <a:pt x="49972" y="9158"/>
                  </a:lnTo>
                  <a:lnTo>
                    <a:pt x="49986" y="9027"/>
                  </a:lnTo>
                  <a:lnTo>
                    <a:pt x="49986" y="8911"/>
                  </a:lnTo>
                  <a:lnTo>
                    <a:pt x="49972" y="8796"/>
                  </a:lnTo>
                  <a:lnTo>
                    <a:pt x="49943" y="8680"/>
                  </a:lnTo>
                  <a:lnTo>
                    <a:pt x="49914" y="8578"/>
                  </a:lnTo>
                  <a:lnTo>
                    <a:pt x="49856" y="8477"/>
                  </a:lnTo>
                  <a:lnTo>
                    <a:pt x="49798" y="8390"/>
                  </a:lnTo>
                  <a:lnTo>
                    <a:pt x="49726" y="8317"/>
                  </a:lnTo>
                  <a:lnTo>
                    <a:pt x="49639" y="8245"/>
                  </a:lnTo>
                  <a:lnTo>
                    <a:pt x="49537" y="8187"/>
                  </a:lnTo>
                  <a:lnTo>
                    <a:pt x="49436" y="8129"/>
                  </a:lnTo>
                  <a:lnTo>
                    <a:pt x="49334" y="8086"/>
                  </a:lnTo>
                  <a:lnTo>
                    <a:pt x="49204" y="8057"/>
                  </a:lnTo>
                  <a:lnTo>
                    <a:pt x="48929" y="7999"/>
                  </a:lnTo>
                  <a:lnTo>
                    <a:pt x="48639" y="7970"/>
                  </a:lnTo>
                  <a:lnTo>
                    <a:pt x="48306" y="7970"/>
                  </a:lnTo>
                  <a:lnTo>
                    <a:pt x="47943" y="7999"/>
                  </a:lnTo>
                  <a:lnTo>
                    <a:pt x="47567" y="8042"/>
                  </a:lnTo>
                  <a:lnTo>
                    <a:pt x="47176" y="8115"/>
                  </a:lnTo>
                  <a:lnTo>
                    <a:pt x="46770" y="8187"/>
                  </a:lnTo>
                  <a:lnTo>
                    <a:pt x="46350" y="8288"/>
                  </a:lnTo>
                  <a:lnTo>
                    <a:pt x="45915" y="8404"/>
                  </a:lnTo>
                  <a:lnTo>
                    <a:pt x="45480" y="8520"/>
                  </a:lnTo>
                  <a:lnTo>
                    <a:pt x="45046" y="8651"/>
                  </a:lnTo>
                  <a:lnTo>
                    <a:pt x="44176" y="8940"/>
                  </a:lnTo>
                  <a:lnTo>
                    <a:pt x="43351" y="9230"/>
                  </a:lnTo>
                  <a:lnTo>
                    <a:pt x="42568" y="9534"/>
                  </a:lnTo>
                  <a:lnTo>
                    <a:pt x="41873" y="9810"/>
                  </a:lnTo>
                  <a:lnTo>
                    <a:pt x="40829" y="10244"/>
                  </a:lnTo>
                  <a:lnTo>
                    <a:pt x="40438" y="10418"/>
                  </a:lnTo>
                  <a:lnTo>
                    <a:pt x="40438" y="10418"/>
                  </a:lnTo>
                  <a:lnTo>
                    <a:pt x="40699" y="10114"/>
                  </a:lnTo>
                  <a:lnTo>
                    <a:pt x="41366" y="9303"/>
                  </a:lnTo>
                  <a:lnTo>
                    <a:pt x="41800" y="8752"/>
                  </a:lnTo>
                  <a:lnTo>
                    <a:pt x="42278" y="8129"/>
                  </a:lnTo>
                  <a:lnTo>
                    <a:pt x="42785" y="7448"/>
                  </a:lnTo>
                  <a:lnTo>
                    <a:pt x="43293" y="6709"/>
                  </a:lnTo>
                  <a:lnTo>
                    <a:pt x="43771" y="5970"/>
                  </a:lnTo>
                  <a:lnTo>
                    <a:pt x="44003" y="5594"/>
                  </a:lnTo>
                  <a:lnTo>
                    <a:pt x="44220" y="5217"/>
                  </a:lnTo>
                  <a:lnTo>
                    <a:pt x="44423" y="4840"/>
                  </a:lnTo>
                  <a:lnTo>
                    <a:pt x="44611" y="4463"/>
                  </a:lnTo>
                  <a:lnTo>
                    <a:pt x="44770" y="4101"/>
                  </a:lnTo>
                  <a:lnTo>
                    <a:pt x="44915" y="3753"/>
                  </a:lnTo>
                  <a:lnTo>
                    <a:pt x="45046" y="3406"/>
                  </a:lnTo>
                  <a:lnTo>
                    <a:pt x="45133" y="3073"/>
                  </a:lnTo>
                  <a:lnTo>
                    <a:pt x="45191" y="2768"/>
                  </a:lnTo>
                  <a:lnTo>
                    <a:pt x="45220" y="2478"/>
                  </a:lnTo>
                  <a:lnTo>
                    <a:pt x="45220" y="2334"/>
                  </a:lnTo>
                  <a:lnTo>
                    <a:pt x="45220" y="2203"/>
                  </a:lnTo>
                  <a:lnTo>
                    <a:pt x="45205" y="2073"/>
                  </a:lnTo>
                  <a:lnTo>
                    <a:pt x="45176" y="1942"/>
                  </a:lnTo>
                  <a:lnTo>
                    <a:pt x="45133" y="1826"/>
                  </a:lnTo>
                  <a:lnTo>
                    <a:pt x="45089" y="1725"/>
                  </a:lnTo>
                  <a:lnTo>
                    <a:pt x="45031" y="1609"/>
                  </a:lnTo>
                  <a:lnTo>
                    <a:pt x="44973" y="1522"/>
                  </a:lnTo>
                  <a:lnTo>
                    <a:pt x="44886" y="1435"/>
                  </a:lnTo>
                  <a:lnTo>
                    <a:pt x="44799" y="1363"/>
                  </a:lnTo>
                  <a:lnTo>
                    <a:pt x="44698" y="1305"/>
                  </a:lnTo>
                  <a:lnTo>
                    <a:pt x="44597" y="1247"/>
                  </a:lnTo>
                  <a:lnTo>
                    <a:pt x="44481" y="1218"/>
                  </a:lnTo>
                  <a:lnTo>
                    <a:pt x="44365" y="1203"/>
                  </a:lnTo>
                  <a:lnTo>
                    <a:pt x="44234" y="1189"/>
                  </a:lnTo>
                  <a:lnTo>
                    <a:pt x="44104" y="1189"/>
                  </a:lnTo>
                  <a:lnTo>
                    <a:pt x="43959" y="1203"/>
                  </a:lnTo>
                  <a:lnTo>
                    <a:pt x="43814" y="1218"/>
                  </a:lnTo>
                  <a:lnTo>
                    <a:pt x="43495" y="1305"/>
                  </a:lnTo>
                  <a:lnTo>
                    <a:pt x="43148" y="1406"/>
                  </a:lnTo>
                  <a:lnTo>
                    <a:pt x="42800" y="1566"/>
                  </a:lnTo>
                  <a:lnTo>
                    <a:pt x="42423" y="1740"/>
                  </a:lnTo>
                  <a:lnTo>
                    <a:pt x="42032" y="1942"/>
                  </a:lnTo>
                  <a:lnTo>
                    <a:pt x="41626" y="2174"/>
                  </a:lnTo>
                  <a:lnTo>
                    <a:pt x="41221" y="2435"/>
                  </a:lnTo>
                  <a:lnTo>
                    <a:pt x="40801" y="2710"/>
                  </a:lnTo>
                  <a:lnTo>
                    <a:pt x="40380" y="2986"/>
                  </a:lnTo>
                  <a:lnTo>
                    <a:pt x="39960" y="3290"/>
                  </a:lnTo>
                  <a:lnTo>
                    <a:pt x="39554" y="3594"/>
                  </a:lnTo>
                  <a:lnTo>
                    <a:pt x="38729" y="4232"/>
                  </a:lnTo>
                  <a:lnTo>
                    <a:pt x="37946" y="4869"/>
                  </a:lnTo>
                  <a:lnTo>
                    <a:pt x="37222" y="5463"/>
                  </a:lnTo>
                  <a:lnTo>
                    <a:pt x="36599" y="6014"/>
                  </a:lnTo>
                  <a:lnTo>
                    <a:pt x="35657" y="6854"/>
                  </a:lnTo>
                  <a:lnTo>
                    <a:pt x="35309" y="7187"/>
                  </a:lnTo>
                  <a:lnTo>
                    <a:pt x="35280" y="6912"/>
                  </a:lnTo>
                  <a:lnTo>
                    <a:pt x="35222" y="6173"/>
                  </a:lnTo>
                  <a:lnTo>
                    <a:pt x="35164" y="5680"/>
                  </a:lnTo>
                  <a:lnTo>
                    <a:pt x="35092" y="5130"/>
                  </a:lnTo>
                  <a:lnTo>
                    <a:pt x="34991" y="4521"/>
                  </a:lnTo>
                  <a:lnTo>
                    <a:pt x="34875" y="3898"/>
                  </a:lnTo>
                  <a:lnTo>
                    <a:pt x="34730" y="3275"/>
                  </a:lnTo>
                  <a:lnTo>
                    <a:pt x="34570" y="2652"/>
                  </a:lnTo>
                  <a:lnTo>
                    <a:pt x="34469" y="2348"/>
                  </a:lnTo>
                  <a:lnTo>
                    <a:pt x="34368" y="2058"/>
                  </a:lnTo>
                  <a:lnTo>
                    <a:pt x="34266" y="1769"/>
                  </a:lnTo>
                  <a:lnTo>
                    <a:pt x="34150" y="1508"/>
                  </a:lnTo>
                  <a:lnTo>
                    <a:pt x="34020" y="1247"/>
                  </a:lnTo>
                  <a:lnTo>
                    <a:pt x="33889" y="1015"/>
                  </a:lnTo>
                  <a:lnTo>
                    <a:pt x="33745" y="798"/>
                  </a:lnTo>
                  <a:lnTo>
                    <a:pt x="33600" y="609"/>
                  </a:lnTo>
                  <a:lnTo>
                    <a:pt x="33426" y="450"/>
                  </a:lnTo>
                  <a:lnTo>
                    <a:pt x="33266" y="305"/>
                  </a:lnTo>
                  <a:lnTo>
                    <a:pt x="33078" y="189"/>
                  </a:lnTo>
                  <a:lnTo>
                    <a:pt x="32890" y="102"/>
                  </a:lnTo>
                  <a:lnTo>
                    <a:pt x="32701" y="59"/>
                  </a:lnTo>
                  <a:lnTo>
                    <a:pt x="32513" y="15"/>
                  </a:lnTo>
                  <a:lnTo>
                    <a:pt x="32339" y="1"/>
                  </a:lnTo>
                  <a:close/>
                </a:path>
              </a:pathLst>
            </a:custGeom>
            <a:solidFill>
              <a:srgbClr val="FDCC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0" name="Google Shape;1792;p37">
              <a:extLst>
                <a:ext uri="{FF2B5EF4-FFF2-40B4-BE49-F238E27FC236}">
                  <a16:creationId xmlns:a16="http://schemas.microsoft.com/office/drawing/2014/main" id="{0C9D7EFB-E17A-A718-FC9D-4C7BAF5F6258}"/>
                </a:ext>
              </a:extLst>
            </p:cNvPr>
            <p:cNvSpPr/>
            <p:nvPr/>
          </p:nvSpPr>
          <p:spPr>
            <a:xfrm>
              <a:off x="6028375" y="1767400"/>
              <a:ext cx="1177250" cy="634625"/>
            </a:xfrm>
            <a:custGeom>
              <a:avLst/>
              <a:gdLst/>
              <a:ahLst/>
              <a:cxnLst/>
              <a:rect l="l" t="t" r="r" b="b"/>
              <a:pathLst>
                <a:path w="47090" h="25385" extrusionOk="0">
                  <a:moveTo>
                    <a:pt x="47089" y="0"/>
                  </a:moveTo>
                  <a:lnTo>
                    <a:pt x="45945" y="189"/>
                  </a:lnTo>
                  <a:lnTo>
                    <a:pt x="44800" y="334"/>
                  </a:lnTo>
                  <a:lnTo>
                    <a:pt x="43641" y="449"/>
                  </a:lnTo>
                  <a:lnTo>
                    <a:pt x="42482" y="536"/>
                  </a:lnTo>
                  <a:lnTo>
                    <a:pt x="41902" y="565"/>
                  </a:lnTo>
                  <a:lnTo>
                    <a:pt x="41323" y="580"/>
                  </a:lnTo>
                  <a:lnTo>
                    <a:pt x="40743" y="594"/>
                  </a:lnTo>
                  <a:lnTo>
                    <a:pt x="40164" y="594"/>
                  </a:lnTo>
                  <a:lnTo>
                    <a:pt x="39584" y="580"/>
                  </a:lnTo>
                  <a:lnTo>
                    <a:pt x="39005" y="565"/>
                  </a:lnTo>
                  <a:lnTo>
                    <a:pt x="38425" y="551"/>
                  </a:lnTo>
                  <a:lnTo>
                    <a:pt x="37845" y="507"/>
                  </a:lnTo>
                  <a:lnTo>
                    <a:pt x="37222" y="464"/>
                  </a:lnTo>
                  <a:lnTo>
                    <a:pt x="36585" y="435"/>
                  </a:lnTo>
                  <a:lnTo>
                    <a:pt x="36281" y="435"/>
                  </a:lnTo>
                  <a:lnTo>
                    <a:pt x="35962" y="449"/>
                  </a:lnTo>
                  <a:lnTo>
                    <a:pt x="35658" y="478"/>
                  </a:lnTo>
                  <a:lnTo>
                    <a:pt x="35353" y="522"/>
                  </a:lnTo>
                  <a:lnTo>
                    <a:pt x="35136" y="580"/>
                  </a:lnTo>
                  <a:lnTo>
                    <a:pt x="34919" y="638"/>
                  </a:lnTo>
                  <a:lnTo>
                    <a:pt x="34716" y="696"/>
                  </a:lnTo>
                  <a:lnTo>
                    <a:pt x="34499" y="783"/>
                  </a:lnTo>
                  <a:lnTo>
                    <a:pt x="34093" y="957"/>
                  </a:lnTo>
                  <a:lnTo>
                    <a:pt x="33702" y="1159"/>
                  </a:lnTo>
                  <a:lnTo>
                    <a:pt x="33310" y="1377"/>
                  </a:lnTo>
                  <a:lnTo>
                    <a:pt x="32934" y="1623"/>
                  </a:lnTo>
                  <a:lnTo>
                    <a:pt x="32195" y="2130"/>
                  </a:lnTo>
                  <a:lnTo>
                    <a:pt x="28428" y="4753"/>
                  </a:lnTo>
                  <a:lnTo>
                    <a:pt x="26530" y="6042"/>
                  </a:lnTo>
                  <a:lnTo>
                    <a:pt x="24617" y="7332"/>
                  </a:lnTo>
                  <a:lnTo>
                    <a:pt x="22690" y="8607"/>
                  </a:lnTo>
                  <a:lnTo>
                    <a:pt x="21720" y="9215"/>
                  </a:lnTo>
                  <a:lnTo>
                    <a:pt x="20734" y="9838"/>
                  </a:lnTo>
                  <a:lnTo>
                    <a:pt x="19764" y="10432"/>
                  </a:lnTo>
                  <a:lnTo>
                    <a:pt x="18778" y="11026"/>
                  </a:lnTo>
                  <a:lnTo>
                    <a:pt x="17793" y="11606"/>
                  </a:lnTo>
                  <a:lnTo>
                    <a:pt x="16793" y="12185"/>
                  </a:lnTo>
                  <a:lnTo>
                    <a:pt x="15794" y="12736"/>
                  </a:lnTo>
                  <a:lnTo>
                    <a:pt x="14779" y="13286"/>
                  </a:lnTo>
                  <a:lnTo>
                    <a:pt x="13780" y="13808"/>
                  </a:lnTo>
                  <a:lnTo>
                    <a:pt x="12751" y="14315"/>
                  </a:lnTo>
                  <a:lnTo>
                    <a:pt x="11737" y="14808"/>
                  </a:lnTo>
                  <a:lnTo>
                    <a:pt x="10708" y="15286"/>
                  </a:lnTo>
                  <a:lnTo>
                    <a:pt x="9665" y="15735"/>
                  </a:lnTo>
                  <a:lnTo>
                    <a:pt x="8622" y="16170"/>
                  </a:lnTo>
                  <a:lnTo>
                    <a:pt x="7564" y="16590"/>
                  </a:lnTo>
                  <a:lnTo>
                    <a:pt x="6506" y="16981"/>
                  </a:lnTo>
                  <a:lnTo>
                    <a:pt x="5449" y="17343"/>
                  </a:lnTo>
                  <a:lnTo>
                    <a:pt x="4377" y="17691"/>
                  </a:lnTo>
                  <a:lnTo>
                    <a:pt x="3290" y="18010"/>
                  </a:lnTo>
                  <a:lnTo>
                    <a:pt x="2203" y="18299"/>
                  </a:lnTo>
                  <a:lnTo>
                    <a:pt x="1102" y="18575"/>
                  </a:lnTo>
                  <a:lnTo>
                    <a:pt x="1" y="18807"/>
                  </a:lnTo>
                  <a:lnTo>
                    <a:pt x="595" y="20024"/>
                  </a:lnTo>
                  <a:lnTo>
                    <a:pt x="1204" y="21212"/>
                  </a:lnTo>
                  <a:lnTo>
                    <a:pt x="1798" y="22313"/>
                  </a:lnTo>
                  <a:lnTo>
                    <a:pt x="2348" y="23313"/>
                  </a:lnTo>
                  <a:lnTo>
                    <a:pt x="2812" y="24167"/>
                  </a:lnTo>
                  <a:lnTo>
                    <a:pt x="3188" y="24819"/>
                  </a:lnTo>
                  <a:lnTo>
                    <a:pt x="3522" y="25384"/>
                  </a:lnTo>
                  <a:lnTo>
                    <a:pt x="3754" y="25312"/>
                  </a:lnTo>
                  <a:lnTo>
                    <a:pt x="4406" y="25095"/>
                  </a:lnTo>
                  <a:lnTo>
                    <a:pt x="5434" y="24704"/>
                  </a:lnTo>
                  <a:lnTo>
                    <a:pt x="6796" y="24167"/>
                  </a:lnTo>
                  <a:lnTo>
                    <a:pt x="7608" y="23834"/>
                  </a:lnTo>
                  <a:lnTo>
                    <a:pt x="8477" y="23472"/>
                  </a:lnTo>
                  <a:lnTo>
                    <a:pt x="9404" y="23052"/>
                  </a:lnTo>
                  <a:lnTo>
                    <a:pt x="10404" y="22603"/>
                  </a:lnTo>
                  <a:lnTo>
                    <a:pt x="11447" y="22110"/>
                  </a:lnTo>
                  <a:lnTo>
                    <a:pt x="12548" y="21574"/>
                  </a:lnTo>
                  <a:lnTo>
                    <a:pt x="13693" y="20994"/>
                  </a:lnTo>
                  <a:lnTo>
                    <a:pt x="14866" y="20371"/>
                  </a:lnTo>
                  <a:lnTo>
                    <a:pt x="16083" y="19705"/>
                  </a:lnTo>
                  <a:lnTo>
                    <a:pt x="17329" y="18995"/>
                  </a:lnTo>
                  <a:lnTo>
                    <a:pt x="18604" y="18242"/>
                  </a:lnTo>
                  <a:lnTo>
                    <a:pt x="19879" y="17445"/>
                  </a:lnTo>
                  <a:lnTo>
                    <a:pt x="21183" y="16604"/>
                  </a:lnTo>
                  <a:lnTo>
                    <a:pt x="21835" y="16170"/>
                  </a:lnTo>
                  <a:lnTo>
                    <a:pt x="22487" y="15721"/>
                  </a:lnTo>
                  <a:lnTo>
                    <a:pt x="23154" y="15257"/>
                  </a:lnTo>
                  <a:lnTo>
                    <a:pt x="23806" y="14793"/>
                  </a:lnTo>
                  <a:lnTo>
                    <a:pt x="24458" y="14301"/>
                  </a:lnTo>
                  <a:lnTo>
                    <a:pt x="25110" y="13808"/>
                  </a:lnTo>
                  <a:lnTo>
                    <a:pt x="25762" y="13301"/>
                  </a:lnTo>
                  <a:lnTo>
                    <a:pt x="26414" y="12779"/>
                  </a:lnTo>
                  <a:lnTo>
                    <a:pt x="27066" y="12258"/>
                  </a:lnTo>
                  <a:lnTo>
                    <a:pt x="27703" y="11707"/>
                  </a:lnTo>
                  <a:lnTo>
                    <a:pt x="28341" y="11157"/>
                  </a:lnTo>
                  <a:lnTo>
                    <a:pt x="28978" y="10592"/>
                  </a:lnTo>
                  <a:lnTo>
                    <a:pt x="29616" y="10012"/>
                  </a:lnTo>
                  <a:lnTo>
                    <a:pt x="30239" y="9432"/>
                  </a:lnTo>
                  <a:lnTo>
                    <a:pt x="30847" y="8824"/>
                  </a:lnTo>
                  <a:lnTo>
                    <a:pt x="31456" y="8215"/>
                  </a:lnTo>
                  <a:lnTo>
                    <a:pt x="32050" y="7592"/>
                  </a:lnTo>
                  <a:lnTo>
                    <a:pt x="32644" y="6955"/>
                  </a:lnTo>
                  <a:lnTo>
                    <a:pt x="33224" y="6303"/>
                  </a:lnTo>
                  <a:lnTo>
                    <a:pt x="33803" y="5636"/>
                  </a:lnTo>
                  <a:lnTo>
                    <a:pt x="34368" y="4970"/>
                  </a:lnTo>
                  <a:lnTo>
                    <a:pt x="34904" y="4289"/>
                  </a:lnTo>
                  <a:lnTo>
                    <a:pt x="35411" y="4231"/>
                  </a:lnTo>
                  <a:lnTo>
                    <a:pt x="35976" y="4159"/>
                  </a:lnTo>
                  <a:lnTo>
                    <a:pt x="36715" y="4057"/>
                  </a:lnTo>
                  <a:lnTo>
                    <a:pt x="37585" y="3912"/>
                  </a:lnTo>
                  <a:lnTo>
                    <a:pt x="38570" y="3753"/>
                  </a:lnTo>
                  <a:lnTo>
                    <a:pt x="39628" y="3550"/>
                  </a:lnTo>
                  <a:lnTo>
                    <a:pt x="40729" y="3304"/>
                  </a:lnTo>
                  <a:lnTo>
                    <a:pt x="41279" y="3173"/>
                  </a:lnTo>
                  <a:lnTo>
                    <a:pt x="41844" y="3043"/>
                  </a:lnTo>
                  <a:lnTo>
                    <a:pt x="42380" y="2884"/>
                  </a:lnTo>
                  <a:lnTo>
                    <a:pt x="42916" y="2724"/>
                  </a:lnTo>
                  <a:lnTo>
                    <a:pt x="43438" y="2550"/>
                  </a:lnTo>
                  <a:lnTo>
                    <a:pt x="43945" y="2376"/>
                  </a:lnTo>
                  <a:lnTo>
                    <a:pt x="44423" y="2188"/>
                  </a:lnTo>
                  <a:lnTo>
                    <a:pt x="44887" y="1985"/>
                  </a:lnTo>
                  <a:lnTo>
                    <a:pt x="45307" y="1782"/>
                  </a:lnTo>
                  <a:lnTo>
                    <a:pt x="45698" y="1565"/>
                  </a:lnTo>
                  <a:lnTo>
                    <a:pt x="46046" y="1333"/>
                  </a:lnTo>
                  <a:lnTo>
                    <a:pt x="46220" y="1217"/>
                  </a:lnTo>
                  <a:lnTo>
                    <a:pt x="46365" y="1087"/>
                  </a:lnTo>
                  <a:lnTo>
                    <a:pt x="46495" y="971"/>
                  </a:lnTo>
                  <a:lnTo>
                    <a:pt x="46626" y="841"/>
                  </a:lnTo>
                  <a:lnTo>
                    <a:pt x="46741" y="710"/>
                  </a:lnTo>
                  <a:lnTo>
                    <a:pt x="46843" y="580"/>
                  </a:lnTo>
                  <a:lnTo>
                    <a:pt x="46930" y="449"/>
                  </a:lnTo>
                  <a:lnTo>
                    <a:pt x="46988" y="305"/>
                  </a:lnTo>
                  <a:lnTo>
                    <a:pt x="47046" y="160"/>
                  </a:lnTo>
                  <a:lnTo>
                    <a:pt x="47089" y="29"/>
                  </a:lnTo>
                  <a:lnTo>
                    <a:pt x="47089" y="0"/>
                  </a:lnTo>
                  <a:close/>
                </a:path>
              </a:pathLst>
            </a:custGeom>
            <a:solidFill>
              <a:srgbClr val="FCAE6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1" name="Google Shape;1793;p37">
              <a:extLst>
                <a:ext uri="{FF2B5EF4-FFF2-40B4-BE49-F238E27FC236}">
                  <a16:creationId xmlns:a16="http://schemas.microsoft.com/office/drawing/2014/main" id="{DF7D66F8-00EC-360E-2ADE-9D2D6F8AEF20}"/>
                </a:ext>
              </a:extLst>
            </p:cNvPr>
            <p:cNvSpPr/>
            <p:nvPr/>
          </p:nvSpPr>
          <p:spPr>
            <a:xfrm>
              <a:off x="5583575" y="2014425"/>
              <a:ext cx="580675" cy="637175"/>
            </a:xfrm>
            <a:custGeom>
              <a:avLst/>
              <a:gdLst/>
              <a:ahLst/>
              <a:cxnLst/>
              <a:rect l="l" t="t" r="r" b="b"/>
              <a:pathLst>
                <a:path w="23227" h="25487" extrusionOk="0">
                  <a:moveTo>
                    <a:pt x="19271" y="1"/>
                  </a:moveTo>
                  <a:lnTo>
                    <a:pt x="19198" y="30"/>
                  </a:lnTo>
                  <a:lnTo>
                    <a:pt x="18909" y="174"/>
                  </a:lnTo>
                  <a:lnTo>
                    <a:pt x="18561" y="334"/>
                  </a:lnTo>
                  <a:lnTo>
                    <a:pt x="18170" y="493"/>
                  </a:lnTo>
                  <a:lnTo>
                    <a:pt x="17721" y="653"/>
                  </a:lnTo>
                  <a:lnTo>
                    <a:pt x="17228" y="826"/>
                  </a:lnTo>
                  <a:lnTo>
                    <a:pt x="16692" y="986"/>
                  </a:lnTo>
                  <a:lnTo>
                    <a:pt x="15518" y="1334"/>
                  </a:lnTo>
                  <a:lnTo>
                    <a:pt x="14229" y="1681"/>
                  </a:lnTo>
                  <a:lnTo>
                    <a:pt x="12867" y="2029"/>
                  </a:lnTo>
                  <a:lnTo>
                    <a:pt x="11461" y="2362"/>
                  </a:lnTo>
                  <a:lnTo>
                    <a:pt x="10056" y="2695"/>
                  </a:lnTo>
                  <a:lnTo>
                    <a:pt x="8694" y="3000"/>
                  </a:lnTo>
                  <a:lnTo>
                    <a:pt x="7390" y="3275"/>
                  </a:lnTo>
                  <a:lnTo>
                    <a:pt x="5115" y="3753"/>
                  </a:lnTo>
                  <a:lnTo>
                    <a:pt x="3551" y="4072"/>
                  </a:lnTo>
                  <a:lnTo>
                    <a:pt x="2971" y="4188"/>
                  </a:lnTo>
                  <a:lnTo>
                    <a:pt x="986" y="15866"/>
                  </a:lnTo>
                  <a:lnTo>
                    <a:pt x="856" y="16242"/>
                  </a:lnTo>
                  <a:lnTo>
                    <a:pt x="711" y="16663"/>
                  </a:lnTo>
                  <a:lnTo>
                    <a:pt x="551" y="17213"/>
                  </a:lnTo>
                  <a:lnTo>
                    <a:pt x="378" y="17865"/>
                  </a:lnTo>
                  <a:lnTo>
                    <a:pt x="305" y="18227"/>
                  </a:lnTo>
                  <a:lnTo>
                    <a:pt x="218" y="18619"/>
                  </a:lnTo>
                  <a:lnTo>
                    <a:pt x="160" y="19010"/>
                  </a:lnTo>
                  <a:lnTo>
                    <a:pt x="102" y="19415"/>
                  </a:lnTo>
                  <a:lnTo>
                    <a:pt x="44" y="19821"/>
                  </a:lnTo>
                  <a:lnTo>
                    <a:pt x="15" y="20241"/>
                  </a:lnTo>
                  <a:lnTo>
                    <a:pt x="1" y="20676"/>
                  </a:lnTo>
                  <a:lnTo>
                    <a:pt x="15" y="21096"/>
                  </a:lnTo>
                  <a:lnTo>
                    <a:pt x="30" y="21516"/>
                  </a:lnTo>
                  <a:lnTo>
                    <a:pt x="88" y="21922"/>
                  </a:lnTo>
                  <a:lnTo>
                    <a:pt x="160" y="22328"/>
                  </a:lnTo>
                  <a:lnTo>
                    <a:pt x="262" y="22733"/>
                  </a:lnTo>
                  <a:lnTo>
                    <a:pt x="334" y="22922"/>
                  </a:lnTo>
                  <a:lnTo>
                    <a:pt x="407" y="23110"/>
                  </a:lnTo>
                  <a:lnTo>
                    <a:pt x="479" y="23284"/>
                  </a:lnTo>
                  <a:lnTo>
                    <a:pt x="566" y="23472"/>
                  </a:lnTo>
                  <a:lnTo>
                    <a:pt x="667" y="23646"/>
                  </a:lnTo>
                  <a:lnTo>
                    <a:pt x="769" y="23805"/>
                  </a:lnTo>
                  <a:lnTo>
                    <a:pt x="885" y="23965"/>
                  </a:lnTo>
                  <a:lnTo>
                    <a:pt x="1015" y="24124"/>
                  </a:lnTo>
                  <a:lnTo>
                    <a:pt x="1145" y="24269"/>
                  </a:lnTo>
                  <a:lnTo>
                    <a:pt x="1290" y="24414"/>
                  </a:lnTo>
                  <a:lnTo>
                    <a:pt x="1450" y="24544"/>
                  </a:lnTo>
                  <a:lnTo>
                    <a:pt x="1609" y="24675"/>
                  </a:lnTo>
                  <a:lnTo>
                    <a:pt x="1783" y="24791"/>
                  </a:lnTo>
                  <a:lnTo>
                    <a:pt x="1971" y="24907"/>
                  </a:lnTo>
                  <a:lnTo>
                    <a:pt x="2174" y="25008"/>
                  </a:lnTo>
                  <a:lnTo>
                    <a:pt x="2391" y="25095"/>
                  </a:lnTo>
                  <a:lnTo>
                    <a:pt x="2609" y="25182"/>
                  </a:lnTo>
                  <a:lnTo>
                    <a:pt x="2855" y="25254"/>
                  </a:lnTo>
                  <a:lnTo>
                    <a:pt x="3101" y="25312"/>
                  </a:lnTo>
                  <a:lnTo>
                    <a:pt x="3362" y="25370"/>
                  </a:lnTo>
                  <a:lnTo>
                    <a:pt x="3638" y="25414"/>
                  </a:lnTo>
                  <a:lnTo>
                    <a:pt x="3927" y="25443"/>
                  </a:lnTo>
                  <a:lnTo>
                    <a:pt x="4217" y="25472"/>
                  </a:lnTo>
                  <a:lnTo>
                    <a:pt x="4521" y="25486"/>
                  </a:lnTo>
                  <a:lnTo>
                    <a:pt x="5159" y="25486"/>
                  </a:lnTo>
                  <a:lnTo>
                    <a:pt x="5840" y="25457"/>
                  </a:lnTo>
                  <a:lnTo>
                    <a:pt x="6535" y="25399"/>
                  </a:lnTo>
                  <a:lnTo>
                    <a:pt x="7274" y="25327"/>
                  </a:lnTo>
                  <a:lnTo>
                    <a:pt x="8028" y="25211"/>
                  </a:lnTo>
                  <a:lnTo>
                    <a:pt x="8795" y="25066"/>
                  </a:lnTo>
                  <a:lnTo>
                    <a:pt x="9578" y="24907"/>
                  </a:lnTo>
                  <a:lnTo>
                    <a:pt x="10375" y="24733"/>
                  </a:lnTo>
                  <a:lnTo>
                    <a:pt x="11186" y="24530"/>
                  </a:lnTo>
                  <a:lnTo>
                    <a:pt x="11997" y="24313"/>
                  </a:lnTo>
                  <a:lnTo>
                    <a:pt x="12794" y="24081"/>
                  </a:lnTo>
                  <a:lnTo>
                    <a:pt x="13606" y="23834"/>
                  </a:lnTo>
                  <a:lnTo>
                    <a:pt x="14403" y="23559"/>
                  </a:lnTo>
                  <a:lnTo>
                    <a:pt x="15185" y="23298"/>
                  </a:lnTo>
                  <a:lnTo>
                    <a:pt x="15967" y="23009"/>
                  </a:lnTo>
                  <a:lnTo>
                    <a:pt x="16706" y="22719"/>
                  </a:lnTo>
                  <a:lnTo>
                    <a:pt x="17445" y="22429"/>
                  </a:lnTo>
                  <a:lnTo>
                    <a:pt x="18141" y="22125"/>
                  </a:lnTo>
                  <a:lnTo>
                    <a:pt x="18822" y="21821"/>
                  </a:lnTo>
                  <a:lnTo>
                    <a:pt x="19459" y="21516"/>
                  </a:lnTo>
                  <a:lnTo>
                    <a:pt x="20068" y="21212"/>
                  </a:lnTo>
                  <a:lnTo>
                    <a:pt x="20618" y="20922"/>
                  </a:lnTo>
                  <a:lnTo>
                    <a:pt x="21140" y="20618"/>
                  </a:lnTo>
                  <a:lnTo>
                    <a:pt x="21603" y="20328"/>
                  </a:lnTo>
                  <a:lnTo>
                    <a:pt x="22009" y="20053"/>
                  </a:lnTo>
                  <a:lnTo>
                    <a:pt x="22371" y="19778"/>
                  </a:lnTo>
                  <a:lnTo>
                    <a:pt x="22661" y="19531"/>
                  </a:lnTo>
                  <a:lnTo>
                    <a:pt x="22792" y="19401"/>
                  </a:lnTo>
                  <a:lnTo>
                    <a:pt x="22893" y="19285"/>
                  </a:lnTo>
                  <a:lnTo>
                    <a:pt x="22994" y="19169"/>
                  </a:lnTo>
                  <a:lnTo>
                    <a:pt x="23067" y="19053"/>
                  </a:lnTo>
                  <a:lnTo>
                    <a:pt x="23125" y="18937"/>
                  </a:lnTo>
                  <a:lnTo>
                    <a:pt x="23154" y="18836"/>
                  </a:lnTo>
                  <a:lnTo>
                    <a:pt x="23183" y="18720"/>
                  </a:lnTo>
                  <a:lnTo>
                    <a:pt x="23197" y="18590"/>
                  </a:lnTo>
                  <a:lnTo>
                    <a:pt x="23226" y="18256"/>
                  </a:lnTo>
                  <a:lnTo>
                    <a:pt x="23226" y="17851"/>
                  </a:lnTo>
                  <a:lnTo>
                    <a:pt x="23212" y="17373"/>
                  </a:lnTo>
                  <a:lnTo>
                    <a:pt x="23183" y="16822"/>
                  </a:lnTo>
                  <a:lnTo>
                    <a:pt x="23125" y="16228"/>
                  </a:lnTo>
                  <a:lnTo>
                    <a:pt x="23067" y="15576"/>
                  </a:lnTo>
                  <a:lnTo>
                    <a:pt x="22980" y="14866"/>
                  </a:lnTo>
                  <a:lnTo>
                    <a:pt x="22777" y="13345"/>
                  </a:lnTo>
                  <a:lnTo>
                    <a:pt x="22531" y="11722"/>
                  </a:lnTo>
                  <a:lnTo>
                    <a:pt x="22241" y="10027"/>
                  </a:lnTo>
                  <a:lnTo>
                    <a:pt x="21922" y="8317"/>
                  </a:lnTo>
                  <a:lnTo>
                    <a:pt x="21575" y="6651"/>
                  </a:lnTo>
                  <a:lnTo>
                    <a:pt x="21401" y="5840"/>
                  </a:lnTo>
                  <a:lnTo>
                    <a:pt x="21212" y="5057"/>
                  </a:lnTo>
                  <a:lnTo>
                    <a:pt x="21038" y="4318"/>
                  </a:lnTo>
                  <a:lnTo>
                    <a:pt x="20850" y="3608"/>
                  </a:lnTo>
                  <a:lnTo>
                    <a:pt x="20662" y="2942"/>
                  </a:lnTo>
                  <a:lnTo>
                    <a:pt x="20488" y="2333"/>
                  </a:lnTo>
                  <a:lnTo>
                    <a:pt x="20300" y="1783"/>
                  </a:lnTo>
                  <a:lnTo>
                    <a:pt x="20126" y="1290"/>
                  </a:lnTo>
                  <a:lnTo>
                    <a:pt x="19952" y="870"/>
                  </a:lnTo>
                  <a:lnTo>
                    <a:pt x="19792" y="522"/>
                  </a:lnTo>
                  <a:lnTo>
                    <a:pt x="19705" y="377"/>
                  </a:lnTo>
                  <a:lnTo>
                    <a:pt x="19633" y="261"/>
                  </a:lnTo>
                  <a:lnTo>
                    <a:pt x="19546" y="160"/>
                  </a:lnTo>
                  <a:lnTo>
                    <a:pt x="19474" y="87"/>
                  </a:lnTo>
                  <a:lnTo>
                    <a:pt x="19401" y="30"/>
                  </a:lnTo>
                  <a:lnTo>
                    <a:pt x="19329" y="15"/>
                  </a:lnTo>
                  <a:lnTo>
                    <a:pt x="19271" y="1"/>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2" name="Google Shape;1794;p37">
              <a:extLst>
                <a:ext uri="{FF2B5EF4-FFF2-40B4-BE49-F238E27FC236}">
                  <a16:creationId xmlns:a16="http://schemas.microsoft.com/office/drawing/2014/main" id="{16CC49B7-E4D7-8A0B-ACEA-599069C9FAC8}"/>
                </a:ext>
              </a:extLst>
            </p:cNvPr>
            <p:cNvSpPr/>
            <p:nvPr/>
          </p:nvSpPr>
          <p:spPr>
            <a:xfrm>
              <a:off x="4574450" y="2089400"/>
              <a:ext cx="1038850" cy="1422825"/>
            </a:xfrm>
            <a:custGeom>
              <a:avLst/>
              <a:gdLst/>
              <a:ahLst/>
              <a:cxnLst/>
              <a:rect l="l" t="t" r="r" b="b"/>
              <a:pathLst>
                <a:path w="41554" h="56913" extrusionOk="0">
                  <a:moveTo>
                    <a:pt x="19372" y="1"/>
                  </a:moveTo>
                  <a:lnTo>
                    <a:pt x="10070" y="5144"/>
                  </a:lnTo>
                  <a:lnTo>
                    <a:pt x="3347" y="18213"/>
                  </a:lnTo>
                  <a:lnTo>
                    <a:pt x="3260" y="18474"/>
                  </a:lnTo>
                  <a:lnTo>
                    <a:pt x="3029" y="19227"/>
                  </a:lnTo>
                  <a:lnTo>
                    <a:pt x="2695" y="20415"/>
                  </a:lnTo>
                  <a:lnTo>
                    <a:pt x="2290" y="21980"/>
                  </a:lnTo>
                  <a:lnTo>
                    <a:pt x="2058" y="22878"/>
                  </a:lnTo>
                  <a:lnTo>
                    <a:pt x="1826" y="23864"/>
                  </a:lnTo>
                  <a:lnTo>
                    <a:pt x="1594" y="24907"/>
                  </a:lnTo>
                  <a:lnTo>
                    <a:pt x="1362" y="26008"/>
                  </a:lnTo>
                  <a:lnTo>
                    <a:pt x="1130" y="27153"/>
                  </a:lnTo>
                  <a:lnTo>
                    <a:pt x="913" y="28341"/>
                  </a:lnTo>
                  <a:lnTo>
                    <a:pt x="710" y="29572"/>
                  </a:lnTo>
                  <a:lnTo>
                    <a:pt x="522" y="30833"/>
                  </a:lnTo>
                  <a:lnTo>
                    <a:pt x="363" y="32122"/>
                  </a:lnTo>
                  <a:lnTo>
                    <a:pt x="218" y="33412"/>
                  </a:lnTo>
                  <a:lnTo>
                    <a:pt x="116" y="34716"/>
                  </a:lnTo>
                  <a:lnTo>
                    <a:pt x="73" y="35368"/>
                  </a:lnTo>
                  <a:lnTo>
                    <a:pt x="29" y="36020"/>
                  </a:lnTo>
                  <a:lnTo>
                    <a:pt x="15" y="36672"/>
                  </a:lnTo>
                  <a:lnTo>
                    <a:pt x="0" y="37309"/>
                  </a:lnTo>
                  <a:lnTo>
                    <a:pt x="0" y="37961"/>
                  </a:lnTo>
                  <a:lnTo>
                    <a:pt x="15" y="38599"/>
                  </a:lnTo>
                  <a:lnTo>
                    <a:pt x="29" y="39236"/>
                  </a:lnTo>
                  <a:lnTo>
                    <a:pt x="58" y="39859"/>
                  </a:lnTo>
                  <a:lnTo>
                    <a:pt x="102" y="40482"/>
                  </a:lnTo>
                  <a:lnTo>
                    <a:pt x="174" y="41091"/>
                  </a:lnTo>
                  <a:lnTo>
                    <a:pt x="247" y="41699"/>
                  </a:lnTo>
                  <a:lnTo>
                    <a:pt x="334" y="42293"/>
                  </a:lnTo>
                  <a:lnTo>
                    <a:pt x="435" y="42873"/>
                  </a:lnTo>
                  <a:lnTo>
                    <a:pt x="551" y="43452"/>
                  </a:lnTo>
                  <a:lnTo>
                    <a:pt x="681" y="44017"/>
                  </a:lnTo>
                  <a:lnTo>
                    <a:pt x="826" y="44553"/>
                  </a:lnTo>
                  <a:lnTo>
                    <a:pt x="1000" y="45090"/>
                  </a:lnTo>
                  <a:lnTo>
                    <a:pt x="1188" y="45611"/>
                  </a:lnTo>
                  <a:lnTo>
                    <a:pt x="1377" y="46104"/>
                  </a:lnTo>
                  <a:lnTo>
                    <a:pt x="1609" y="46596"/>
                  </a:lnTo>
                  <a:lnTo>
                    <a:pt x="1840" y="47060"/>
                  </a:lnTo>
                  <a:lnTo>
                    <a:pt x="2101" y="47509"/>
                  </a:lnTo>
                  <a:lnTo>
                    <a:pt x="2377" y="47944"/>
                  </a:lnTo>
                  <a:lnTo>
                    <a:pt x="2681" y="48350"/>
                  </a:lnTo>
                  <a:lnTo>
                    <a:pt x="3000" y="48726"/>
                  </a:lnTo>
                  <a:lnTo>
                    <a:pt x="3347" y="49103"/>
                  </a:lnTo>
                  <a:lnTo>
                    <a:pt x="3709" y="49451"/>
                  </a:lnTo>
                  <a:lnTo>
                    <a:pt x="4101" y="49784"/>
                  </a:lnTo>
                  <a:lnTo>
                    <a:pt x="4521" y="50117"/>
                  </a:lnTo>
                  <a:lnTo>
                    <a:pt x="4970" y="50436"/>
                  </a:lnTo>
                  <a:lnTo>
                    <a:pt x="5434" y="50755"/>
                  </a:lnTo>
                  <a:lnTo>
                    <a:pt x="5926" y="51059"/>
                  </a:lnTo>
                  <a:lnTo>
                    <a:pt x="6448" y="51349"/>
                  </a:lnTo>
                  <a:lnTo>
                    <a:pt x="6984" y="51638"/>
                  </a:lnTo>
                  <a:lnTo>
                    <a:pt x="7534" y="51914"/>
                  </a:lnTo>
                  <a:lnTo>
                    <a:pt x="8114" y="52189"/>
                  </a:lnTo>
                  <a:lnTo>
                    <a:pt x="8708" y="52450"/>
                  </a:lnTo>
                  <a:lnTo>
                    <a:pt x="9317" y="52696"/>
                  </a:lnTo>
                  <a:lnTo>
                    <a:pt x="9940" y="52942"/>
                  </a:lnTo>
                  <a:lnTo>
                    <a:pt x="10592" y="53189"/>
                  </a:lnTo>
                  <a:lnTo>
                    <a:pt x="11244" y="53406"/>
                  </a:lnTo>
                  <a:lnTo>
                    <a:pt x="11910" y="53638"/>
                  </a:lnTo>
                  <a:lnTo>
                    <a:pt x="12591" y="53841"/>
                  </a:lnTo>
                  <a:lnTo>
                    <a:pt x="13287" y="54058"/>
                  </a:lnTo>
                  <a:lnTo>
                    <a:pt x="13982" y="54246"/>
                  </a:lnTo>
                  <a:lnTo>
                    <a:pt x="14692" y="54435"/>
                  </a:lnTo>
                  <a:lnTo>
                    <a:pt x="15402" y="54623"/>
                  </a:lnTo>
                  <a:lnTo>
                    <a:pt x="16126" y="54797"/>
                  </a:lnTo>
                  <a:lnTo>
                    <a:pt x="17590" y="55130"/>
                  </a:lnTo>
                  <a:lnTo>
                    <a:pt x="19067" y="55420"/>
                  </a:lnTo>
                  <a:lnTo>
                    <a:pt x="20545" y="55695"/>
                  </a:lnTo>
                  <a:lnTo>
                    <a:pt x="22023" y="55942"/>
                  </a:lnTo>
                  <a:lnTo>
                    <a:pt x="23487" y="56144"/>
                  </a:lnTo>
                  <a:lnTo>
                    <a:pt x="24935" y="56333"/>
                  </a:lnTo>
                  <a:lnTo>
                    <a:pt x="26341" y="56492"/>
                  </a:lnTo>
                  <a:lnTo>
                    <a:pt x="27732" y="56623"/>
                  </a:lnTo>
                  <a:lnTo>
                    <a:pt x="29065" y="56738"/>
                  </a:lnTo>
                  <a:lnTo>
                    <a:pt x="30354" y="56811"/>
                  </a:lnTo>
                  <a:lnTo>
                    <a:pt x="31571" y="56869"/>
                  </a:lnTo>
                  <a:lnTo>
                    <a:pt x="32716" y="56912"/>
                  </a:lnTo>
                  <a:lnTo>
                    <a:pt x="34788" y="56912"/>
                  </a:lnTo>
                  <a:lnTo>
                    <a:pt x="35672" y="56869"/>
                  </a:lnTo>
                  <a:lnTo>
                    <a:pt x="36468" y="56811"/>
                  </a:lnTo>
                  <a:lnTo>
                    <a:pt x="37149" y="56738"/>
                  </a:lnTo>
                  <a:lnTo>
                    <a:pt x="37439" y="56695"/>
                  </a:lnTo>
                  <a:lnTo>
                    <a:pt x="37700" y="56637"/>
                  </a:lnTo>
                  <a:lnTo>
                    <a:pt x="37932" y="56579"/>
                  </a:lnTo>
                  <a:lnTo>
                    <a:pt x="38135" y="56521"/>
                  </a:lnTo>
                  <a:lnTo>
                    <a:pt x="38294" y="56449"/>
                  </a:lnTo>
                  <a:lnTo>
                    <a:pt x="38424" y="56376"/>
                  </a:lnTo>
                  <a:lnTo>
                    <a:pt x="38526" y="56304"/>
                  </a:lnTo>
                  <a:lnTo>
                    <a:pt x="38584" y="56217"/>
                  </a:lnTo>
                  <a:lnTo>
                    <a:pt x="38656" y="56000"/>
                  </a:lnTo>
                  <a:lnTo>
                    <a:pt x="38743" y="55666"/>
                  </a:lnTo>
                  <a:lnTo>
                    <a:pt x="38830" y="55246"/>
                  </a:lnTo>
                  <a:lnTo>
                    <a:pt x="38931" y="54739"/>
                  </a:lnTo>
                  <a:lnTo>
                    <a:pt x="39149" y="53464"/>
                  </a:lnTo>
                  <a:lnTo>
                    <a:pt x="39381" y="51914"/>
                  </a:lnTo>
                  <a:lnTo>
                    <a:pt x="39612" y="50146"/>
                  </a:lnTo>
                  <a:lnTo>
                    <a:pt x="39873" y="48234"/>
                  </a:lnTo>
                  <a:lnTo>
                    <a:pt x="40120" y="46220"/>
                  </a:lnTo>
                  <a:lnTo>
                    <a:pt x="40366" y="44177"/>
                  </a:lnTo>
                  <a:lnTo>
                    <a:pt x="40815" y="40192"/>
                  </a:lnTo>
                  <a:lnTo>
                    <a:pt x="41192" y="36759"/>
                  </a:lnTo>
                  <a:lnTo>
                    <a:pt x="41554" y="33455"/>
                  </a:lnTo>
                  <a:lnTo>
                    <a:pt x="40163" y="20980"/>
                  </a:lnTo>
                  <a:lnTo>
                    <a:pt x="39569" y="1580"/>
                  </a:lnTo>
                  <a:lnTo>
                    <a:pt x="19372" y="1"/>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3" name="Google Shape;1795;p37">
              <a:extLst>
                <a:ext uri="{FF2B5EF4-FFF2-40B4-BE49-F238E27FC236}">
                  <a16:creationId xmlns:a16="http://schemas.microsoft.com/office/drawing/2014/main" id="{092EE73E-56AD-C411-C0EC-5073B612B6D0}"/>
                </a:ext>
              </a:extLst>
            </p:cNvPr>
            <p:cNvSpPr/>
            <p:nvPr/>
          </p:nvSpPr>
          <p:spPr>
            <a:xfrm>
              <a:off x="376725" y="3134400"/>
              <a:ext cx="563625" cy="476700"/>
            </a:xfrm>
            <a:custGeom>
              <a:avLst/>
              <a:gdLst/>
              <a:ahLst/>
              <a:cxnLst/>
              <a:rect l="l" t="t" r="r" b="b"/>
              <a:pathLst>
                <a:path w="22545" h="19068" extrusionOk="0">
                  <a:moveTo>
                    <a:pt x="22124" y="1"/>
                  </a:moveTo>
                  <a:lnTo>
                    <a:pt x="17865" y="479"/>
                  </a:lnTo>
                  <a:lnTo>
                    <a:pt x="13851" y="957"/>
                  </a:lnTo>
                  <a:lnTo>
                    <a:pt x="10157" y="1421"/>
                  </a:lnTo>
                  <a:lnTo>
                    <a:pt x="8461" y="1638"/>
                  </a:lnTo>
                  <a:lnTo>
                    <a:pt x="6882" y="1870"/>
                  </a:lnTo>
                  <a:lnTo>
                    <a:pt x="5448" y="2072"/>
                  </a:lnTo>
                  <a:lnTo>
                    <a:pt x="4144" y="2290"/>
                  </a:lnTo>
                  <a:lnTo>
                    <a:pt x="2999" y="2493"/>
                  </a:lnTo>
                  <a:lnTo>
                    <a:pt x="2014" y="2681"/>
                  </a:lnTo>
                  <a:lnTo>
                    <a:pt x="1217" y="2855"/>
                  </a:lnTo>
                  <a:lnTo>
                    <a:pt x="884" y="2942"/>
                  </a:lnTo>
                  <a:lnTo>
                    <a:pt x="609" y="3029"/>
                  </a:lnTo>
                  <a:lnTo>
                    <a:pt x="377" y="3116"/>
                  </a:lnTo>
                  <a:lnTo>
                    <a:pt x="203" y="3188"/>
                  </a:lnTo>
                  <a:lnTo>
                    <a:pt x="87" y="3261"/>
                  </a:lnTo>
                  <a:lnTo>
                    <a:pt x="43" y="3304"/>
                  </a:lnTo>
                  <a:lnTo>
                    <a:pt x="14" y="3333"/>
                  </a:lnTo>
                  <a:lnTo>
                    <a:pt x="0" y="3376"/>
                  </a:lnTo>
                  <a:lnTo>
                    <a:pt x="0" y="3420"/>
                  </a:lnTo>
                  <a:lnTo>
                    <a:pt x="29" y="3550"/>
                  </a:lnTo>
                  <a:lnTo>
                    <a:pt x="101" y="3695"/>
                  </a:lnTo>
                  <a:lnTo>
                    <a:pt x="203" y="3884"/>
                  </a:lnTo>
                  <a:lnTo>
                    <a:pt x="362" y="4115"/>
                  </a:lnTo>
                  <a:lnTo>
                    <a:pt x="551" y="4362"/>
                  </a:lnTo>
                  <a:lnTo>
                    <a:pt x="768" y="4651"/>
                  </a:lnTo>
                  <a:lnTo>
                    <a:pt x="1029" y="4970"/>
                  </a:lnTo>
                  <a:lnTo>
                    <a:pt x="1666" y="5680"/>
                  </a:lnTo>
                  <a:lnTo>
                    <a:pt x="2420" y="6506"/>
                  </a:lnTo>
                  <a:lnTo>
                    <a:pt x="3318" y="7433"/>
                  </a:lnTo>
                  <a:lnTo>
                    <a:pt x="4318" y="8448"/>
                  </a:lnTo>
                  <a:lnTo>
                    <a:pt x="5419" y="9563"/>
                  </a:lnTo>
                  <a:lnTo>
                    <a:pt x="6621" y="10737"/>
                  </a:lnTo>
                  <a:lnTo>
                    <a:pt x="7911" y="11997"/>
                  </a:lnTo>
                  <a:lnTo>
                    <a:pt x="9287" y="13316"/>
                  </a:lnTo>
                  <a:lnTo>
                    <a:pt x="12243" y="16112"/>
                  </a:lnTo>
                  <a:lnTo>
                    <a:pt x="15401" y="19068"/>
                  </a:lnTo>
                  <a:lnTo>
                    <a:pt x="15764" y="18865"/>
                  </a:lnTo>
                  <a:lnTo>
                    <a:pt x="16097" y="18648"/>
                  </a:lnTo>
                  <a:lnTo>
                    <a:pt x="16430" y="18430"/>
                  </a:lnTo>
                  <a:lnTo>
                    <a:pt x="16749" y="18198"/>
                  </a:lnTo>
                  <a:lnTo>
                    <a:pt x="17068" y="17967"/>
                  </a:lnTo>
                  <a:lnTo>
                    <a:pt x="17372" y="17735"/>
                  </a:lnTo>
                  <a:lnTo>
                    <a:pt x="17662" y="17488"/>
                  </a:lnTo>
                  <a:lnTo>
                    <a:pt x="17937" y="17228"/>
                  </a:lnTo>
                  <a:lnTo>
                    <a:pt x="18212" y="16981"/>
                  </a:lnTo>
                  <a:lnTo>
                    <a:pt x="18473" y="16721"/>
                  </a:lnTo>
                  <a:lnTo>
                    <a:pt x="18719" y="16445"/>
                  </a:lnTo>
                  <a:lnTo>
                    <a:pt x="18966" y="16184"/>
                  </a:lnTo>
                  <a:lnTo>
                    <a:pt x="19183" y="15909"/>
                  </a:lnTo>
                  <a:lnTo>
                    <a:pt x="19415" y="15619"/>
                  </a:lnTo>
                  <a:lnTo>
                    <a:pt x="19618" y="15330"/>
                  </a:lnTo>
                  <a:lnTo>
                    <a:pt x="19835" y="15054"/>
                  </a:lnTo>
                  <a:lnTo>
                    <a:pt x="20023" y="14750"/>
                  </a:lnTo>
                  <a:lnTo>
                    <a:pt x="20212" y="14460"/>
                  </a:lnTo>
                  <a:lnTo>
                    <a:pt x="20386" y="14156"/>
                  </a:lnTo>
                  <a:lnTo>
                    <a:pt x="20559" y="13852"/>
                  </a:lnTo>
                  <a:lnTo>
                    <a:pt x="20864" y="13243"/>
                  </a:lnTo>
                  <a:lnTo>
                    <a:pt x="21153" y="12606"/>
                  </a:lnTo>
                  <a:lnTo>
                    <a:pt x="21400" y="11968"/>
                  </a:lnTo>
                  <a:lnTo>
                    <a:pt x="21632" y="11331"/>
                  </a:lnTo>
                  <a:lnTo>
                    <a:pt x="21820" y="10679"/>
                  </a:lnTo>
                  <a:lnTo>
                    <a:pt x="21994" y="10012"/>
                  </a:lnTo>
                  <a:lnTo>
                    <a:pt x="22139" y="9346"/>
                  </a:lnTo>
                  <a:lnTo>
                    <a:pt x="22255" y="8694"/>
                  </a:lnTo>
                  <a:lnTo>
                    <a:pt x="22356" y="8027"/>
                  </a:lnTo>
                  <a:lnTo>
                    <a:pt x="22428" y="7361"/>
                  </a:lnTo>
                  <a:lnTo>
                    <a:pt x="22486" y="6694"/>
                  </a:lnTo>
                  <a:lnTo>
                    <a:pt x="22515" y="6042"/>
                  </a:lnTo>
                  <a:lnTo>
                    <a:pt x="22544" y="5390"/>
                  </a:lnTo>
                  <a:lnTo>
                    <a:pt x="22544" y="4738"/>
                  </a:lnTo>
                  <a:lnTo>
                    <a:pt x="22530" y="4101"/>
                  </a:lnTo>
                  <a:lnTo>
                    <a:pt x="22501" y="3478"/>
                  </a:lnTo>
                  <a:lnTo>
                    <a:pt x="22472" y="2855"/>
                  </a:lnTo>
                  <a:lnTo>
                    <a:pt x="22414" y="2261"/>
                  </a:lnTo>
                  <a:lnTo>
                    <a:pt x="22356" y="1667"/>
                  </a:lnTo>
                  <a:lnTo>
                    <a:pt x="22284" y="1102"/>
                  </a:lnTo>
                  <a:lnTo>
                    <a:pt x="22211" y="537"/>
                  </a:lnTo>
                  <a:lnTo>
                    <a:pt x="22124" y="1"/>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4" name="Google Shape;1796;p37">
              <a:extLst>
                <a:ext uri="{FF2B5EF4-FFF2-40B4-BE49-F238E27FC236}">
                  <a16:creationId xmlns:a16="http://schemas.microsoft.com/office/drawing/2014/main" id="{DBC262BB-78D2-A7FE-5930-A26DC73C7793}"/>
                </a:ext>
              </a:extLst>
            </p:cNvPr>
            <p:cNvSpPr/>
            <p:nvPr/>
          </p:nvSpPr>
          <p:spPr>
            <a:xfrm>
              <a:off x="1936050" y="1025925"/>
              <a:ext cx="1113500" cy="1221800"/>
            </a:xfrm>
            <a:custGeom>
              <a:avLst/>
              <a:gdLst/>
              <a:ahLst/>
              <a:cxnLst/>
              <a:rect l="l" t="t" r="r" b="b"/>
              <a:pathLst>
                <a:path w="44540" h="48872" extrusionOk="0">
                  <a:moveTo>
                    <a:pt x="7738" y="1"/>
                  </a:moveTo>
                  <a:lnTo>
                    <a:pt x="7622" y="30"/>
                  </a:lnTo>
                  <a:lnTo>
                    <a:pt x="7520" y="59"/>
                  </a:lnTo>
                  <a:lnTo>
                    <a:pt x="7419" y="117"/>
                  </a:lnTo>
                  <a:lnTo>
                    <a:pt x="7318" y="175"/>
                  </a:lnTo>
                  <a:lnTo>
                    <a:pt x="7231" y="262"/>
                  </a:lnTo>
                  <a:lnTo>
                    <a:pt x="7158" y="349"/>
                  </a:lnTo>
                  <a:lnTo>
                    <a:pt x="7086" y="436"/>
                  </a:lnTo>
                  <a:lnTo>
                    <a:pt x="7028" y="551"/>
                  </a:lnTo>
                  <a:lnTo>
                    <a:pt x="6970" y="667"/>
                  </a:lnTo>
                  <a:lnTo>
                    <a:pt x="6926" y="783"/>
                  </a:lnTo>
                  <a:lnTo>
                    <a:pt x="6883" y="914"/>
                  </a:lnTo>
                  <a:lnTo>
                    <a:pt x="6854" y="1044"/>
                  </a:lnTo>
                  <a:lnTo>
                    <a:pt x="6825" y="1348"/>
                  </a:lnTo>
                  <a:lnTo>
                    <a:pt x="6810" y="1653"/>
                  </a:lnTo>
                  <a:lnTo>
                    <a:pt x="6825" y="2000"/>
                  </a:lnTo>
                  <a:lnTo>
                    <a:pt x="6854" y="2363"/>
                  </a:lnTo>
                  <a:lnTo>
                    <a:pt x="6912" y="2739"/>
                  </a:lnTo>
                  <a:lnTo>
                    <a:pt x="6999" y="3130"/>
                  </a:lnTo>
                  <a:lnTo>
                    <a:pt x="7100" y="3536"/>
                  </a:lnTo>
                  <a:lnTo>
                    <a:pt x="7202" y="3942"/>
                  </a:lnTo>
                  <a:lnTo>
                    <a:pt x="7332" y="4362"/>
                  </a:lnTo>
                  <a:lnTo>
                    <a:pt x="7462" y="4782"/>
                  </a:lnTo>
                  <a:lnTo>
                    <a:pt x="7767" y="5623"/>
                  </a:lnTo>
                  <a:lnTo>
                    <a:pt x="8100" y="6448"/>
                  </a:lnTo>
                  <a:lnTo>
                    <a:pt x="8419" y="7231"/>
                  </a:lnTo>
                  <a:lnTo>
                    <a:pt x="8752" y="7941"/>
                  </a:lnTo>
                  <a:lnTo>
                    <a:pt x="9056" y="8578"/>
                  </a:lnTo>
                  <a:lnTo>
                    <a:pt x="9520" y="9520"/>
                  </a:lnTo>
                  <a:lnTo>
                    <a:pt x="9694" y="9882"/>
                  </a:lnTo>
                  <a:lnTo>
                    <a:pt x="9694" y="9882"/>
                  </a:lnTo>
                  <a:lnTo>
                    <a:pt x="9360" y="9621"/>
                  </a:lnTo>
                  <a:lnTo>
                    <a:pt x="8448" y="8955"/>
                  </a:lnTo>
                  <a:lnTo>
                    <a:pt x="7839" y="8520"/>
                  </a:lnTo>
                  <a:lnTo>
                    <a:pt x="7144" y="8057"/>
                  </a:lnTo>
                  <a:lnTo>
                    <a:pt x="6390" y="7579"/>
                  </a:lnTo>
                  <a:lnTo>
                    <a:pt x="5622" y="7100"/>
                  </a:lnTo>
                  <a:lnTo>
                    <a:pt x="5217" y="6883"/>
                  </a:lnTo>
                  <a:lnTo>
                    <a:pt x="4826" y="6666"/>
                  </a:lnTo>
                  <a:lnTo>
                    <a:pt x="4434" y="6448"/>
                  </a:lnTo>
                  <a:lnTo>
                    <a:pt x="4043" y="6260"/>
                  </a:lnTo>
                  <a:lnTo>
                    <a:pt x="3666" y="6086"/>
                  </a:lnTo>
                  <a:lnTo>
                    <a:pt x="3290" y="5941"/>
                  </a:lnTo>
                  <a:lnTo>
                    <a:pt x="2942" y="5811"/>
                  </a:lnTo>
                  <a:lnTo>
                    <a:pt x="2594" y="5695"/>
                  </a:lnTo>
                  <a:lnTo>
                    <a:pt x="2276" y="5623"/>
                  </a:lnTo>
                  <a:lnTo>
                    <a:pt x="1986" y="5579"/>
                  </a:lnTo>
                  <a:lnTo>
                    <a:pt x="1710" y="5565"/>
                  </a:lnTo>
                  <a:lnTo>
                    <a:pt x="1580" y="5579"/>
                  </a:lnTo>
                  <a:lnTo>
                    <a:pt x="1464" y="5594"/>
                  </a:lnTo>
                  <a:lnTo>
                    <a:pt x="1348" y="5623"/>
                  </a:lnTo>
                  <a:lnTo>
                    <a:pt x="1232" y="5666"/>
                  </a:lnTo>
                  <a:lnTo>
                    <a:pt x="1145" y="5709"/>
                  </a:lnTo>
                  <a:lnTo>
                    <a:pt x="1058" y="5767"/>
                  </a:lnTo>
                  <a:lnTo>
                    <a:pt x="972" y="5840"/>
                  </a:lnTo>
                  <a:lnTo>
                    <a:pt x="899" y="5912"/>
                  </a:lnTo>
                  <a:lnTo>
                    <a:pt x="841" y="6014"/>
                  </a:lnTo>
                  <a:lnTo>
                    <a:pt x="798" y="6115"/>
                  </a:lnTo>
                  <a:lnTo>
                    <a:pt x="754" y="6231"/>
                  </a:lnTo>
                  <a:lnTo>
                    <a:pt x="725" y="6347"/>
                  </a:lnTo>
                  <a:lnTo>
                    <a:pt x="711" y="6477"/>
                  </a:lnTo>
                  <a:lnTo>
                    <a:pt x="696" y="6593"/>
                  </a:lnTo>
                  <a:lnTo>
                    <a:pt x="711" y="6738"/>
                  </a:lnTo>
                  <a:lnTo>
                    <a:pt x="725" y="6869"/>
                  </a:lnTo>
                  <a:lnTo>
                    <a:pt x="754" y="7013"/>
                  </a:lnTo>
                  <a:lnTo>
                    <a:pt x="798" y="7158"/>
                  </a:lnTo>
                  <a:lnTo>
                    <a:pt x="899" y="7448"/>
                  </a:lnTo>
                  <a:lnTo>
                    <a:pt x="1044" y="7767"/>
                  </a:lnTo>
                  <a:lnTo>
                    <a:pt x="1218" y="8086"/>
                  </a:lnTo>
                  <a:lnTo>
                    <a:pt x="1421" y="8419"/>
                  </a:lnTo>
                  <a:lnTo>
                    <a:pt x="1653" y="8752"/>
                  </a:lnTo>
                  <a:lnTo>
                    <a:pt x="1913" y="9100"/>
                  </a:lnTo>
                  <a:lnTo>
                    <a:pt x="2189" y="9448"/>
                  </a:lnTo>
                  <a:lnTo>
                    <a:pt x="2478" y="9795"/>
                  </a:lnTo>
                  <a:lnTo>
                    <a:pt x="2797" y="10143"/>
                  </a:lnTo>
                  <a:lnTo>
                    <a:pt x="3116" y="10491"/>
                  </a:lnTo>
                  <a:lnTo>
                    <a:pt x="3782" y="11157"/>
                  </a:lnTo>
                  <a:lnTo>
                    <a:pt x="4463" y="11809"/>
                  </a:lnTo>
                  <a:lnTo>
                    <a:pt x="5130" y="12432"/>
                  </a:lnTo>
                  <a:lnTo>
                    <a:pt x="5767" y="12983"/>
                  </a:lnTo>
                  <a:lnTo>
                    <a:pt x="6332" y="13461"/>
                  </a:lnTo>
                  <a:lnTo>
                    <a:pt x="7187" y="14171"/>
                  </a:lnTo>
                  <a:lnTo>
                    <a:pt x="7520" y="14432"/>
                  </a:lnTo>
                  <a:lnTo>
                    <a:pt x="7202" y="14287"/>
                  </a:lnTo>
                  <a:lnTo>
                    <a:pt x="6825" y="14142"/>
                  </a:lnTo>
                  <a:lnTo>
                    <a:pt x="6347" y="13954"/>
                  </a:lnTo>
                  <a:lnTo>
                    <a:pt x="5782" y="13751"/>
                  </a:lnTo>
                  <a:lnTo>
                    <a:pt x="5144" y="13533"/>
                  </a:lnTo>
                  <a:lnTo>
                    <a:pt x="4463" y="13331"/>
                  </a:lnTo>
                  <a:lnTo>
                    <a:pt x="3753" y="13142"/>
                  </a:lnTo>
                  <a:lnTo>
                    <a:pt x="3406" y="13070"/>
                  </a:lnTo>
                  <a:lnTo>
                    <a:pt x="3058" y="12997"/>
                  </a:lnTo>
                  <a:lnTo>
                    <a:pt x="2710" y="12939"/>
                  </a:lnTo>
                  <a:lnTo>
                    <a:pt x="2377" y="12896"/>
                  </a:lnTo>
                  <a:lnTo>
                    <a:pt x="2058" y="12881"/>
                  </a:lnTo>
                  <a:lnTo>
                    <a:pt x="1739" y="12867"/>
                  </a:lnTo>
                  <a:lnTo>
                    <a:pt x="1450" y="12896"/>
                  </a:lnTo>
                  <a:lnTo>
                    <a:pt x="1174" y="12925"/>
                  </a:lnTo>
                  <a:lnTo>
                    <a:pt x="928" y="12983"/>
                  </a:lnTo>
                  <a:lnTo>
                    <a:pt x="696" y="13070"/>
                  </a:lnTo>
                  <a:lnTo>
                    <a:pt x="595" y="13128"/>
                  </a:lnTo>
                  <a:lnTo>
                    <a:pt x="493" y="13186"/>
                  </a:lnTo>
                  <a:lnTo>
                    <a:pt x="406" y="13258"/>
                  </a:lnTo>
                  <a:lnTo>
                    <a:pt x="320" y="13331"/>
                  </a:lnTo>
                  <a:lnTo>
                    <a:pt x="247" y="13417"/>
                  </a:lnTo>
                  <a:lnTo>
                    <a:pt x="189" y="13504"/>
                  </a:lnTo>
                  <a:lnTo>
                    <a:pt x="131" y="13606"/>
                  </a:lnTo>
                  <a:lnTo>
                    <a:pt x="88" y="13707"/>
                  </a:lnTo>
                  <a:lnTo>
                    <a:pt x="44" y="13823"/>
                  </a:lnTo>
                  <a:lnTo>
                    <a:pt x="15" y="13954"/>
                  </a:lnTo>
                  <a:lnTo>
                    <a:pt x="1" y="14084"/>
                  </a:lnTo>
                  <a:lnTo>
                    <a:pt x="1" y="14229"/>
                  </a:lnTo>
                  <a:lnTo>
                    <a:pt x="1" y="14374"/>
                  </a:lnTo>
                  <a:lnTo>
                    <a:pt x="30" y="14533"/>
                  </a:lnTo>
                  <a:lnTo>
                    <a:pt x="73" y="14678"/>
                  </a:lnTo>
                  <a:lnTo>
                    <a:pt x="117" y="14837"/>
                  </a:lnTo>
                  <a:lnTo>
                    <a:pt x="189" y="14982"/>
                  </a:lnTo>
                  <a:lnTo>
                    <a:pt x="262" y="15142"/>
                  </a:lnTo>
                  <a:lnTo>
                    <a:pt x="363" y="15286"/>
                  </a:lnTo>
                  <a:lnTo>
                    <a:pt x="464" y="15446"/>
                  </a:lnTo>
                  <a:lnTo>
                    <a:pt x="580" y="15591"/>
                  </a:lnTo>
                  <a:lnTo>
                    <a:pt x="711" y="15750"/>
                  </a:lnTo>
                  <a:lnTo>
                    <a:pt x="1001" y="16054"/>
                  </a:lnTo>
                  <a:lnTo>
                    <a:pt x="1334" y="16344"/>
                  </a:lnTo>
                  <a:lnTo>
                    <a:pt x="1696" y="16648"/>
                  </a:lnTo>
                  <a:lnTo>
                    <a:pt x="2102" y="16953"/>
                  </a:lnTo>
                  <a:lnTo>
                    <a:pt x="2522" y="17242"/>
                  </a:lnTo>
                  <a:lnTo>
                    <a:pt x="2971" y="17532"/>
                  </a:lnTo>
                  <a:lnTo>
                    <a:pt x="3449" y="17822"/>
                  </a:lnTo>
                  <a:lnTo>
                    <a:pt x="3927" y="18097"/>
                  </a:lnTo>
                  <a:lnTo>
                    <a:pt x="4434" y="18358"/>
                  </a:lnTo>
                  <a:lnTo>
                    <a:pt x="4927" y="18633"/>
                  </a:lnTo>
                  <a:lnTo>
                    <a:pt x="5449" y="18880"/>
                  </a:lnTo>
                  <a:lnTo>
                    <a:pt x="6463" y="19372"/>
                  </a:lnTo>
                  <a:lnTo>
                    <a:pt x="7448" y="19807"/>
                  </a:lnTo>
                  <a:lnTo>
                    <a:pt x="8361" y="20198"/>
                  </a:lnTo>
                  <a:lnTo>
                    <a:pt x="9187" y="20517"/>
                  </a:lnTo>
                  <a:lnTo>
                    <a:pt x="9882" y="20792"/>
                  </a:lnTo>
                  <a:lnTo>
                    <a:pt x="10418" y="20995"/>
                  </a:lnTo>
                  <a:lnTo>
                    <a:pt x="10882" y="21154"/>
                  </a:lnTo>
                  <a:lnTo>
                    <a:pt x="11259" y="21951"/>
                  </a:lnTo>
                  <a:lnTo>
                    <a:pt x="11664" y="22734"/>
                  </a:lnTo>
                  <a:lnTo>
                    <a:pt x="12055" y="23516"/>
                  </a:lnTo>
                  <a:lnTo>
                    <a:pt x="12476" y="24284"/>
                  </a:lnTo>
                  <a:lnTo>
                    <a:pt x="12910" y="25037"/>
                  </a:lnTo>
                  <a:lnTo>
                    <a:pt x="13345" y="25776"/>
                  </a:lnTo>
                  <a:lnTo>
                    <a:pt x="13809" y="26515"/>
                  </a:lnTo>
                  <a:lnTo>
                    <a:pt x="14272" y="27240"/>
                  </a:lnTo>
                  <a:lnTo>
                    <a:pt x="14736" y="27950"/>
                  </a:lnTo>
                  <a:lnTo>
                    <a:pt x="15214" y="28660"/>
                  </a:lnTo>
                  <a:lnTo>
                    <a:pt x="15707" y="29355"/>
                  </a:lnTo>
                  <a:lnTo>
                    <a:pt x="16199" y="30036"/>
                  </a:lnTo>
                  <a:lnTo>
                    <a:pt x="16706" y="30717"/>
                  </a:lnTo>
                  <a:lnTo>
                    <a:pt x="17213" y="31383"/>
                  </a:lnTo>
                  <a:lnTo>
                    <a:pt x="17735" y="32035"/>
                  </a:lnTo>
                  <a:lnTo>
                    <a:pt x="18242" y="32673"/>
                  </a:lnTo>
                  <a:lnTo>
                    <a:pt x="18778" y="33310"/>
                  </a:lnTo>
                  <a:lnTo>
                    <a:pt x="19300" y="33919"/>
                  </a:lnTo>
                  <a:lnTo>
                    <a:pt x="19836" y="34527"/>
                  </a:lnTo>
                  <a:lnTo>
                    <a:pt x="20357" y="35136"/>
                  </a:lnTo>
                  <a:lnTo>
                    <a:pt x="20893" y="35716"/>
                  </a:lnTo>
                  <a:lnTo>
                    <a:pt x="21430" y="36295"/>
                  </a:lnTo>
                  <a:lnTo>
                    <a:pt x="22516" y="37411"/>
                  </a:lnTo>
                  <a:lnTo>
                    <a:pt x="23574" y="38483"/>
                  </a:lnTo>
                  <a:lnTo>
                    <a:pt x="24646" y="39497"/>
                  </a:lnTo>
                  <a:lnTo>
                    <a:pt x="25689" y="40482"/>
                  </a:lnTo>
                  <a:lnTo>
                    <a:pt x="26718" y="41395"/>
                  </a:lnTo>
                  <a:lnTo>
                    <a:pt x="27732" y="42279"/>
                  </a:lnTo>
                  <a:lnTo>
                    <a:pt x="28717" y="43105"/>
                  </a:lnTo>
                  <a:lnTo>
                    <a:pt x="29659" y="43873"/>
                  </a:lnTo>
                  <a:lnTo>
                    <a:pt x="30572" y="44597"/>
                  </a:lnTo>
                  <a:lnTo>
                    <a:pt x="31427" y="45264"/>
                  </a:lnTo>
                  <a:lnTo>
                    <a:pt x="32253" y="45872"/>
                  </a:lnTo>
                  <a:lnTo>
                    <a:pt x="33006" y="46437"/>
                  </a:lnTo>
                  <a:lnTo>
                    <a:pt x="33716" y="46944"/>
                  </a:lnTo>
                  <a:lnTo>
                    <a:pt x="34919" y="47770"/>
                  </a:lnTo>
                  <a:lnTo>
                    <a:pt x="35846" y="48379"/>
                  </a:lnTo>
                  <a:lnTo>
                    <a:pt x="36425" y="48755"/>
                  </a:lnTo>
                  <a:lnTo>
                    <a:pt x="36628" y="48871"/>
                  </a:lnTo>
                  <a:lnTo>
                    <a:pt x="37077" y="48393"/>
                  </a:lnTo>
                  <a:lnTo>
                    <a:pt x="37599" y="47828"/>
                  </a:lnTo>
                  <a:lnTo>
                    <a:pt x="38265" y="47118"/>
                  </a:lnTo>
                  <a:lnTo>
                    <a:pt x="39033" y="46263"/>
                  </a:lnTo>
                  <a:lnTo>
                    <a:pt x="39874" y="45307"/>
                  </a:lnTo>
                  <a:lnTo>
                    <a:pt x="40728" y="44278"/>
                  </a:lnTo>
                  <a:lnTo>
                    <a:pt x="41598" y="43235"/>
                  </a:lnTo>
                  <a:lnTo>
                    <a:pt x="42018" y="42699"/>
                  </a:lnTo>
                  <a:lnTo>
                    <a:pt x="42409" y="42178"/>
                  </a:lnTo>
                  <a:lnTo>
                    <a:pt x="42786" y="41670"/>
                  </a:lnTo>
                  <a:lnTo>
                    <a:pt x="43148" y="41163"/>
                  </a:lnTo>
                  <a:lnTo>
                    <a:pt x="43467" y="40671"/>
                  </a:lnTo>
                  <a:lnTo>
                    <a:pt x="43757" y="40207"/>
                  </a:lnTo>
                  <a:lnTo>
                    <a:pt x="44017" y="39772"/>
                  </a:lnTo>
                  <a:lnTo>
                    <a:pt x="44220" y="39352"/>
                  </a:lnTo>
                  <a:lnTo>
                    <a:pt x="44380" y="38976"/>
                  </a:lnTo>
                  <a:lnTo>
                    <a:pt x="44438" y="38802"/>
                  </a:lnTo>
                  <a:lnTo>
                    <a:pt x="44481" y="38628"/>
                  </a:lnTo>
                  <a:lnTo>
                    <a:pt x="44525" y="38483"/>
                  </a:lnTo>
                  <a:lnTo>
                    <a:pt x="44539" y="38338"/>
                  </a:lnTo>
                  <a:lnTo>
                    <a:pt x="44539" y="38193"/>
                  </a:lnTo>
                  <a:lnTo>
                    <a:pt x="44525" y="38077"/>
                  </a:lnTo>
                  <a:lnTo>
                    <a:pt x="44496" y="37961"/>
                  </a:lnTo>
                  <a:lnTo>
                    <a:pt x="44438" y="37874"/>
                  </a:lnTo>
                  <a:lnTo>
                    <a:pt x="44380" y="37787"/>
                  </a:lnTo>
                  <a:lnTo>
                    <a:pt x="44293" y="37715"/>
                  </a:lnTo>
                  <a:lnTo>
                    <a:pt x="44177" y="37657"/>
                  </a:lnTo>
                  <a:lnTo>
                    <a:pt x="44061" y="37628"/>
                  </a:lnTo>
                  <a:lnTo>
                    <a:pt x="43916" y="37599"/>
                  </a:lnTo>
                  <a:lnTo>
                    <a:pt x="43742" y="37585"/>
                  </a:lnTo>
                  <a:lnTo>
                    <a:pt x="43568" y="37585"/>
                  </a:lnTo>
                  <a:lnTo>
                    <a:pt x="43351" y="37541"/>
                  </a:lnTo>
                  <a:lnTo>
                    <a:pt x="43119" y="37483"/>
                  </a:lnTo>
                  <a:lnTo>
                    <a:pt x="42873" y="37411"/>
                  </a:lnTo>
                  <a:lnTo>
                    <a:pt x="42612" y="37309"/>
                  </a:lnTo>
                  <a:lnTo>
                    <a:pt x="42322" y="37179"/>
                  </a:lnTo>
                  <a:lnTo>
                    <a:pt x="42018" y="37034"/>
                  </a:lnTo>
                  <a:lnTo>
                    <a:pt x="41699" y="36875"/>
                  </a:lnTo>
                  <a:lnTo>
                    <a:pt x="41018" y="36498"/>
                  </a:lnTo>
                  <a:lnTo>
                    <a:pt x="40279" y="36049"/>
                  </a:lnTo>
                  <a:lnTo>
                    <a:pt x="39497" y="35542"/>
                  </a:lnTo>
                  <a:lnTo>
                    <a:pt x="38657" y="34962"/>
                  </a:lnTo>
                  <a:lnTo>
                    <a:pt x="37773" y="34339"/>
                  </a:lnTo>
                  <a:lnTo>
                    <a:pt x="36874" y="33673"/>
                  </a:lnTo>
                  <a:lnTo>
                    <a:pt x="35933" y="32963"/>
                  </a:lnTo>
                  <a:lnTo>
                    <a:pt x="34976" y="32209"/>
                  </a:lnTo>
                  <a:lnTo>
                    <a:pt x="34006" y="31427"/>
                  </a:lnTo>
                  <a:lnTo>
                    <a:pt x="33021" y="30616"/>
                  </a:lnTo>
                  <a:lnTo>
                    <a:pt x="32035" y="29775"/>
                  </a:lnTo>
                  <a:lnTo>
                    <a:pt x="31050" y="28935"/>
                  </a:lnTo>
                  <a:lnTo>
                    <a:pt x="30079" y="28066"/>
                  </a:lnTo>
                  <a:lnTo>
                    <a:pt x="29123" y="27211"/>
                  </a:lnTo>
                  <a:lnTo>
                    <a:pt x="28181" y="26341"/>
                  </a:lnTo>
                  <a:lnTo>
                    <a:pt x="27268" y="25487"/>
                  </a:lnTo>
                  <a:lnTo>
                    <a:pt x="26399" y="24646"/>
                  </a:lnTo>
                  <a:lnTo>
                    <a:pt x="25559" y="23820"/>
                  </a:lnTo>
                  <a:lnTo>
                    <a:pt x="24762" y="23009"/>
                  </a:lnTo>
                  <a:lnTo>
                    <a:pt x="24009" y="22227"/>
                  </a:lnTo>
                  <a:lnTo>
                    <a:pt x="23328" y="21473"/>
                  </a:lnTo>
                  <a:lnTo>
                    <a:pt x="22690" y="20763"/>
                  </a:lnTo>
                  <a:lnTo>
                    <a:pt x="22140" y="20097"/>
                  </a:lnTo>
                  <a:lnTo>
                    <a:pt x="21661" y="19474"/>
                  </a:lnTo>
                  <a:lnTo>
                    <a:pt x="21444" y="19184"/>
                  </a:lnTo>
                  <a:lnTo>
                    <a:pt x="21256" y="18909"/>
                  </a:lnTo>
                  <a:lnTo>
                    <a:pt x="21082" y="18648"/>
                  </a:lnTo>
                  <a:lnTo>
                    <a:pt x="20937" y="18402"/>
                  </a:lnTo>
                  <a:lnTo>
                    <a:pt x="20807" y="18184"/>
                  </a:lnTo>
                  <a:lnTo>
                    <a:pt x="20705" y="17967"/>
                  </a:lnTo>
                  <a:lnTo>
                    <a:pt x="20633" y="17779"/>
                  </a:lnTo>
                  <a:lnTo>
                    <a:pt x="20589" y="17590"/>
                  </a:lnTo>
                  <a:lnTo>
                    <a:pt x="20299" y="16315"/>
                  </a:lnTo>
                  <a:lnTo>
                    <a:pt x="20024" y="15142"/>
                  </a:lnTo>
                  <a:lnTo>
                    <a:pt x="19923" y="14577"/>
                  </a:lnTo>
                  <a:lnTo>
                    <a:pt x="19821" y="14011"/>
                  </a:lnTo>
                  <a:lnTo>
                    <a:pt x="19749" y="13461"/>
                  </a:lnTo>
                  <a:lnTo>
                    <a:pt x="19691" y="12925"/>
                  </a:lnTo>
                  <a:lnTo>
                    <a:pt x="19676" y="12374"/>
                  </a:lnTo>
                  <a:lnTo>
                    <a:pt x="19676" y="11809"/>
                  </a:lnTo>
                  <a:lnTo>
                    <a:pt x="19705" y="11534"/>
                  </a:lnTo>
                  <a:lnTo>
                    <a:pt x="19720" y="11244"/>
                  </a:lnTo>
                  <a:lnTo>
                    <a:pt x="19763" y="10954"/>
                  </a:lnTo>
                  <a:lnTo>
                    <a:pt x="19807" y="10665"/>
                  </a:lnTo>
                  <a:lnTo>
                    <a:pt x="19865" y="10360"/>
                  </a:lnTo>
                  <a:lnTo>
                    <a:pt x="19937" y="10056"/>
                  </a:lnTo>
                  <a:lnTo>
                    <a:pt x="20010" y="9752"/>
                  </a:lnTo>
                  <a:lnTo>
                    <a:pt x="20097" y="9433"/>
                  </a:lnTo>
                  <a:lnTo>
                    <a:pt x="20198" y="9114"/>
                  </a:lnTo>
                  <a:lnTo>
                    <a:pt x="20314" y="8781"/>
                  </a:lnTo>
                  <a:lnTo>
                    <a:pt x="20444" y="8448"/>
                  </a:lnTo>
                  <a:lnTo>
                    <a:pt x="20589" y="8100"/>
                  </a:lnTo>
                  <a:lnTo>
                    <a:pt x="20734" y="7738"/>
                  </a:lnTo>
                  <a:lnTo>
                    <a:pt x="20864" y="7405"/>
                  </a:lnTo>
                  <a:lnTo>
                    <a:pt x="20980" y="7057"/>
                  </a:lnTo>
                  <a:lnTo>
                    <a:pt x="21082" y="6724"/>
                  </a:lnTo>
                  <a:lnTo>
                    <a:pt x="21169" y="6405"/>
                  </a:lnTo>
                  <a:lnTo>
                    <a:pt x="21256" y="6072"/>
                  </a:lnTo>
                  <a:lnTo>
                    <a:pt x="21314" y="5767"/>
                  </a:lnTo>
                  <a:lnTo>
                    <a:pt x="21372" y="5463"/>
                  </a:lnTo>
                  <a:lnTo>
                    <a:pt x="21415" y="5159"/>
                  </a:lnTo>
                  <a:lnTo>
                    <a:pt x="21459" y="4869"/>
                  </a:lnTo>
                  <a:lnTo>
                    <a:pt x="21473" y="4594"/>
                  </a:lnTo>
                  <a:lnTo>
                    <a:pt x="21488" y="4319"/>
                  </a:lnTo>
                  <a:lnTo>
                    <a:pt x="21473" y="4058"/>
                  </a:lnTo>
                  <a:lnTo>
                    <a:pt x="21459" y="3811"/>
                  </a:lnTo>
                  <a:lnTo>
                    <a:pt x="21444" y="3565"/>
                  </a:lnTo>
                  <a:lnTo>
                    <a:pt x="21401" y="3348"/>
                  </a:lnTo>
                  <a:lnTo>
                    <a:pt x="21357" y="3130"/>
                  </a:lnTo>
                  <a:lnTo>
                    <a:pt x="21299" y="2928"/>
                  </a:lnTo>
                  <a:lnTo>
                    <a:pt x="21227" y="2725"/>
                  </a:lnTo>
                  <a:lnTo>
                    <a:pt x="21154" y="2551"/>
                  </a:lnTo>
                  <a:lnTo>
                    <a:pt x="21053" y="2392"/>
                  </a:lnTo>
                  <a:lnTo>
                    <a:pt x="20951" y="2232"/>
                  </a:lnTo>
                  <a:lnTo>
                    <a:pt x="20850" y="2087"/>
                  </a:lnTo>
                  <a:lnTo>
                    <a:pt x="20720" y="1971"/>
                  </a:lnTo>
                  <a:lnTo>
                    <a:pt x="20589" y="1855"/>
                  </a:lnTo>
                  <a:lnTo>
                    <a:pt x="20459" y="1769"/>
                  </a:lnTo>
                  <a:lnTo>
                    <a:pt x="20299" y="1696"/>
                  </a:lnTo>
                  <a:lnTo>
                    <a:pt x="20140" y="1638"/>
                  </a:lnTo>
                  <a:lnTo>
                    <a:pt x="19966" y="1595"/>
                  </a:lnTo>
                  <a:lnTo>
                    <a:pt x="19792" y="1566"/>
                  </a:lnTo>
                  <a:lnTo>
                    <a:pt x="19604" y="1551"/>
                  </a:lnTo>
                  <a:lnTo>
                    <a:pt x="19401" y="1566"/>
                  </a:lnTo>
                  <a:lnTo>
                    <a:pt x="19198" y="1595"/>
                  </a:lnTo>
                  <a:lnTo>
                    <a:pt x="18995" y="1667"/>
                  </a:lnTo>
                  <a:lnTo>
                    <a:pt x="18793" y="1769"/>
                  </a:lnTo>
                  <a:lnTo>
                    <a:pt x="18604" y="1884"/>
                  </a:lnTo>
                  <a:lnTo>
                    <a:pt x="18416" y="2044"/>
                  </a:lnTo>
                  <a:lnTo>
                    <a:pt x="18228" y="2218"/>
                  </a:lnTo>
                  <a:lnTo>
                    <a:pt x="18039" y="2421"/>
                  </a:lnTo>
                  <a:lnTo>
                    <a:pt x="17865" y="2638"/>
                  </a:lnTo>
                  <a:lnTo>
                    <a:pt x="17691" y="2870"/>
                  </a:lnTo>
                  <a:lnTo>
                    <a:pt x="17518" y="3116"/>
                  </a:lnTo>
                  <a:lnTo>
                    <a:pt x="17344" y="3377"/>
                  </a:lnTo>
                  <a:lnTo>
                    <a:pt x="17184" y="3652"/>
                  </a:lnTo>
                  <a:lnTo>
                    <a:pt x="16880" y="4217"/>
                  </a:lnTo>
                  <a:lnTo>
                    <a:pt x="16605" y="4797"/>
                  </a:lnTo>
                  <a:lnTo>
                    <a:pt x="16344" y="5391"/>
                  </a:lnTo>
                  <a:lnTo>
                    <a:pt x="16112" y="5941"/>
                  </a:lnTo>
                  <a:lnTo>
                    <a:pt x="15924" y="6463"/>
                  </a:lnTo>
                  <a:lnTo>
                    <a:pt x="15750" y="6941"/>
                  </a:lnTo>
                  <a:lnTo>
                    <a:pt x="15518" y="7636"/>
                  </a:lnTo>
                  <a:lnTo>
                    <a:pt x="15446" y="7897"/>
                  </a:lnTo>
                  <a:lnTo>
                    <a:pt x="15170" y="7506"/>
                  </a:lnTo>
                  <a:lnTo>
                    <a:pt x="14446" y="6463"/>
                  </a:lnTo>
                  <a:lnTo>
                    <a:pt x="13953" y="5782"/>
                  </a:lnTo>
                  <a:lnTo>
                    <a:pt x="13388" y="5043"/>
                  </a:lnTo>
                  <a:lnTo>
                    <a:pt x="12780" y="4246"/>
                  </a:lnTo>
                  <a:lnTo>
                    <a:pt x="12128" y="3449"/>
                  </a:lnTo>
                  <a:lnTo>
                    <a:pt x="11780" y="3044"/>
                  </a:lnTo>
                  <a:lnTo>
                    <a:pt x="11447" y="2652"/>
                  </a:lnTo>
                  <a:lnTo>
                    <a:pt x="11099" y="2290"/>
                  </a:lnTo>
                  <a:lnTo>
                    <a:pt x="10766" y="1928"/>
                  </a:lnTo>
                  <a:lnTo>
                    <a:pt x="10418" y="1580"/>
                  </a:lnTo>
                  <a:lnTo>
                    <a:pt x="10085" y="1261"/>
                  </a:lnTo>
                  <a:lnTo>
                    <a:pt x="9752" y="972"/>
                  </a:lnTo>
                  <a:lnTo>
                    <a:pt x="9433" y="711"/>
                  </a:lnTo>
                  <a:lnTo>
                    <a:pt x="9114" y="494"/>
                  </a:lnTo>
                  <a:lnTo>
                    <a:pt x="8810" y="305"/>
                  </a:lnTo>
                  <a:lnTo>
                    <a:pt x="8520" y="160"/>
                  </a:lnTo>
                  <a:lnTo>
                    <a:pt x="8375" y="102"/>
                  </a:lnTo>
                  <a:lnTo>
                    <a:pt x="8245" y="59"/>
                  </a:lnTo>
                  <a:lnTo>
                    <a:pt x="8114" y="15"/>
                  </a:lnTo>
                  <a:lnTo>
                    <a:pt x="7984" y="1"/>
                  </a:lnTo>
                  <a:close/>
                </a:path>
              </a:pathLst>
            </a:custGeom>
            <a:solidFill>
              <a:srgbClr val="FDCC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5" name="Google Shape;1797;p37">
              <a:extLst>
                <a:ext uri="{FF2B5EF4-FFF2-40B4-BE49-F238E27FC236}">
                  <a16:creationId xmlns:a16="http://schemas.microsoft.com/office/drawing/2014/main" id="{3BE76CE4-00DF-B8EB-8380-DABA1FC8FEC6}"/>
                </a:ext>
              </a:extLst>
            </p:cNvPr>
            <p:cNvSpPr/>
            <p:nvPr/>
          </p:nvSpPr>
          <p:spPr>
            <a:xfrm>
              <a:off x="1936050" y="1374750"/>
              <a:ext cx="1028000" cy="872975"/>
            </a:xfrm>
            <a:custGeom>
              <a:avLst/>
              <a:gdLst/>
              <a:ahLst/>
              <a:cxnLst/>
              <a:rect l="l" t="t" r="r" b="b"/>
              <a:pathLst>
                <a:path w="41120" h="34919" extrusionOk="0">
                  <a:moveTo>
                    <a:pt x="44" y="1"/>
                  </a:moveTo>
                  <a:lnTo>
                    <a:pt x="15" y="131"/>
                  </a:lnTo>
                  <a:lnTo>
                    <a:pt x="1" y="203"/>
                  </a:lnTo>
                  <a:lnTo>
                    <a:pt x="1" y="276"/>
                  </a:lnTo>
                  <a:lnTo>
                    <a:pt x="1" y="421"/>
                  </a:lnTo>
                  <a:lnTo>
                    <a:pt x="30" y="580"/>
                  </a:lnTo>
                  <a:lnTo>
                    <a:pt x="73" y="725"/>
                  </a:lnTo>
                  <a:lnTo>
                    <a:pt x="117" y="884"/>
                  </a:lnTo>
                  <a:lnTo>
                    <a:pt x="189" y="1029"/>
                  </a:lnTo>
                  <a:lnTo>
                    <a:pt x="262" y="1189"/>
                  </a:lnTo>
                  <a:lnTo>
                    <a:pt x="363" y="1333"/>
                  </a:lnTo>
                  <a:lnTo>
                    <a:pt x="464" y="1493"/>
                  </a:lnTo>
                  <a:lnTo>
                    <a:pt x="580" y="1638"/>
                  </a:lnTo>
                  <a:lnTo>
                    <a:pt x="711" y="1797"/>
                  </a:lnTo>
                  <a:lnTo>
                    <a:pt x="1001" y="2101"/>
                  </a:lnTo>
                  <a:lnTo>
                    <a:pt x="1334" y="2391"/>
                  </a:lnTo>
                  <a:lnTo>
                    <a:pt x="1696" y="2695"/>
                  </a:lnTo>
                  <a:lnTo>
                    <a:pt x="2102" y="3000"/>
                  </a:lnTo>
                  <a:lnTo>
                    <a:pt x="2522" y="3289"/>
                  </a:lnTo>
                  <a:lnTo>
                    <a:pt x="2971" y="3579"/>
                  </a:lnTo>
                  <a:lnTo>
                    <a:pt x="3449" y="3869"/>
                  </a:lnTo>
                  <a:lnTo>
                    <a:pt x="3927" y="4144"/>
                  </a:lnTo>
                  <a:lnTo>
                    <a:pt x="4434" y="4405"/>
                  </a:lnTo>
                  <a:lnTo>
                    <a:pt x="4927" y="4680"/>
                  </a:lnTo>
                  <a:lnTo>
                    <a:pt x="5449" y="4927"/>
                  </a:lnTo>
                  <a:lnTo>
                    <a:pt x="6463" y="5419"/>
                  </a:lnTo>
                  <a:lnTo>
                    <a:pt x="7448" y="5854"/>
                  </a:lnTo>
                  <a:lnTo>
                    <a:pt x="8361" y="6245"/>
                  </a:lnTo>
                  <a:lnTo>
                    <a:pt x="9187" y="6564"/>
                  </a:lnTo>
                  <a:lnTo>
                    <a:pt x="9882" y="6839"/>
                  </a:lnTo>
                  <a:lnTo>
                    <a:pt x="10418" y="7042"/>
                  </a:lnTo>
                  <a:lnTo>
                    <a:pt x="10882" y="7201"/>
                  </a:lnTo>
                  <a:lnTo>
                    <a:pt x="11259" y="7998"/>
                  </a:lnTo>
                  <a:lnTo>
                    <a:pt x="11664" y="8781"/>
                  </a:lnTo>
                  <a:lnTo>
                    <a:pt x="12055" y="9563"/>
                  </a:lnTo>
                  <a:lnTo>
                    <a:pt x="12476" y="10331"/>
                  </a:lnTo>
                  <a:lnTo>
                    <a:pt x="12910" y="11084"/>
                  </a:lnTo>
                  <a:lnTo>
                    <a:pt x="13345" y="11823"/>
                  </a:lnTo>
                  <a:lnTo>
                    <a:pt x="13809" y="12562"/>
                  </a:lnTo>
                  <a:lnTo>
                    <a:pt x="14272" y="13287"/>
                  </a:lnTo>
                  <a:lnTo>
                    <a:pt x="14736" y="13997"/>
                  </a:lnTo>
                  <a:lnTo>
                    <a:pt x="15214" y="14707"/>
                  </a:lnTo>
                  <a:lnTo>
                    <a:pt x="15707" y="15402"/>
                  </a:lnTo>
                  <a:lnTo>
                    <a:pt x="16199" y="16083"/>
                  </a:lnTo>
                  <a:lnTo>
                    <a:pt x="16706" y="16764"/>
                  </a:lnTo>
                  <a:lnTo>
                    <a:pt x="17213" y="17430"/>
                  </a:lnTo>
                  <a:lnTo>
                    <a:pt x="17735" y="18082"/>
                  </a:lnTo>
                  <a:lnTo>
                    <a:pt x="18242" y="18720"/>
                  </a:lnTo>
                  <a:lnTo>
                    <a:pt x="18778" y="19357"/>
                  </a:lnTo>
                  <a:lnTo>
                    <a:pt x="19300" y="19966"/>
                  </a:lnTo>
                  <a:lnTo>
                    <a:pt x="19836" y="20574"/>
                  </a:lnTo>
                  <a:lnTo>
                    <a:pt x="20357" y="21183"/>
                  </a:lnTo>
                  <a:lnTo>
                    <a:pt x="20893" y="21763"/>
                  </a:lnTo>
                  <a:lnTo>
                    <a:pt x="21430" y="22342"/>
                  </a:lnTo>
                  <a:lnTo>
                    <a:pt x="22516" y="23458"/>
                  </a:lnTo>
                  <a:lnTo>
                    <a:pt x="23574" y="24530"/>
                  </a:lnTo>
                  <a:lnTo>
                    <a:pt x="24646" y="25544"/>
                  </a:lnTo>
                  <a:lnTo>
                    <a:pt x="25689" y="26529"/>
                  </a:lnTo>
                  <a:lnTo>
                    <a:pt x="26718" y="27442"/>
                  </a:lnTo>
                  <a:lnTo>
                    <a:pt x="27732" y="28326"/>
                  </a:lnTo>
                  <a:lnTo>
                    <a:pt x="28717" y="29152"/>
                  </a:lnTo>
                  <a:lnTo>
                    <a:pt x="29659" y="29920"/>
                  </a:lnTo>
                  <a:lnTo>
                    <a:pt x="30572" y="30644"/>
                  </a:lnTo>
                  <a:lnTo>
                    <a:pt x="31427" y="31311"/>
                  </a:lnTo>
                  <a:lnTo>
                    <a:pt x="32253" y="31919"/>
                  </a:lnTo>
                  <a:lnTo>
                    <a:pt x="33006" y="32484"/>
                  </a:lnTo>
                  <a:lnTo>
                    <a:pt x="33716" y="32991"/>
                  </a:lnTo>
                  <a:lnTo>
                    <a:pt x="34919" y="33817"/>
                  </a:lnTo>
                  <a:lnTo>
                    <a:pt x="35846" y="34426"/>
                  </a:lnTo>
                  <a:lnTo>
                    <a:pt x="36425" y="34802"/>
                  </a:lnTo>
                  <a:lnTo>
                    <a:pt x="36628" y="34918"/>
                  </a:lnTo>
                  <a:lnTo>
                    <a:pt x="37019" y="34498"/>
                  </a:lnTo>
                  <a:lnTo>
                    <a:pt x="38077" y="33368"/>
                  </a:lnTo>
                  <a:lnTo>
                    <a:pt x="38758" y="32615"/>
                  </a:lnTo>
                  <a:lnTo>
                    <a:pt x="39511" y="31760"/>
                  </a:lnTo>
                  <a:lnTo>
                    <a:pt x="40323" y="30832"/>
                  </a:lnTo>
                  <a:lnTo>
                    <a:pt x="41120" y="29862"/>
                  </a:lnTo>
                  <a:lnTo>
                    <a:pt x="40279" y="29615"/>
                  </a:lnTo>
                  <a:lnTo>
                    <a:pt x="39439" y="29340"/>
                  </a:lnTo>
                  <a:lnTo>
                    <a:pt x="38613" y="29050"/>
                  </a:lnTo>
                  <a:lnTo>
                    <a:pt x="37787" y="28746"/>
                  </a:lnTo>
                  <a:lnTo>
                    <a:pt x="36961" y="28413"/>
                  </a:lnTo>
                  <a:lnTo>
                    <a:pt x="36165" y="28065"/>
                  </a:lnTo>
                  <a:lnTo>
                    <a:pt x="35353" y="27688"/>
                  </a:lnTo>
                  <a:lnTo>
                    <a:pt x="34571" y="27297"/>
                  </a:lnTo>
                  <a:lnTo>
                    <a:pt x="33788" y="26877"/>
                  </a:lnTo>
                  <a:lnTo>
                    <a:pt x="33006" y="26457"/>
                  </a:lnTo>
                  <a:lnTo>
                    <a:pt x="32238" y="26008"/>
                  </a:lnTo>
                  <a:lnTo>
                    <a:pt x="31485" y="25544"/>
                  </a:lnTo>
                  <a:lnTo>
                    <a:pt x="30746" y="25066"/>
                  </a:lnTo>
                  <a:lnTo>
                    <a:pt x="30007" y="24573"/>
                  </a:lnTo>
                  <a:lnTo>
                    <a:pt x="29282" y="24066"/>
                  </a:lnTo>
                  <a:lnTo>
                    <a:pt x="28572" y="23530"/>
                  </a:lnTo>
                  <a:lnTo>
                    <a:pt x="27631" y="22806"/>
                  </a:lnTo>
                  <a:lnTo>
                    <a:pt x="26703" y="22038"/>
                  </a:lnTo>
                  <a:lnTo>
                    <a:pt x="25791" y="21255"/>
                  </a:lnTo>
                  <a:lnTo>
                    <a:pt x="24892" y="20444"/>
                  </a:lnTo>
                  <a:lnTo>
                    <a:pt x="24023" y="19618"/>
                  </a:lnTo>
                  <a:lnTo>
                    <a:pt x="23168" y="18778"/>
                  </a:lnTo>
                  <a:lnTo>
                    <a:pt x="22328" y="17909"/>
                  </a:lnTo>
                  <a:lnTo>
                    <a:pt x="21502" y="17039"/>
                  </a:lnTo>
                  <a:lnTo>
                    <a:pt x="20705" y="16141"/>
                  </a:lnTo>
                  <a:lnTo>
                    <a:pt x="19923" y="15228"/>
                  </a:lnTo>
                  <a:lnTo>
                    <a:pt x="19140" y="14301"/>
                  </a:lnTo>
                  <a:lnTo>
                    <a:pt x="18387" y="13359"/>
                  </a:lnTo>
                  <a:lnTo>
                    <a:pt x="17648" y="12403"/>
                  </a:lnTo>
                  <a:lnTo>
                    <a:pt x="16909" y="11447"/>
                  </a:lnTo>
                  <a:lnTo>
                    <a:pt x="16199" y="10476"/>
                  </a:lnTo>
                  <a:lnTo>
                    <a:pt x="15504" y="9505"/>
                  </a:lnTo>
                  <a:lnTo>
                    <a:pt x="14968" y="8737"/>
                  </a:lnTo>
                  <a:lnTo>
                    <a:pt x="14417" y="7984"/>
                  </a:lnTo>
                  <a:lnTo>
                    <a:pt x="14127" y="7607"/>
                  </a:lnTo>
                  <a:lnTo>
                    <a:pt x="13837" y="7230"/>
                  </a:lnTo>
                  <a:lnTo>
                    <a:pt x="13533" y="6883"/>
                  </a:lnTo>
                  <a:lnTo>
                    <a:pt x="13229" y="6520"/>
                  </a:lnTo>
                  <a:lnTo>
                    <a:pt x="12925" y="6187"/>
                  </a:lnTo>
                  <a:lnTo>
                    <a:pt x="12591" y="5868"/>
                  </a:lnTo>
                  <a:lnTo>
                    <a:pt x="12258" y="5550"/>
                  </a:lnTo>
                  <a:lnTo>
                    <a:pt x="11896" y="5260"/>
                  </a:lnTo>
                  <a:lnTo>
                    <a:pt x="11534" y="4985"/>
                  </a:lnTo>
                  <a:lnTo>
                    <a:pt x="11157" y="4738"/>
                  </a:lnTo>
                  <a:lnTo>
                    <a:pt x="10751" y="4521"/>
                  </a:lnTo>
                  <a:lnTo>
                    <a:pt x="10346" y="4318"/>
                  </a:lnTo>
                  <a:lnTo>
                    <a:pt x="9940" y="4159"/>
                  </a:lnTo>
                  <a:lnTo>
                    <a:pt x="9534" y="4014"/>
                  </a:lnTo>
                  <a:lnTo>
                    <a:pt x="9114" y="3898"/>
                  </a:lnTo>
                  <a:lnTo>
                    <a:pt x="8694" y="3782"/>
                  </a:lnTo>
                  <a:lnTo>
                    <a:pt x="7839" y="3608"/>
                  </a:lnTo>
                  <a:lnTo>
                    <a:pt x="6984" y="3420"/>
                  </a:lnTo>
                  <a:lnTo>
                    <a:pt x="6506" y="3318"/>
                  </a:lnTo>
                  <a:lnTo>
                    <a:pt x="6028" y="3188"/>
                  </a:lnTo>
                  <a:lnTo>
                    <a:pt x="5550" y="3058"/>
                  </a:lnTo>
                  <a:lnTo>
                    <a:pt x="5086" y="2913"/>
                  </a:lnTo>
                  <a:lnTo>
                    <a:pt x="4608" y="2753"/>
                  </a:lnTo>
                  <a:lnTo>
                    <a:pt x="4145" y="2580"/>
                  </a:lnTo>
                  <a:lnTo>
                    <a:pt x="3695" y="2391"/>
                  </a:lnTo>
                  <a:lnTo>
                    <a:pt x="3246" y="2174"/>
                  </a:lnTo>
                  <a:lnTo>
                    <a:pt x="2797" y="1957"/>
                  </a:lnTo>
                  <a:lnTo>
                    <a:pt x="2362" y="1725"/>
                  </a:lnTo>
                  <a:lnTo>
                    <a:pt x="1942" y="1478"/>
                  </a:lnTo>
                  <a:lnTo>
                    <a:pt x="1537" y="1218"/>
                  </a:lnTo>
                  <a:lnTo>
                    <a:pt x="1145" y="942"/>
                  </a:lnTo>
                  <a:lnTo>
                    <a:pt x="754" y="638"/>
                  </a:lnTo>
                  <a:lnTo>
                    <a:pt x="392" y="334"/>
                  </a:lnTo>
                  <a:lnTo>
                    <a:pt x="44" y="1"/>
                  </a:lnTo>
                  <a:close/>
                </a:path>
              </a:pathLst>
            </a:custGeom>
            <a:solidFill>
              <a:srgbClr val="FCAE6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6" name="Google Shape;1798;p37">
              <a:extLst>
                <a:ext uri="{FF2B5EF4-FFF2-40B4-BE49-F238E27FC236}">
                  <a16:creationId xmlns:a16="http://schemas.microsoft.com/office/drawing/2014/main" id="{16F664BE-17AB-A217-2C0B-4B286AE21FF3}"/>
                </a:ext>
              </a:extLst>
            </p:cNvPr>
            <p:cNvSpPr/>
            <p:nvPr/>
          </p:nvSpPr>
          <p:spPr>
            <a:xfrm>
              <a:off x="2787275" y="1886575"/>
              <a:ext cx="784225" cy="658175"/>
            </a:xfrm>
            <a:custGeom>
              <a:avLst/>
              <a:gdLst/>
              <a:ahLst/>
              <a:cxnLst/>
              <a:rect l="l" t="t" r="r" b="b"/>
              <a:pathLst>
                <a:path w="31369" h="26327" extrusionOk="0">
                  <a:moveTo>
                    <a:pt x="23950" y="0"/>
                  </a:moveTo>
                  <a:lnTo>
                    <a:pt x="7911" y="391"/>
                  </a:lnTo>
                  <a:lnTo>
                    <a:pt x="6708" y="2405"/>
                  </a:lnTo>
                  <a:lnTo>
                    <a:pt x="5462" y="4506"/>
                  </a:lnTo>
                  <a:lnTo>
                    <a:pt x="4028" y="6969"/>
                  </a:lnTo>
                  <a:lnTo>
                    <a:pt x="3304" y="8259"/>
                  </a:lnTo>
                  <a:lnTo>
                    <a:pt x="2594" y="9534"/>
                  </a:lnTo>
                  <a:lnTo>
                    <a:pt x="1927" y="10765"/>
                  </a:lnTo>
                  <a:lnTo>
                    <a:pt x="1319" y="11924"/>
                  </a:lnTo>
                  <a:lnTo>
                    <a:pt x="797" y="12953"/>
                  </a:lnTo>
                  <a:lnTo>
                    <a:pt x="580" y="13417"/>
                  </a:lnTo>
                  <a:lnTo>
                    <a:pt x="391" y="13851"/>
                  </a:lnTo>
                  <a:lnTo>
                    <a:pt x="247" y="14228"/>
                  </a:lnTo>
                  <a:lnTo>
                    <a:pt x="116" y="14547"/>
                  </a:lnTo>
                  <a:lnTo>
                    <a:pt x="44" y="14822"/>
                  </a:lnTo>
                  <a:lnTo>
                    <a:pt x="0" y="15039"/>
                  </a:lnTo>
                  <a:lnTo>
                    <a:pt x="0" y="15141"/>
                  </a:lnTo>
                  <a:lnTo>
                    <a:pt x="15" y="15242"/>
                  </a:lnTo>
                  <a:lnTo>
                    <a:pt x="58" y="15373"/>
                  </a:lnTo>
                  <a:lnTo>
                    <a:pt x="102" y="15503"/>
                  </a:lnTo>
                  <a:lnTo>
                    <a:pt x="174" y="15633"/>
                  </a:lnTo>
                  <a:lnTo>
                    <a:pt x="261" y="15778"/>
                  </a:lnTo>
                  <a:lnTo>
                    <a:pt x="478" y="16097"/>
                  </a:lnTo>
                  <a:lnTo>
                    <a:pt x="768" y="16445"/>
                  </a:lnTo>
                  <a:lnTo>
                    <a:pt x="1116" y="16821"/>
                  </a:lnTo>
                  <a:lnTo>
                    <a:pt x="1522" y="17213"/>
                  </a:lnTo>
                  <a:lnTo>
                    <a:pt x="1971" y="17647"/>
                  </a:lnTo>
                  <a:lnTo>
                    <a:pt x="2492" y="18082"/>
                  </a:lnTo>
                  <a:lnTo>
                    <a:pt x="3057" y="18531"/>
                  </a:lnTo>
                  <a:lnTo>
                    <a:pt x="3666" y="19009"/>
                  </a:lnTo>
                  <a:lnTo>
                    <a:pt x="4318" y="19487"/>
                  </a:lnTo>
                  <a:lnTo>
                    <a:pt x="5013" y="19965"/>
                  </a:lnTo>
                  <a:lnTo>
                    <a:pt x="5752" y="20458"/>
                  </a:lnTo>
                  <a:lnTo>
                    <a:pt x="6535" y="20936"/>
                  </a:lnTo>
                  <a:lnTo>
                    <a:pt x="7346" y="21429"/>
                  </a:lnTo>
                  <a:lnTo>
                    <a:pt x="8201" y="21907"/>
                  </a:lnTo>
                  <a:lnTo>
                    <a:pt x="9070" y="22371"/>
                  </a:lnTo>
                  <a:lnTo>
                    <a:pt x="9983" y="22834"/>
                  </a:lnTo>
                  <a:lnTo>
                    <a:pt x="10910" y="23283"/>
                  </a:lnTo>
                  <a:lnTo>
                    <a:pt x="11866" y="23704"/>
                  </a:lnTo>
                  <a:lnTo>
                    <a:pt x="12837" y="24109"/>
                  </a:lnTo>
                  <a:lnTo>
                    <a:pt x="13822" y="24486"/>
                  </a:lnTo>
                  <a:lnTo>
                    <a:pt x="14837" y="24848"/>
                  </a:lnTo>
                  <a:lnTo>
                    <a:pt x="15851" y="25167"/>
                  </a:lnTo>
                  <a:lnTo>
                    <a:pt x="16372" y="25312"/>
                  </a:lnTo>
                  <a:lnTo>
                    <a:pt x="16894" y="25457"/>
                  </a:lnTo>
                  <a:lnTo>
                    <a:pt x="17416" y="25587"/>
                  </a:lnTo>
                  <a:lnTo>
                    <a:pt x="17923" y="25703"/>
                  </a:lnTo>
                  <a:lnTo>
                    <a:pt x="18444" y="25819"/>
                  </a:lnTo>
                  <a:lnTo>
                    <a:pt x="18980" y="25920"/>
                  </a:lnTo>
                  <a:lnTo>
                    <a:pt x="19502" y="26022"/>
                  </a:lnTo>
                  <a:lnTo>
                    <a:pt x="20024" y="26094"/>
                  </a:lnTo>
                  <a:lnTo>
                    <a:pt x="20545" y="26167"/>
                  </a:lnTo>
                  <a:lnTo>
                    <a:pt x="21067" y="26225"/>
                  </a:lnTo>
                  <a:lnTo>
                    <a:pt x="21588" y="26268"/>
                  </a:lnTo>
                  <a:lnTo>
                    <a:pt x="22124" y="26297"/>
                  </a:lnTo>
                  <a:lnTo>
                    <a:pt x="22646" y="26326"/>
                  </a:lnTo>
                  <a:lnTo>
                    <a:pt x="23168" y="26326"/>
                  </a:lnTo>
                  <a:lnTo>
                    <a:pt x="23675" y="26312"/>
                  </a:lnTo>
                  <a:lnTo>
                    <a:pt x="24153" y="26283"/>
                  </a:lnTo>
                  <a:lnTo>
                    <a:pt x="24631" y="26225"/>
                  </a:lnTo>
                  <a:lnTo>
                    <a:pt x="25080" y="26138"/>
                  </a:lnTo>
                  <a:lnTo>
                    <a:pt x="25500" y="26036"/>
                  </a:lnTo>
                  <a:lnTo>
                    <a:pt x="25906" y="25920"/>
                  </a:lnTo>
                  <a:lnTo>
                    <a:pt x="26297" y="25775"/>
                  </a:lnTo>
                  <a:lnTo>
                    <a:pt x="26674" y="25616"/>
                  </a:lnTo>
                  <a:lnTo>
                    <a:pt x="27036" y="25428"/>
                  </a:lnTo>
                  <a:lnTo>
                    <a:pt x="27369" y="25239"/>
                  </a:lnTo>
                  <a:lnTo>
                    <a:pt x="27688" y="25022"/>
                  </a:lnTo>
                  <a:lnTo>
                    <a:pt x="27992" y="24790"/>
                  </a:lnTo>
                  <a:lnTo>
                    <a:pt x="28282" y="24544"/>
                  </a:lnTo>
                  <a:lnTo>
                    <a:pt x="28543" y="24283"/>
                  </a:lnTo>
                  <a:lnTo>
                    <a:pt x="28804" y="24008"/>
                  </a:lnTo>
                  <a:lnTo>
                    <a:pt x="29050" y="23733"/>
                  </a:lnTo>
                  <a:lnTo>
                    <a:pt x="29267" y="23428"/>
                  </a:lnTo>
                  <a:lnTo>
                    <a:pt x="29485" y="23124"/>
                  </a:lnTo>
                  <a:lnTo>
                    <a:pt x="29673" y="22805"/>
                  </a:lnTo>
                  <a:lnTo>
                    <a:pt x="29861" y="22472"/>
                  </a:lnTo>
                  <a:lnTo>
                    <a:pt x="30035" y="22124"/>
                  </a:lnTo>
                  <a:lnTo>
                    <a:pt x="30195" y="21777"/>
                  </a:lnTo>
                  <a:lnTo>
                    <a:pt x="30340" y="21429"/>
                  </a:lnTo>
                  <a:lnTo>
                    <a:pt x="30470" y="21067"/>
                  </a:lnTo>
                  <a:lnTo>
                    <a:pt x="30600" y="20690"/>
                  </a:lnTo>
                  <a:lnTo>
                    <a:pt x="30716" y="20328"/>
                  </a:lnTo>
                  <a:lnTo>
                    <a:pt x="30818" y="19951"/>
                  </a:lnTo>
                  <a:lnTo>
                    <a:pt x="30905" y="19560"/>
                  </a:lnTo>
                  <a:lnTo>
                    <a:pt x="30992" y="19183"/>
                  </a:lnTo>
                  <a:lnTo>
                    <a:pt x="31064" y="18792"/>
                  </a:lnTo>
                  <a:lnTo>
                    <a:pt x="31122" y="18401"/>
                  </a:lnTo>
                  <a:lnTo>
                    <a:pt x="31180" y="18010"/>
                  </a:lnTo>
                  <a:lnTo>
                    <a:pt x="31267" y="17227"/>
                  </a:lnTo>
                  <a:lnTo>
                    <a:pt x="31325" y="16459"/>
                  </a:lnTo>
                  <a:lnTo>
                    <a:pt x="31354" y="15706"/>
                  </a:lnTo>
                  <a:lnTo>
                    <a:pt x="31368" y="14952"/>
                  </a:lnTo>
                  <a:lnTo>
                    <a:pt x="31354" y="14242"/>
                  </a:lnTo>
                  <a:lnTo>
                    <a:pt x="31325" y="13561"/>
                  </a:lnTo>
                  <a:lnTo>
                    <a:pt x="31281" y="12909"/>
                  </a:lnTo>
                  <a:lnTo>
                    <a:pt x="31238" y="12301"/>
                  </a:lnTo>
                  <a:lnTo>
                    <a:pt x="31180" y="11736"/>
                  </a:lnTo>
                  <a:lnTo>
                    <a:pt x="31122" y="11229"/>
                  </a:lnTo>
                  <a:lnTo>
                    <a:pt x="31006" y="10417"/>
                  </a:lnTo>
                  <a:lnTo>
                    <a:pt x="30919" y="9881"/>
                  </a:lnTo>
                  <a:lnTo>
                    <a:pt x="30876" y="9693"/>
                  </a:lnTo>
                  <a:lnTo>
                    <a:pt x="23950" y="0"/>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7" name="Google Shape;1799;p37">
              <a:extLst>
                <a:ext uri="{FF2B5EF4-FFF2-40B4-BE49-F238E27FC236}">
                  <a16:creationId xmlns:a16="http://schemas.microsoft.com/office/drawing/2014/main" id="{8AA6D589-D2A4-5C9C-84FD-F4BA4FA6C145}"/>
                </a:ext>
              </a:extLst>
            </p:cNvPr>
            <p:cNvSpPr/>
            <p:nvPr/>
          </p:nvSpPr>
          <p:spPr>
            <a:xfrm>
              <a:off x="4541475" y="2014800"/>
              <a:ext cx="422750" cy="903750"/>
            </a:xfrm>
            <a:custGeom>
              <a:avLst/>
              <a:gdLst/>
              <a:ahLst/>
              <a:cxnLst/>
              <a:rect l="l" t="t" r="r" b="b"/>
              <a:pathLst>
                <a:path w="16910" h="36150" extrusionOk="0">
                  <a:moveTo>
                    <a:pt x="15779" y="0"/>
                  </a:moveTo>
                  <a:lnTo>
                    <a:pt x="15127" y="507"/>
                  </a:lnTo>
                  <a:lnTo>
                    <a:pt x="14490" y="1029"/>
                  </a:lnTo>
                  <a:lnTo>
                    <a:pt x="13867" y="1579"/>
                  </a:lnTo>
                  <a:lnTo>
                    <a:pt x="13273" y="2144"/>
                  </a:lnTo>
                  <a:lnTo>
                    <a:pt x="12693" y="2724"/>
                  </a:lnTo>
                  <a:lnTo>
                    <a:pt x="12142" y="3332"/>
                  </a:lnTo>
                  <a:lnTo>
                    <a:pt x="11606" y="3941"/>
                  </a:lnTo>
                  <a:lnTo>
                    <a:pt x="11085" y="4578"/>
                  </a:lnTo>
                  <a:lnTo>
                    <a:pt x="10578" y="5230"/>
                  </a:lnTo>
                  <a:lnTo>
                    <a:pt x="10100" y="5897"/>
                  </a:lnTo>
                  <a:lnTo>
                    <a:pt x="9636" y="6563"/>
                  </a:lnTo>
                  <a:lnTo>
                    <a:pt x="9172" y="7259"/>
                  </a:lnTo>
                  <a:lnTo>
                    <a:pt x="8738" y="7969"/>
                  </a:lnTo>
                  <a:lnTo>
                    <a:pt x="8317" y="8679"/>
                  </a:lnTo>
                  <a:lnTo>
                    <a:pt x="7912" y="9403"/>
                  </a:lnTo>
                  <a:lnTo>
                    <a:pt x="7521" y="10142"/>
                  </a:lnTo>
                  <a:lnTo>
                    <a:pt x="7144" y="10881"/>
                  </a:lnTo>
                  <a:lnTo>
                    <a:pt x="6782" y="11634"/>
                  </a:lnTo>
                  <a:lnTo>
                    <a:pt x="6419" y="12402"/>
                  </a:lnTo>
                  <a:lnTo>
                    <a:pt x="6072" y="13170"/>
                  </a:lnTo>
                  <a:lnTo>
                    <a:pt x="5738" y="13938"/>
                  </a:lnTo>
                  <a:lnTo>
                    <a:pt x="5420" y="14721"/>
                  </a:lnTo>
                  <a:lnTo>
                    <a:pt x="5101" y="15517"/>
                  </a:lnTo>
                  <a:lnTo>
                    <a:pt x="4797" y="16300"/>
                  </a:lnTo>
                  <a:lnTo>
                    <a:pt x="4217" y="17894"/>
                  </a:lnTo>
                  <a:lnTo>
                    <a:pt x="3667" y="19487"/>
                  </a:lnTo>
                  <a:lnTo>
                    <a:pt x="3130" y="21081"/>
                  </a:lnTo>
                  <a:lnTo>
                    <a:pt x="2609" y="22675"/>
                  </a:lnTo>
                  <a:lnTo>
                    <a:pt x="2131" y="24240"/>
                  </a:lnTo>
                  <a:lnTo>
                    <a:pt x="1653" y="25804"/>
                  </a:lnTo>
                  <a:lnTo>
                    <a:pt x="1435" y="26587"/>
                  </a:lnTo>
                  <a:lnTo>
                    <a:pt x="1218" y="27384"/>
                  </a:lnTo>
                  <a:lnTo>
                    <a:pt x="1015" y="28166"/>
                  </a:lnTo>
                  <a:lnTo>
                    <a:pt x="827" y="28963"/>
                  </a:lnTo>
                  <a:lnTo>
                    <a:pt x="653" y="29760"/>
                  </a:lnTo>
                  <a:lnTo>
                    <a:pt x="494" y="30557"/>
                  </a:lnTo>
                  <a:lnTo>
                    <a:pt x="349" y="31354"/>
                  </a:lnTo>
                  <a:lnTo>
                    <a:pt x="233" y="32165"/>
                  </a:lnTo>
                  <a:lnTo>
                    <a:pt x="131" y="32962"/>
                  </a:lnTo>
                  <a:lnTo>
                    <a:pt x="59" y="33773"/>
                  </a:lnTo>
                  <a:lnTo>
                    <a:pt x="15" y="34585"/>
                  </a:lnTo>
                  <a:lnTo>
                    <a:pt x="1" y="35396"/>
                  </a:lnTo>
                  <a:lnTo>
                    <a:pt x="421" y="35555"/>
                  </a:lnTo>
                  <a:lnTo>
                    <a:pt x="856" y="35686"/>
                  </a:lnTo>
                  <a:lnTo>
                    <a:pt x="1290" y="35802"/>
                  </a:lnTo>
                  <a:lnTo>
                    <a:pt x="1725" y="35903"/>
                  </a:lnTo>
                  <a:lnTo>
                    <a:pt x="2174" y="35990"/>
                  </a:lnTo>
                  <a:lnTo>
                    <a:pt x="2623" y="36048"/>
                  </a:lnTo>
                  <a:lnTo>
                    <a:pt x="3073" y="36091"/>
                  </a:lnTo>
                  <a:lnTo>
                    <a:pt x="3522" y="36135"/>
                  </a:lnTo>
                  <a:lnTo>
                    <a:pt x="3971" y="36149"/>
                  </a:lnTo>
                  <a:lnTo>
                    <a:pt x="4420" y="36135"/>
                  </a:lnTo>
                  <a:lnTo>
                    <a:pt x="4869" y="36120"/>
                  </a:lnTo>
                  <a:lnTo>
                    <a:pt x="5318" y="36077"/>
                  </a:lnTo>
                  <a:lnTo>
                    <a:pt x="5767" y="36033"/>
                  </a:lnTo>
                  <a:lnTo>
                    <a:pt x="6217" y="35961"/>
                  </a:lnTo>
                  <a:lnTo>
                    <a:pt x="6651" y="35874"/>
                  </a:lnTo>
                  <a:lnTo>
                    <a:pt x="7100" y="35758"/>
                  </a:lnTo>
                  <a:lnTo>
                    <a:pt x="7245" y="34193"/>
                  </a:lnTo>
                  <a:lnTo>
                    <a:pt x="7405" y="32614"/>
                  </a:lnTo>
                  <a:lnTo>
                    <a:pt x="7564" y="31035"/>
                  </a:lnTo>
                  <a:lnTo>
                    <a:pt x="7752" y="29456"/>
                  </a:lnTo>
                  <a:lnTo>
                    <a:pt x="7970" y="27876"/>
                  </a:lnTo>
                  <a:lnTo>
                    <a:pt x="8202" y="26312"/>
                  </a:lnTo>
                  <a:lnTo>
                    <a:pt x="8332" y="25529"/>
                  </a:lnTo>
                  <a:lnTo>
                    <a:pt x="8477" y="24747"/>
                  </a:lnTo>
                  <a:lnTo>
                    <a:pt x="8622" y="23979"/>
                  </a:lnTo>
                  <a:lnTo>
                    <a:pt x="8781" y="23211"/>
                  </a:lnTo>
                  <a:lnTo>
                    <a:pt x="8955" y="22429"/>
                  </a:lnTo>
                  <a:lnTo>
                    <a:pt x="9129" y="21675"/>
                  </a:lnTo>
                  <a:lnTo>
                    <a:pt x="9332" y="20907"/>
                  </a:lnTo>
                  <a:lnTo>
                    <a:pt x="9534" y="20154"/>
                  </a:lnTo>
                  <a:lnTo>
                    <a:pt x="9752" y="19400"/>
                  </a:lnTo>
                  <a:lnTo>
                    <a:pt x="9984" y="18661"/>
                  </a:lnTo>
                  <a:lnTo>
                    <a:pt x="10230" y="17908"/>
                  </a:lnTo>
                  <a:lnTo>
                    <a:pt x="10491" y="17184"/>
                  </a:lnTo>
                  <a:lnTo>
                    <a:pt x="10766" y="16459"/>
                  </a:lnTo>
                  <a:lnTo>
                    <a:pt x="11056" y="15735"/>
                  </a:lnTo>
                  <a:lnTo>
                    <a:pt x="11375" y="15010"/>
                  </a:lnTo>
                  <a:lnTo>
                    <a:pt x="11693" y="14315"/>
                  </a:lnTo>
                  <a:lnTo>
                    <a:pt x="12041" y="13605"/>
                  </a:lnTo>
                  <a:lnTo>
                    <a:pt x="12403" y="12924"/>
                  </a:lnTo>
                  <a:lnTo>
                    <a:pt x="12794" y="12243"/>
                  </a:lnTo>
                  <a:lnTo>
                    <a:pt x="13200" y="11562"/>
                  </a:lnTo>
                  <a:lnTo>
                    <a:pt x="13635" y="10896"/>
                  </a:lnTo>
                  <a:lnTo>
                    <a:pt x="14069" y="10229"/>
                  </a:lnTo>
                  <a:lnTo>
                    <a:pt x="14504" y="9548"/>
                  </a:lnTo>
                  <a:lnTo>
                    <a:pt x="14939" y="8882"/>
                  </a:lnTo>
                  <a:lnTo>
                    <a:pt x="15359" y="8201"/>
                  </a:lnTo>
                  <a:lnTo>
                    <a:pt x="15562" y="7853"/>
                  </a:lnTo>
                  <a:lnTo>
                    <a:pt x="15750" y="7505"/>
                  </a:lnTo>
                  <a:lnTo>
                    <a:pt x="15938" y="7157"/>
                  </a:lnTo>
                  <a:lnTo>
                    <a:pt x="16098" y="6795"/>
                  </a:lnTo>
                  <a:lnTo>
                    <a:pt x="16257" y="6433"/>
                  </a:lnTo>
                  <a:lnTo>
                    <a:pt x="16402" y="6056"/>
                  </a:lnTo>
                  <a:lnTo>
                    <a:pt x="16532" y="5680"/>
                  </a:lnTo>
                  <a:lnTo>
                    <a:pt x="16648" y="5288"/>
                  </a:lnTo>
                  <a:lnTo>
                    <a:pt x="16750" y="4897"/>
                  </a:lnTo>
                  <a:lnTo>
                    <a:pt x="16822" y="4506"/>
                  </a:lnTo>
                  <a:lnTo>
                    <a:pt x="16866" y="4100"/>
                  </a:lnTo>
                  <a:lnTo>
                    <a:pt x="16895" y="3695"/>
                  </a:lnTo>
                  <a:lnTo>
                    <a:pt x="16909" y="3289"/>
                  </a:lnTo>
                  <a:lnTo>
                    <a:pt x="16895" y="2898"/>
                  </a:lnTo>
                  <a:lnTo>
                    <a:pt x="16851" y="2492"/>
                  </a:lnTo>
                  <a:lnTo>
                    <a:pt x="16779" y="2101"/>
                  </a:lnTo>
                  <a:lnTo>
                    <a:pt x="16692" y="1724"/>
                  </a:lnTo>
                  <a:lnTo>
                    <a:pt x="16576" y="1348"/>
                  </a:lnTo>
                  <a:lnTo>
                    <a:pt x="16417" y="1000"/>
                  </a:lnTo>
                  <a:lnTo>
                    <a:pt x="16243" y="652"/>
                  </a:lnTo>
                  <a:lnTo>
                    <a:pt x="16141" y="478"/>
                  </a:lnTo>
                  <a:lnTo>
                    <a:pt x="16025" y="319"/>
                  </a:lnTo>
                  <a:lnTo>
                    <a:pt x="15909" y="159"/>
                  </a:lnTo>
                  <a:lnTo>
                    <a:pt x="15779" y="0"/>
                  </a:lnTo>
                  <a:close/>
                </a:path>
              </a:pathLst>
            </a:custGeom>
            <a:solidFill>
              <a:srgbClr val="7AB84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8" name="Google Shape;1800;p37">
              <a:extLst>
                <a:ext uri="{FF2B5EF4-FFF2-40B4-BE49-F238E27FC236}">
                  <a16:creationId xmlns:a16="http://schemas.microsoft.com/office/drawing/2014/main" id="{D8027DED-EF7A-0A0A-F5CB-86A8E819D536}"/>
                </a:ext>
              </a:extLst>
            </p:cNvPr>
            <p:cNvSpPr/>
            <p:nvPr/>
          </p:nvSpPr>
          <p:spPr>
            <a:xfrm>
              <a:off x="5521650" y="2039775"/>
              <a:ext cx="218800" cy="1041050"/>
            </a:xfrm>
            <a:custGeom>
              <a:avLst/>
              <a:gdLst/>
              <a:ahLst/>
              <a:cxnLst/>
              <a:rect l="l" t="t" r="r" b="b"/>
              <a:pathLst>
                <a:path w="8752" h="41642" extrusionOk="0">
                  <a:moveTo>
                    <a:pt x="8607" y="1"/>
                  </a:moveTo>
                  <a:lnTo>
                    <a:pt x="8375" y="44"/>
                  </a:lnTo>
                  <a:lnTo>
                    <a:pt x="8085" y="88"/>
                  </a:lnTo>
                  <a:lnTo>
                    <a:pt x="7723" y="146"/>
                  </a:lnTo>
                  <a:lnTo>
                    <a:pt x="7288" y="233"/>
                  </a:lnTo>
                  <a:lnTo>
                    <a:pt x="6781" y="349"/>
                  </a:lnTo>
                  <a:lnTo>
                    <a:pt x="6245" y="493"/>
                  </a:lnTo>
                  <a:lnTo>
                    <a:pt x="5665" y="682"/>
                  </a:lnTo>
                  <a:lnTo>
                    <a:pt x="5071" y="885"/>
                  </a:lnTo>
                  <a:lnTo>
                    <a:pt x="4782" y="1000"/>
                  </a:lnTo>
                  <a:lnTo>
                    <a:pt x="4477" y="1131"/>
                  </a:lnTo>
                  <a:lnTo>
                    <a:pt x="4188" y="1276"/>
                  </a:lnTo>
                  <a:lnTo>
                    <a:pt x="3898" y="1421"/>
                  </a:lnTo>
                  <a:lnTo>
                    <a:pt x="3622" y="1595"/>
                  </a:lnTo>
                  <a:lnTo>
                    <a:pt x="3347" y="1754"/>
                  </a:lnTo>
                  <a:lnTo>
                    <a:pt x="3086" y="1942"/>
                  </a:lnTo>
                  <a:lnTo>
                    <a:pt x="2840" y="2145"/>
                  </a:lnTo>
                  <a:lnTo>
                    <a:pt x="2594" y="2348"/>
                  </a:lnTo>
                  <a:lnTo>
                    <a:pt x="2376" y="2565"/>
                  </a:lnTo>
                  <a:lnTo>
                    <a:pt x="2174" y="2797"/>
                  </a:lnTo>
                  <a:lnTo>
                    <a:pt x="1985" y="3043"/>
                  </a:lnTo>
                  <a:lnTo>
                    <a:pt x="1826" y="3304"/>
                  </a:lnTo>
                  <a:lnTo>
                    <a:pt x="1681" y="3565"/>
                  </a:lnTo>
                  <a:lnTo>
                    <a:pt x="1522" y="3942"/>
                  </a:lnTo>
                  <a:lnTo>
                    <a:pt x="1362" y="4362"/>
                  </a:lnTo>
                  <a:lnTo>
                    <a:pt x="1217" y="4782"/>
                  </a:lnTo>
                  <a:lnTo>
                    <a:pt x="1072" y="5246"/>
                  </a:lnTo>
                  <a:lnTo>
                    <a:pt x="942" y="5724"/>
                  </a:lnTo>
                  <a:lnTo>
                    <a:pt x="826" y="6231"/>
                  </a:lnTo>
                  <a:lnTo>
                    <a:pt x="725" y="6753"/>
                  </a:lnTo>
                  <a:lnTo>
                    <a:pt x="623" y="7303"/>
                  </a:lnTo>
                  <a:lnTo>
                    <a:pt x="522" y="7868"/>
                  </a:lnTo>
                  <a:lnTo>
                    <a:pt x="435" y="8462"/>
                  </a:lnTo>
                  <a:lnTo>
                    <a:pt x="363" y="9071"/>
                  </a:lnTo>
                  <a:lnTo>
                    <a:pt x="290" y="9694"/>
                  </a:lnTo>
                  <a:lnTo>
                    <a:pt x="232" y="10331"/>
                  </a:lnTo>
                  <a:lnTo>
                    <a:pt x="174" y="10983"/>
                  </a:lnTo>
                  <a:lnTo>
                    <a:pt x="87" y="12331"/>
                  </a:lnTo>
                  <a:lnTo>
                    <a:pt x="29" y="13736"/>
                  </a:lnTo>
                  <a:lnTo>
                    <a:pt x="0" y="15185"/>
                  </a:lnTo>
                  <a:lnTo>
                    <a:pt x="0" y="16648"/>
                  </a:lnTo>
                  <a:lnTo>
                    <a:pt x="15" y="18155"/>
                  </a:lnTo>
                  <a:lnTo>
                    <a:pt x="58" y="19676"/>
                  </a:lnTo>
                  <a:lnTo>
                    <a:pt x="116" y="21198"/>
                  </a:lnTo>
                  <a:lnTo>
                    <a:pt x="203" y="22734"/>
                  </a:lnTo>
                  <a:lnTo>
                    <a:pt x="290" y="24255"/>
                  </a:lnTo>
                  <a:lnTo>
                    <a:pt x="406" y="25762"/>
                  </a:lnTo>
                  <a:lnTo>
                    <a:pt x="536" y="27254"/>
                  </a:lnTo>
                  <a:lnTo>
                    <a:pt x="681" y="28703"/>
                  </a:lnTo>
                  <a:lnTo>
                    <a:pt x="841" y="30123"/>
                  </a:lnTo>
                  <a:lnTo>
                    <a:pt x="1000" y="31499"/>
                  </a:lnTo>
                  <a:lnTo>
                    <a:pt x="1174" y="32818"/>
                  </a:lnTo>
                  <a:lnTo>
                    <a:pt x="1362" y="34078"/>
                  </a:lnTo>
                  <a:lnTo>
                    <a:pt x="1551" y="35266"/>
                  </a:lnTo>
                  <a:lnTo>
                    <a:pt x="1739" y="36382"/>
                  </a:lnTo>
                  <a:lnTo>
                    <a:pt x="1942" y="37396"/>
                  </a:lnTo>
                  <a:lnTo>
                    <a:pt x="2145" y="38338"/>
                  </a:lnTo>
                  <a:lnTo>
                    <a:pt x="2333" y="39164"/>
                  </a:lnTo>
                  <a:lnTo>
                    <a:pt x="2536" y="39888"/>
                  </a:lnTo>
                  <a:lnTo>
                    <a:pt x="2637" y="40207"/>
                  </a:lnTo>
                  <a:lnTo>
                    <a:pt x="2739" y="40497"/>
                  </a:lnTo>
                  <a:lnTo>
                    <a:pt x="2840" y="40757"/>
                  </a:lnTo>
                  <a:lnTo>
                    <a:pt x="2927" y="40975"/>
                  </a:lnTo>
                  <a:lnTo>
                    <a:pt x="3028" y="41163"/>
                  </a:lnTo>
                  <a:lnTo>
                    <a:pt x="3115" y="41323"/>
                  </a:lnTo>
                  <a:lnTo>
                    <a:pt x="3217" y="41453"/>
                  </a:lnTo>
                  <a:lnTo>
                    <a:pt x="3318" y="41540"/>
                  </a:lnTo>
                  <a:lnTo>
                    <a:pt x="3420" y="41598"/>
                  </a:lnTo>
                  <a:lnTo>
                    <a:pt x="3521" y="41641"/>
                  </a:lnTo>
                  <a:lnTo>
                    <a:pt x="3622" y="41641"/>
                  </a:lnTo>
                  <a:lnTo>
                    <a:pt x="3738" y="41627"/>
                  </a:lnTo>
                  <a:lnTo>
                    <a:pt x="3854" y="41583"/>
                  </a:lnTo>
                  <a:lnTo>
                    <a:pt x="3970" y="41511"/>
                  </a:lnTo>
                  <a:lnTo>
                    <a:pt x="4086" y="41424"/>
                  </a:lnTo>
                  <a:lnTo>
                    <a:pt x="4202" y="41308"/>
                  </a:lnTo>
                  <a:lnTo>
                    <a:pt x="4318" y="41163"/>
                  </a:lnTo>
                  <a:lnTo>
                    <a:pt x="4448" y="41004"/>
                  </a:lnTo>
                  <a:lnTo>
                    <a:pt x="4564" y="40815"/>
                  </a:lnTo>
                  <a:lnTo>
                    <a:pt x="4695" y="40613"/>
                  </a:lnTo>
                  <a:lnTo>
                    <a:pt x="4955" y="40149"/>
                  </a:lnTo>
                  <a:lnTo>
                    <a:pt x="5216" y="39613"/>
                  </a:lnTo>
                  <a:lnTo>
                    <a:pt x="5463" y="39019"/>
                  </a:lnTo>
                  <a:lnTo>
                    <a:pt x="5723" y="38352"/>
                  </a:lnTo>
                  <a:lnTo>
                    <a:pt x="5984" y="37642"/>
                  </a:lnTo>
                  <a:lnTo>
                    <a:pt x="6245" y="36889"/>
                  </a:lnTo>
                  <a:lnTo>
                    <a:pt x="6491" y="36092"/>
                  </a:lnTo>
                  <a:lnTo>
                    <a:pt x="6738" y="35266"/>
                  </a:lnTo>
                  <a:lnTo>
                    <a:pt x="6984" y="34426"/>
                  </a:lnTo>
                  <a:lnTo>
                    <a:pt x="7201" y="33557"/>
                  </a:lnTo>
                  <a:lnTo>
                    <a:pt x="7433" y="32673"/>
                  </a:lnTo>
                  <a:lnTo>
                    <a:pt x="7636" y="31789"/>
                  </a:lnTo>
                  <a:lnTo>
                    <a:pt x="7824" y="30905"/>
                  </a:lnTo>
                  <a:lnTo>
                    <a:pt x="8013" y="30021"/>
                  </a:lnTo>
                  <a:lnTo>
                    <a:pt x="8172" y="29167"/>
                  </a:lnTo>
                  <a:lnTo>
                    <a:pt x="8317" y="28326"/>
                  </a:lnTo>
                  <a:lnTo>
                    <a:pt x="8447" y="27515"/>
                  </a:lnTo>
                  <a:lnTo>
                    <a:pt x="8549" y="26732"/>
                  </a:lnTo>
                  <a:lnTo>
                    <a:pt x="8636" y="25993"/>
                  </a:lnTo>
                  <a:lnTo>
                    <a:pt x="8708" y="25298"/>
                  </a:lnTo>
                  <a:lnTo>
                    <a:pt x="8737" y="24661"/>
                  </a:lnTo>
                  <a:lnTo>
                    <a:pt x="8751" y="24081"/>
                  </a:lnTo>
                  <a:lnTo>
                    <a:pt x="8737" y="23574"/>
                  </a:lnTo>
                  <a:lnTo>
                    <a:pt x="8708" y="23342"/>
                  </a:lnTo>
                  <a:lnTo>
                    <a:pt x="8693" y="23125"/>
                  </a:lnTo>
                  <a:lnTo>
                    <a:pt x="8650" y="22936"/>
                  </a:lnTo>
                  <a:lnTo>
                    <a:pt x="8607" y="22777"/>
                  </a:lnTo>
                  <a:lnTo>
                    <a:pt x="8476" y="22284"/>
                  </a:lnTo>
                  <a:lnTo>
                    <a:pt x="8346" y="21792"/>
                  </a:lnTo>
                  <a:lnTo>
                    <a:pt x="8099" y="20807"/>
                  </a:lnTo>
                  <a:lnTo>
                    <a:pt x="7897" y="19807"/>
                  </a:lnTo>
                  <a:lnTo>
                    <a:pt x="7737" y="18807"/>
                  </a:lnTo>
                  <a:lnTo>
                    <a:pt x="7592" y="17807"/>
                  </a:lnTo>
                  <a:lnTo>
                    <a:pt x="7476" y="16808"/>
                  </a:lnTo>
                  <a:lnTo>
                    <a:pt x="7390" y="15808"/>
                  </a:lnTo>
                  <a:lnTo>
                    <a:pt x="7317" y="14823"/>
                  </a:lnTo>
                  <a:lnTo>
                    <a:pt x="7274" y="13852"/>
                  </a:lnTo>
                  <a:lnTo>
                    <a:pt x="7259" y="12881"/>
                  </a:lnTo>
                  <a:lnTo>
                    <a:pt x="7245" y="11925"/>
                  </a:lnTo>
                  <a:lnTo>
                    <a:pt x="7259" y="10998"/>
                  </a:lnTo>
                  <a:lnTo>
                    <a:pt x="7288" y="10085"/>
                  </a:lnTo>
                  <a:lnTo>
                    <a:pt x="7332" y="9187"/>
                  </a:lnTo>
                  <a:lnTo>
                    <a:pt x="7390" y="8317"/>
                  </a:lnTo>
                  <a:lnTo>
                    <a:pt x="7462" y="7491"/>
                  </a:lnTo>
                  <a:lnTo>
                    <a:pt x="7534" y="6680"/>
                  </a:lnTo>
                  <a:lnTo>
                    <a:pt x="7621" y="5898"/>
                  </a:lnTo>
                  <a:lnTo>
                    <a:pt x="7708" y="5159"/>
                  </a:lnTo>
                  <a:lnTo>
                    <a:pt x="7795" y="4463"/>
                  </a:lnTo>
                  <a:lnTo>
                    <a:pt x="7998" y="3188"/>
                  </a:lnTo>
                  <a:lnTo>
                    <a:pt x="8172" y="2102"/>
                  </a:lnTo>
                  <a:lnTo>
                    <a:pt x="8346" y="1218"/>
                  </a:lnTo>
                  <a:lnTo>
                    <a:pt x="8491" y="551"/>
                  </a:lnTo>
                  <a:lnTo>
                    <a:pt x="8607" y="1"/>
                  </a:lnTo>
                  <a:close/>
                </a:path>
              </a:pathLst>
            </a:custGeom>
            <a:solidFill>
              <a:srgbClr val="7AB84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79" name="Google Shape;1801;p37">
              <a:extLst>
                <a:ext uri="{FF2B5EF4-FFF2-40B4-BE49-F238E27FC236}">
                  <a16:creationId xmlns:a16="http://schemas.microsoft.com/office/drawing/2014/main" id="{1E3D07D0-48B6-E042-D2D2-6AC471545942}"/>
                </a:ext>
              </a:extLst>
            </p:cNvPr>
            <p:cNvSpPr/>
            <p:nvPr/>
          </p:nvSpPr>
          <p:spPr>
            <a:xfrm>
              <a:off x="3175925" y="2010075"/>
              <a:ext cx="304300" cy="910650"/>
            </a:xfrm>
            <a:custGeom>
              <a:avLst/>
              <a:gdLst/>
              <a:ahLst/>
              <a:cxnLst/>
              <a:rect l="l" t="t" r="r" b="b"/>
              <a:pathLst>
                <a:path w="12172" h="36426" extrusionOk="0">
                  <a:moveTo>
                    <a:pt x="12171" y="1"/>
                  </a:moveTo>
                  <a:lnTo>
                    <a:pt x="4246" y="204"/>
                  </a:lnTo>
                  <a:lnTo>
                    <a:pt x="4144" y="392"/>
                  </a:lnTo>
                  <a:lnTo>
                    <a:pt x="3869" y="971"/>
                  </a:lnTo>
                  <a:lnTo>
                    <a:pt x="3666" y="1377"/>
                  </a:lnTo>
                  <a:lnTo>
                    <a:pt x="3449" y="1884"/>
                  </a:lnTo>
                  <a:lnTo>
                    <a:pt x="3203" y="2478"/>
                  </a:lnTo>
                  <a:lnTo>
                    <a:pt x="2942" y="3130"/>
                  </a:lnTo>
                  <a:lnTo>
                    <a:pt x="2652" y="3884"/>
                  </a:lnTo>
                  <a:lnTo>
                    <a:pt x="2362" y="4695"/>
                  </a:lnTo>
                  <a:lnTo>
                    <a:pt x="2072" y="5593"/>
                  </a:lnTo>
                  <a:lnTo>
                    <a:pt x="1768" y="6550"/>
                  </a:lnTo>
                  <a:lnTo>
                    <a:pt x="1493" y="7578"/>
                  </a:lnTo>
                  <a:lnTo>
                    <a:pt x="1218" y="8679"/>
                  </a:lnTo>
                  <a:lnTo>
                    <a:pt x="957" y="9824"/>
                  </a:lnTo>
                  <a:lnTo>
                    <a:pt x="826" y="10433"/>
                  </a:lnTo>
                  <a:lnTo>
                    <a:pt x="711" y="11041"/>
                  </a:lnTo>
                  <a:lnTo>
                    <a:pt x="595" y="11679"/>
                  </a:lnTo>
                  <a:lnTo>
                    <a:pt x="493" y="12316"/>
                  </a:lnTo>
                  <a:lnTo>
                    <a:pt x="406" y="12968"/>
                  </a:lnTo>
                  <a:lnTo>
                    <a:pt x="319" y="13635"/>
                  </a:lnTo>
                  <a:lnTo>
                    <a:pt x="232" y="14316"/>
                  </a:lnTo>
                  <a:lnTo>
                    <a:pt x="174" y="15011"/>
                  </a:lnTo>
                  <a:lnTo>
                    <a:pt x="116" y="15721"/>
                  </a:lnTo>
                  <a:lnTo>
                    <a:pt x="59" y="16445"/>
                  </a:lnTo>
                  <a:lnTo>
                    <a:pt x="30" y="17170"/>
                  </a:lnTo>
                  <a:lnTo>
                    <a:pt x="1" y="17923"/>
                  </a:lnTo>
                  <a:lnTo>
                    <a:pt x="1" y="18677"/>
                  </a:lnTo>
                  <a:lnTo>
                    <a:pt x="1" y="19430"/>
                  </a:lnTo>
                  <a:lnTo>
                    <a:pt x="15" y="20212"/>
                  </a:lnTo>
                  <a:lnTo>
                    <a:pt x="44" y="20995"/>
                  </a:lnTo>
                  <a:lnTo>
                    <a:pt x="87" y="21777"/>
                  </a:lnTo>
                  <a:lnTo>
                    <a:pt x="160" y="22589"/>
                  </a:lnTo>
                  <a:lnTo>
                    <a:pt x="232" y="23400"/>
                  </a:lnTo>
                  <a:lnTo>
                    <a:pt x="334" y="24226"/>
                  </a:lnTo>
                  <a:lnTo>
                    <a:pt x="450" y="25052"/>
                  </a:lnTo>
                  <a:lnTo>
                    <a:pt x="580" y="25878"/>
                  </a:lnTo>
                  <a:lnTo>
                    <a:pt x="739" y="26732"/>
                  </a:lnTo>
                  <a:lnTo>
                    <a:pt x="913" y="27587"/>
                  </a:lnTo>
                  <a:lnTo>
                    <a:pt x="1102" y="28442"/>
                  </a:lnTo>
                  <a:lnTo>
                    <a:pt x="1319" y="29311"/>
                  </a:lnTo>
                  <a:lnTo>
                    <a:pt x="1551" y="30181"/>
                  </a:lnTo>
                  <a:lnTo>
                    <a:pt x="1812" y="31050"/>
                  </a:lnTo>
                  <a:lnTo>
                    <a:pt x="2087" y="31934"/>
                  </a:lnTo>
                  <a:lnTo>
                    <a:pt x="2391" y="32832"/>
                  </a:lnTo>
                  <a:lnTo>
                    <a:pt x="2724" y="33716"/>
                  </a:lnTo>
                  <a:lnTo>
                    <a:pt x="3072" y="34614"/>
                  </a:lnTo>
                  <a:lnTo>
                    <a:pt x="3449" y="35527"/>
                  </a:lnTo>
                  <a:lnTo>
                    <a:pt x="3855" y="36425"/>
                  </a:lnTo>
                  <a:lnTo>
                    <a:pt x="9389" y="26341"/>
                  </a:lnTo>
                  <a:lnTo>
                    <a:pt x="12171" y="11693"/>
                  </a:lnTo>
                  <a:lnTo>
                    <a:pt x="12171" y="1"/>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0" name="Google Shape;1802;p37">
              <a:extLst>
                <a:ext uri="{FF2B5EF4-FFF2-40B4-BE49-F238E27FC236}">
                  <a16:creationId xmlns:a16="http://schemas.microsoft.com/office/drawing/2014/main" id="{3DA2F03F-965B-07D0-7DE0-189520417066}"/>
                </a:ext>
              </a:extLst>
            </p:cNvPr>
            <p:cNvSpPr/>
            <p:nvPr/>
          </p:nvSpPr>
          <p:spPr>
            <a:xfrm>
              <a:off x="4711725" y="723475"/>
              <a:ext cx="1351825" cy="1502150"/>
            </a:xfrm>
            <a:custGeom>
              <a:avLst/>
              <a:gdLst/>
              <a:ahLst/>
              <a:cxnLst/>
              <a:rect l="l" t="t" r="r" b="b"/>
              <a:pathLst>
                <a:path w="54073" h="60086" extrusionOk="0">
                  <a:moveTo>
                    <a:pt x="30514" y="1"/>
                  </a:moveTo>
                  <a:lnTo>
                    <a:pt x="18039" y="1392"/>
                  </a:lnTo>
                  <a:lnTo>
                    <a:pt x="9128" y="5550"/>
                  </a:lnTo>
                  <a:lnTo>
                    <a:pt x="3985" y="11476"/>
                  </a:lnTo>
                  <a:lnTo>
                    <a:pt x="624" y="26921"/>
                  </a:lnTo>
                  <a:lnTo>
                    <a:pt x="566" y="27211"/>
                  </a:lnTo>
                  <a:lnTo>
                    <a:pt x="435" y="28051"/>
                  </a:lnTo>
                  <a:lnTo>
                    <a:pt x="363" y="28645"/>
                  </a:lnTo>
                  <a:lnTo>
                    <a:pt x="276" y="29355"/>
                  </a:lnTo>
                  <a:lnTo>
                    <a:pt x="189" y="30166"/>
                  </a:lnTo>
                  <a:lnTo>
                    <a:pt x="116" y="31065"/>
                  </a:lnTo>
                  <a:lnTo>
                    <a:pt x="59" y="32050"/>
                  </a:lnTo>
                  <a:lnTo>
                    <a:pt x="15" y="33108"/>
                  </a:lnTo>
                  <a:lnTo>
                    <a:pt x="1" y="34238"/>
                  </a:lnTo>
                  <a:lnTo>
                    <a:pt x="15" y="35426"/>
                  </a:lnTo>
                  <a:lnTo>
                    <a:pt x="30" y="36049"/>
                  </a:lnTo>
                  <a:lnTo>
                    <a:pt x="59" y="36672"/>
                  </a:lnTo>
                  <a:lnTo>
                    <a:pt x="102" y="37309"/>
                  </a:lnTo>
                  <a:lnTo>
                    <a:pt x="160" y="37947"/>
                  </a:lnTo>
                  <a:lnTo>
                    <a:pt x="218" y="38613"/>
                  </a:lnTo>
                  <a:lnTo>
                    <a:pt x="290" y="39265"/>
                  </a:lnTo>
                  <a:lnTo>
                    <a:pt x="377" y="39932"/>
                  </a:lnTo>
                  <a:lnTo>
                    <a:pt x="479" y="40613"/>
                  </a:lnTo>
                  <a:lnTo>
                    <a:pt x="595" y="41279"/>
                  </a:lnTo>
                  <a:lnTo>
                    <a:pt x="711" y="41960"/>
                  </a:lnTo>
                  <a:lnTo>
                    <a:pt x="855" y="42641"/>
                  </a:lnTo>
                  <a:lnTo>
                    <a:pt x="1015" y="43337"/>
                  </a:lnTo>
                  <a:lnTo>
                    <a:pt x="1203" y="44018"/>
                  </a:lnTo>
                  <a:lnTo>
                    <a:pt x="1392" y="44698"/>
                  </a:lnTo>
                  <a:lnTo>
                    <a:pt x="1609" y="45379"/>
                  </a:lnTo>
                  <a:lnTo>
                    <a:pt x="1841" y="46046"/>
                  </a:lnTo>
                  <a:lnTo>
                    <a:pt x="2087" y="46727"/>
                  </a:lnTo>
                  <a:lnTo>
                    <a:pt x="2362" y="47393"/>
                  </a:lnTo>
                  <a:lnTo>
                    <a:pt x="2652" y="48060"/>
                  </a:lnTo>
                  <a:lnTo>
                    <a:pt x="2971" y="48712"/>
                  </a:lnTo>
                  <a:lnTo>
                    <a:pt x="3304" y="49349"/>
                  </a:lnTo>
                  <a:lnTo>
                    <a:pt x="3666" y="49987"/>
                  </a:lnTo>
                  <a:lnTo>
                    <a:pt x="4057" y="50610"/>
                  </a:lnTo>
                  <a:lnTo>
                    <a:pt x="4463" y="51233"/>
                  </a:lnTo>
                  <a:lnTo>
                    <a:pt x="4898" y="51827"/>
                  </a:lnTo>
                  <a:lnTo>
                    <a:pt x="5361" y="52421"/>
                  </a:lnTo>
                  <a:lnTo>
                    <a:pt x="5840" y="52986"/>
                  </a:lnTo>
                  <a:lnTo>
                    <a:pt x="6361" y="53537"/>
                  </a:lnTo>
                  <a:lnTo>
                    <a:pt x="6897" y="54087"/>
                  </a:lnTo>
                  <a:lnTo>
                    <a:pt x="7462" y="54609"/>
                  </a:lnTo>
                  <a:lnTo>
                    <a:pt x="8071" y="55101"/>
                  </a:lnTo>
                  <a:lnTo>
                    <a:pt x="8375" y="55348"/>
                  </a:lnTo>
                  <a:lnTo>
                    <a:pt x="8694" y="55594"/>
                  </a:lnTo>
                  <a:lnTo>
                    <a:pt x="9013" y="55826"/>
                  </a:lnTo>
                  <a:lnTo>
                    <a:pt x="9346" y="56043"/>
                  </a:lnTo>
                  <a:lnTo>
                    <a:pt x="9694" y="56275"/>
                  </a:lnTo>
                  <a:lnTo>
                    <a:pt x="10041" y="56492"/>
                  </a:lnTo>
                  <a:lnTo>
                    <a:pt x="10403" y="56695"/>
                  </a:lnTo>
                  <a:lnTo>
                    <a:pt x="10766" y="56898"/>
                  </a:lnTo>
                  <a:lnTo>
                    <a:pt x="11142" y="57101"/>
                  </a:lnTo>
                  <a:lnTo>
                    <a:pt x="11519" y="57289"/>
                  </a:lnTo>
                  <a:lnTo>
                    <a:pt x="11910" y="57478"/>
                  </a:lnTo>
                  <a:lnTo>
                    <a:pt x="12301" y="57666"/>
                  </a:lnTo>
                  <a:lnTo>
                    <a:pt x="12707" y="57840"/>
                  </a:lnTo>
                  <a:lnTo>
                    <a:pt x="13127" y="57999"/>
                  </a:lnTo>
                  <a:lnTo>
                    <a:pt x="13548" y="58158"/>
                  </a:lnTo>
                  <a:lnTo>
                    <a:pt x="13982" y="58318"/>
                  </a:lnTo>
                  <a:lnTo>
                    <a:pt x="14431" y="58463"/>
                  </a:lnTo>
                  <a:lnTo>
                    <a:pt x="14880" y="58593"/>
                  </a:lnTo>
                  <a:lnTo>
                    <a:pt x="15779" y="58854"/>
                  </a:lnTo>
                  <a:lnTo>
                    <a:pt x="16677" y="59086"/>
                  </a:lnTo>
                  <a:lnTo>
                    <a:pt x="17575" y="59289"/>
                  </a:lnTo>
                  <a:lnTo>
                    <a:pt x="18474" y="59477"/>
                  </a:lnTo>
                  <a:lnTo>
                    <a:pt x="19357" y="59636"/>
                  </a:lnTo>
                  <a:lnTo>
                    <a:pt x="20227" y="59767"/>
                  </a:lnTo>
                  <a:lnTo>
                    <a:pt x="21096" y="59868"/>
                  </a:lnTo>
                  <a:lnTo>
                    <a:pt x="21965" y="59955"/>
                  </a:lnTo>
                  <a:lnTo>
                    <a:pt x="22820" y="60028"/>
                  </a:lnTo>
                  <a:lnTo>
                    <a:pt x="23675" y="60071"/>
                  </a:lnTo>
                  <a:lnTo>
                    <a:pt x="24515" y="60085"/>
                  </a:lnTo>
                  <a:lnTo>
                    <a:pt x="25341" y="60085"/>
                  </a:lnTo>
                  <a:lnTo>
                    <a:pt x="26167" y="60071"/>
                  </a:lnTo>
                  <a:lnTo>
                    <a:pt x="26979" y="60028"/>
                  </a:lnTo>
                  <a:lnTo>
                    <a:pt x="27790" y="59955"/>
                  </a:lnTo>
                  <a:lnTo>
                    <a:pt x="28587" y="59868"/>
                  </a:lnTo>
                  <a:lnTo>
                    <a:pt x="29384" y="59767"/>
                  </a:lnTo>
                  <a:lnTo>
                    <a:pt x="30166" y="59636"/>
                  </a:lnTo>
                  <a:lnTo>
                    <a:pt x="30934" y="59506"/>
                  </a:lnTo>
                  <a:lnTo>
                    <a:pt x="31687" y="59332"/>
                  </a:lnTo>
                  <a:lnTo>
                    <a:pt x="32441" y="59158"/>
                  </a:lnTo>
                  <a:lnTo>
                    <a:pt x="33180" y="58955"/>
                  </a:lnTo>
                  <a:lnTo>
                    <a:pt x="33919" y="58738"/>
                  </a:lnTo>
                  <a:lnTo>
                    <a:pt x="34629" y="58506"/>
                  </a:lnTo>
                  <a:lnTo>
                    <a:pt x="35338" y="58260"/>
                  </a:lnTo>
                  <a:lnTo>
                    <a:pt x="36034" y="57985"/>
                  </a:lnTo>
                  <a:lnTo>
                    <a:pt x="36715" y="57709"/>
                  </a:lnTo>
                  <a:lnTo>
                    <a:pt x="37396" y="57405"/>
                  </a:lnTo>
                  <a:lnTo>
                    <a:pt x="38048" y="57086"/>
                  </a:lnTo>
                  <a:lnTo>
                    <a:pt x="38700" y="56753"/>
                  </a:lnTo>
                  <a:lnTo>
                    <a:pt x="39323" y="56420"/>
                  </a:lnTo>
                  <a:lnTo>
                    <a:pt x="39946" y="56058"/>
                  </a:lnTo>
                  <a:lnTo>
                    <a:pt x="40554" y="55681"/>
                  </a:lnTo>
                  <a:lnTo>
                    <a:pt x="41148" y="55290"/>
                  </a:lnTo>
                  <a:lnTo>
                    <a:pt x="41728" y="54884"/>
                  </a:lnTo>
                  <a:lnTo>
                    <a:pt x="42293" y="54478"/>
                  </a:lnTo>
                  <a:lnTo>
                    <a:pt x="42858" y="54044"/>
                  </a:lnTo>
                  <a:lnTo>
                    <a:pt x="43394" y="53609"/>
                  </a:lnTo>
                  <a:lnTo>
                    <a:pt x="43916" y="53145"/>
                  </a:lnTo>
                  <a:lnTo>
                    <a:pt x="44423" y="52682"/>
                  </a:lnTo>
                  <a:lnTo>
                    <a:pt x="44916" y="52218"/>
                  </a:lnTo>
                  <a:lnTo>
                    <a:pt x="45394" y="51725"/>
                  </a:lnTo>
                  <a:lnTo>
                    <a:pt x="45857" y="51233"/>
                  </a:lnTo>
                  <a:lnTo>
                    <a:pt x="46292" y="50726"/>
                  </a:lnTo>
                  <a:lnTo>
                    <a:pt x="46727" y="50204"/>
                  </a:lnTo>
                  <a:lnTo>
                    <a:pt x="47132" y="49668"/>
                  </a:lnTo>
                  <a:lnTo>
                    <a:pt x="47538" y="49132"/>
                  </a:lnTo>
                  <a:lnTo>
                    <a:pt x="47915" y="48596"/>
                  </a:lnTo>
                  <a:lnTo>
                    <a:pt x="48277" y="48045"/>
                  </a:lnTo>
                  <a:lnTo>
                    <a:pt x="48610" y="47480"/>
                  </a:lnTo>
                  <a:lnTo>
                    <a:pt x="48943" y="46901"/>
                  </a:lnTo>
                  <a:lnTo>
                    <a:pt x="49248" y="46321"/>
                  </a:lnTo>
                  <a:lnTo>
                    <a:pt x="49537" y="45742"/>
                  </a:lnTo>
                  <a:lnTo>
                    <a:pt x="49813" y="45148"/>
                  </a:lnTo>
                  <a:lnTo>
                    <a:pt x="50059" y="44554"/>
                  </a:lnTo>
                  <a:lnTo>
                    <a:pt x="50291" y="43945"/>
                  </a:lnTo>
                  <a:lnTo>
                    <a:pt x="50508" y="43337"/>
                  </a:lnTo>
                  <a:lnTo>
                    <a:pt x="50696" y="42728"/>
                  </a:lnTo>
                  <a:lnTo>
                    <a:pt x="50870" y="42105"/>
                  </a:lnTo>
                  <a:lnTo>
                    <a:pt x="51030" y="41482"/>
                  </a:lnTo>
                  <a:lnTo>
                    <a:pt x="51160" y="40859"/>
                  </a:lnTo>
                  <a:lnTo>
                    <a:pt x="51276" y="40221"/>
                  </a:lnTo>
                  <a:lnTo>
                    <a:pt x="51363" y="39584"/>
                  </a:lnTo>
                  <a:lnTo>
                    <a:pt x="51435" y="38946"/>
                  </a:lnTo>
                  <a:lnTo>
                    <a:pt x="51885" y="34180"/>
                  </a:lnTo>
                  <a:lnTo>
                    <a:pt x="52348" y="29456"/>
                  </a:lnTo>
                  <a:lnTo>
                    <a:pt x="53203" y="20879"/>
                  </a:lnTo>
                  <a:lnTo>
                    <a:pt x="53826" y="14663"/>
                  </a:lnTo>
                  <a:lnTo>
                    <a:pt x="54072" y="12273"/>
                  </a:lnTo>
                  <a:lnTo>
                    <a:pt x="44177" y="2768"/>
                  </a:lnTo>
                  <a:lnTo>
                    <a:pt x="30514" y="1"/>
                  </a:lnTo>
                  <a:close/>
                </a:path>
              </a:pathLst>
            </a:custGeom>
            <a:solidFill>
              <a:srgbClr val="FDCC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1" name="Google Shape;1803;p37">
              <a:extLst>
                <a:ext uri="{FF2B5EF4-FFF2-40B4-BE49-F238E27FC236}">
                  <a16:creationId xmlns:a16="http://schemas.microsoft.com/office/drawing/2014/main" id="{1A7ECF62-5625-84F3-A6AA-801243E9EF0B}"/>
                </a:ext>
              </a:extLst>
            </p:cNvPr>
            <p:cNvSpPr/>
            <p:nvPr/>
          </p:nvSpPr>
          <p:spPr>
            <a:xfrm>
              <a:off x="4084000" y="2287550"/>
              <a:ext cx="655650" cy="1380050"/>
            </a:xfrm>
            <a:custGeom>
              <a:avLst/>
              <a:gdLst/>
              <a:ahLst/>
              <a:cxnLst/>
              <a:rect l="l" t="t" r="r" b="b"/>
              <a:pathLst>
                <a:path w="26226" h="55202" extrusionOk="0">
                  <a:moveTo>
                    <a:pt x="6332" y="0"/>
                  </a:moveTo>
                  <a:lnTo>
                    <a:pt x="2971" y="14648"/>
                  </a:lnTo>
                  <a:lnTo>
                    <a:pt x="1" y="55028"/>
                  </a:lnTo>
                  <a:lnTo>
                    <a:pt x="218" y="55057"/>
                  </a:lnTo>
                  <a:lnTo>
                    <a:pt x="841" y="55115"/>
                  </a:lnTo>
                  <a:lnTo>
                    <a:pt x="1305" y="55144"/>
                  </a:lnTo>
                  <a:lnTo>
                    <a:pt x="1841" y="55173"/>
                  </a:lnTo>
                  <a:lnTo>
                    <a:pt x="2449" y="55202"/>
                  </a:lnTo>
                  <a:lnTo>
                    <a:pt x="3884" y="55202"/>
                  </a:lnTo>
                  <a:lnTo>
                    <a:pt x="4695" y="55173"/>
                  </a:lnTo>
                  <a:lnTo>
                    <a:pt x="5564" y="55115"/>
                  </a:lnTo>
                  <a:lnTo>
                    <a:pt x="6463" y="55043"/>
                  </a:lnTo>
                  <a:lnTo>
                    <a:pt x="7419" y="54927"/>
                  </a:lnTo>
                  <a:lnTo>
                    <a:pt x="8404" y="54782"/>
                  </a:lnTo>
                  <a:lnTo>
                    <a:pt x="8897" y="54695"/>
                  </a:lnTo>
                  <a:lnTo>
                    <a:pt x="9404" y="54593"/>
                  </a:lnTo>
                  <a:lnTo>
                    <a:pt x="9925" y="54478"/>
                  </a:lnTo>
                  <a:lnTo>
                    <a:pt x="10433" y="54362"/>
                  </a:lnTo>
                  <a:lnTo>
                    <a:pt x="10954" y="54231"/>
                  </a:lnTo>
                  <a:lnTo>
                    <a:pt x="11490" y="54086"/>
                  </a:lnTo>
                  <a:lnTo>
                    <a:pt x="12012" y="53927"/>
                  </a:lnTo>
                  <a:lnTo>
                    <a:pt x="12533" y="53753"/>
                  </a:lnTo>
                  <a:lnTo>
                    <a:pt x="13069" y="53565"/>
                  </a:lnTo>
                  <a:lnTo>
                    <a:pt x="13591" y="53362"/>
                  </a:lnTo>
                  <a:lnTo>
                    <a:pt x="14127" y="53145"/>
                  </a:lnTo>
                  <a:lnTo>
                    <a:pt x="14649" y="52913"/>
                  </a:lnTo>
                  <a:lnTo>
                    <a:pt x="15170" y="52666"/>
                  </a:lnTo>
                  <a:lnTo>
                    <a:pt x="15692" y="52391"/>
                  </a:lnTo>
                  <a:lnTo>
                    <a:pt x="16214" y="52116"/>
                  </a:lnTo>
                  <a:lnTo>
                    <a:pt x="16721" y="51812"/>
                  </a:lnTo>
                  <a:lnTo>
                    <a:pt x="17228" y="51493"/>
                  </a:lnTo>
                  <a:lnTo>
                    <a:pt x="17720" y="51160"/>
                  </a:lnTo>
                  <a:lnTo>
                    <a:pt x="18213" y="50812"/>
                  </a:lnTo>
                  <a:lnTo>
                    <a:pt x="18706" y="50435"/>
                  </a:lnTo>
                  <a:lnTo>
                    <a:pt x="19184" y="50044"/>
                  </a:lnTo>
                  <a:lnTo>
                    <a:pt x="19647" y="49624"/>
                  </a:lnTo>
                  <a:lnTo>
                    <a:pt x="20097" y="49189"/>
                  </a:lnTo>
                  <a:lnTo>
                    <a:pt x="20546" y="48726"/>
                  </a:lnTo>
                  <a:lnTo>
                    <a:pt x="20980" y="48247"/>
                  </a:lnTo>
                  <a:lnTo>
                    <a:pt x="21400" y="47740"/>
                  </a:lnTo>
                  <a:lnTo>
                    <a:pt x="21806" y="47219"/>
                  </a:lnTo>
                  <a:lnTo>
                    <a:pt x="22197" y="46668"/>
                  </a:lnTo>
                  <a:lnTo>
                    <a:pt x="22574" y="46103"/>
                  </a:lnTo>
                  <a:lnTo>
                    <a:pt x="22936" y="45495"/>
                  </a:lnTo>
                  <a:lnTo>
                    <a:pt x="23284" y="44872"/>
                  </a:lnTo>
                  <a:lnTo>
                    <a:pt x="23617" y="44234"/>
                  </a:lnTo>
                  <a:lnTo>
                    <a:pt x="23922" y="43553"/>
                  </a:lnTo>
                  <a:lnTo>
                    <a:pt x="24211" y="42858"/>
                  </a:lnTo>
                  <a:lnTo>
                    <a:pt x="24487" y="42119"/>
                  </a:lnTo>
                  <a:lnTo>
                    <a:pt x="24747" y="41365"/>
                  </a:lnTo>
                  <a:lnTo>
                    <a:pt x="24965" y="40597"/>
                  </a:lnTo>
                  <a:lnTo>
                    <a:pt x="25182" y="39815"/>
                  </a:lnTo>
                  <a:lnTo>
                    <a:pt x="25370" y="39018"/>
                  </a:lnTo>
                  <a:lnTo>
                    <a:pt x="25530" y="38236"/>
                  </a:lnTo>
                  <a:lnTo>
                    <a:pt x="25689" y="37439"/>
                  </a:lnTo>
                  <a:lnTo>
                    <a:pt x="25820" y="36627"/>
                  </a:lnTo>
                  <a:lnTo>
                    <a:pt x="25921" y="35816"/>
                  </a:lnTo>
                  <a:lnTo>
                    <a:pt x="26008" y="35005"/>
                  </a:lnTo>
                  <a:lnTo>
                    <a:pt x="26095" y="34193"/>
                  </a:lnTo>
                  <a:lnTo>
                    <a:pt x="26153" y="33382"/>
                  </a:lnTo>
                  <a:lnTo>
                    <a:pt x="26182" y="32556"/>
                  </a:lnTo>
                  <a:lnTo>
                    <a:pt x="26211" y="31745"/>
                  </a:lnTo>
                  <a:lnTo>
                    <a:pt x="26225" y="30919"/>
                  </a:lnTo>
                  <a:lnTo>
                    <a:pt x="26225" y="30108"/>
                  </a:lnTo>
                  <a:lnTo>
                    <a:pt x="26196" y="29282"/>
                  </a:lnTo>
                  <a:lnTo>
                    <a:pt x="26167" y="28470"/>
                  </a:lnTo>
                  <a:lnTo>
                    <a:pt x="26124" y="27644"/>
                  </a:lnTo>
                  <a:lnTo>
                    <a:pt x="26066" y="26833"/>
                  </a:lnTo>
                  <a:lnTo>
                    <a:pt x="25993" y="26036"/>
                  </a:lnTo>
                  <a:lnTo>
                    <a:pt x="25921" y="25225"/>
                  </a:lnTo>
                  <a:lnTo>
                    <a:pt x="25834" y="24428"/>
                  </a:lnTo>
                  <a:lnTo>
                    <a:pt x="25733" y="23631"/>
                  </a:lnTo>
                  <a:lnTo>
                    <a:pt x="25617" y="22834"/>
                  </a:lnTo>
                  <a:lnTo>
                    <a:pt x="25501" y="22052"/>
                  </a:lnTo>
                  <a:lnTo>
                    <a:pt x="25370" y="21284"/>
                  </a:lnTo>
                  <a:lnTo>
                    <a:pt x="25240" y="20516"/>
                  </a:lnTo>
                  <a:lnTo>
                    <a:pt x="24950" y="19009"/>
                  </a:lnTo>
                  <a:lnTo>
                    <a:pt x="24631" y="17531"/>
                  </a:lnTo>
                  <a:lnTo>
                    <a:pt x="24298" y="16097"/>
                  </a:lnTo>
                  <a:lnTo>
                    <a:pt x="23950" y="14721"/>
                  </a:lnTo>
                  <a:lnTo>
                    <a:pt x="23588" y="13388"/>
                  </a:lnTo>
                  <a:lnTo>
                    <a:pt x="23212" y="12127"/>
                  </a:lnTo>
                  <a:lnTo>
                    <a:pt x="22849" y="10925"/>
                  </a:lnTo>
                  <a:lnTo>
                    <a:pt x="22487" y="9780"/>
                  </a:lnTo>
                  <a:lnTo>
                    <a:pt x="22125" y="8708"/>
                  </a:lnTo>
                  <a:lnTo>
                    <a:pt x="21777" y="7723"/>
                  </a:lnTo>
                  <a:lnTo>
                    <a:pt x="21458" y="6824"/>
                  </a:lnTo>
                  <a:lnTo>
                    <a:pt x="21154" y="5998"/>
                  </a:lnTo>
                  <a:lnTo>
                    <a:pt x="20864" y="5274"/>
                  </a:lnTo>
                  <a:lnTo>
                    <a:pt x="20401" y="4129"/>
                  </a:lnTo>
                  <a:lnTo>
                    <a:pt x="20097" y="3405"/>
                  </a:lnTo>
                  <a:lnTo>
                    <a:pt x="19995" y="3159"/>
                  </a:lnTo>
                  <a:lnTo>
                    <a:pt x="6332" y="0"/>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2" name="Google Shape;1804;p37">
              <a:extLst>
                <a:ext uri="{FF2B5EF4-FFF2-40B4-BE49-F238E27FC236}">
                  <a16:creationId xmlns:a16="http://schemas.microsoft.com/office/drawing/2014/main" id="{439E640B-2E18-93AE-14C8-5F6C08E45E65}"/>
                </a:ext>
              </a:extLst>
            </p:cNvPr>
            <p:cNvSpPr/>
            <p:nvPr/>
          </p:nvSpPr>
          <p:spPr>
            <a:xfrm>
              <a:off x="3801475" y="1727200"/>
              <a:ext cx="821525" cy="831300"/>
            </a:xfrm>
            <a:custGeom>
              <a:avLst/>
              <a:gdLst/>
              <a:ahLst/>
              <a:cxnLst/>
              <a:rect l="l" t="t" r="r" b="b"/>
              <a:pathLst>
                <a:path w="32861" h="33252" extrusionOk="0">
                  <a:moveTo>
                    <a:pt x="7795" y="0"/>
                  </a:moveTo>
                  <a:lnTo>
                    <a:pt x="7375" y="15"/>
                  </a:lnTo>
                  <a:lnTo>
                    <a:pt x="6970" y="43"/>
                  </a:lnTo>
                  <a:lnTo>
                    <a:pt x="6564" y="87"/>
                  </a:lnTo>
                  <a:lnTo>
                    <a:pt x="6158" y="145"/>
                  </a:lnTo>
                  <a:lnTo>
                    <a:pt x="5767" y="203"/>
                  </a:lnTo>
                  <a:lnTo>
                    <a:pt x="5028" y="333"/>
                  </a:lnTo>
                  <a:lnTo>
                    <a:pt x="4362" y="478"/>
                  </a:lnTo>
                  <a:lnTo>
                    <a:pt x="3768" y="623"/>
                  </a:lnTo>
                  <a:lnTo>
                    <a:pt x="3275" y="768"/>
                  </a:lnTo>
                  <a:lnTo>
                    <a:pt x="2898" y="884"/>
                  </a:lnTo>
                  <a:lnTo>
                    <a:pt x="2580" y="985"/>
                  </a:lnTo>
                  <a:lnTo>
                    <a:pt x="1" y="8505"/>
                  </a:lnTo>
                  <a:lnTo>
                    <a:pt x="3362" y="15228"/>
                  </a:lnTo>
                  <a:lnTo>
                    <a:pt x="21183" y="33252"/>
                  </a:lnTo>
                  <a:lnTo>
                    <a:pt x="21618" y="33208"/>
                  </a:lnTo>
                  <a:lnTo>
                    <a:pt x="22748" y="33049"/>
                  </a:lnTo>
                  <a:lnTo>
                    <a:pt x="23516" y="32933"/>
                  </a:lnTo>
                  <a:lnTo>
                    <a:pt x="24385" y="32788"/>
                  </a:lnTo>
                  <a:lnTo>
                    <a:pt x="25312" y="32614"/>
                  </a:lnTo>
                  <a:lnTo>
                    <a:pt x="26283" y="32411"/>
                  </a:lnTo>
                  <a:lnTo>
                    <a:pt x="27268" y="32165"/>
                  </a:lnTo>
                  <a:lnTo>
                    <a:pt x="27761" y="32035"/>
                  </a:lnTo>
                  <a:lnTo>
                    <a:pt x="28239" y="31890"/>
                  </a:lnTo>
                  <a:lnTo>
                    <a:pt x="28717" y="31745"/>
                  </a:lnTo>
                  <a:lnTo>
                    <a:pt x="29181" y="31585"/>
                  </a:lnTo>
                  <a:lnTo>
                    <a:pt x="29615" y="31426"/>
                  </a:lnTo>
                  <a:lnTo>
                    <a:pt x="30036" y="31238"/>
                  </a:lnTo>
                  <a:lnTo>
                    <a:pt x="30441" y="31064"/>
                  </a:lnTo>
                  <a:lnTo>
                    <a:pt x="30803" y="30861"/>
                  </a:lnTo>
                  <a:lnTo>
                    <a:pt x="31151" y="30658"/>
                  </a:lnTo>
                  <a:lnTo>
                    <a:pt x="31455" y="30441"/>
                  </a:lnTo>
                  <a:lnTo>
                    <a:pt x="31716" y="30223"/>
                  </a:lnTo>
                  <a:lnTo>
                    <a:pt x="31847" y="30108"/>
                  </a:lnTo>
                  <a:lnTo>
                    <a:pt x="31948" y="29992"/>
                  </a:lnTo>
                  <a:lnTo>
                    <a:pt x="32049" y="29861"/>
                  </a:lnTo>
                  <a:lnTo>
                    <a:pt x="32136" y="29745"/>
                  </a:lnTo>
                  <a:lnTo>
                    <a:pt x="32209" y="29615"/>
                  </a:lnTo>
                  <a:lnTo>
                    <a:pt x="32267" y="29485"/>
                  </a:lnTo>
                  <a:lnTo>
                    <a:pt x="32383" y="29209"/>
                  </a:lnTo>
                  <a:lnTo>
                    <a:pt x="32470" y="28905"/>
                  </a:lnTo>
                  <a:lnTo>
                    <a:pt x="32557" y="28572"/>
                  </a:lnTo>
                  <a:lnTo>
                    <a:pt x="32644" y="28224"/>
                  </a:lnTo>
                  <a:lnTo>
                    <a:pt x="32701" y="27833"/>
                  </a:lnTo>
                  <a:lnTo>
                    <a:pt x="32759" y="27427"/>
                  </a:lnTo>
                  <a:lnTo>
                    <a:pt x="32803" y="27007"/>
                  </a:lnTo>
                  <a:lnTo>
                    <a:pt x="32832" y="26558"/>
                  </a:lnTo>
                  <a:lnTo>
                    <a:pt x="32861" y="26080"/>
                  </a:lnTo>
                  <a:lnTo>
                    <a:pt x="32861" y="25587"/>
                  </a:lnTo>
                  <a:lnTo>
                    <a:pt x="32861" y="25080"/>
                  </a:lnTo>
                  <a:lnTo>
                    <a:pt x="32832" y="24558"/>
                  </a:lnTo>
                  <a:lnTo>
                    <a:pt x="32803" y="24022"/>
                  </a:lnTo>
                  <a:lnTo>
                    <a:pt x="32759" y="23472"/>
                  </a:lnTo>
                  <a:lnTo>
                    <a:pt x="32687" y="22907"/>
                  </a:lnTo>
                  <a:lnTo>
                    <a:pt x="32615" y="22342"/>
                  </a:lnTo>
                  <a:lnTo>
                    <a:pt x="32528" y="21748"/>
                  </a:lnTo>
                  <a:lnTo>
                    <a:pt x="32426" y="21154"/>
                  </a:lnTo>
                  <a:lnTo>
                    <a:pt x="32296" y="20559"/>
                  </a:lnTo>
                  <a:lnTo>
                    <a:pt x="32165" y="19951"/>
                  </a:lnTo>
                  <a:lnTo>
                    <a:pt x="32006" y="19342"/>
                  </a:lnTo>
                  <a:lnTo>
                    <a:pt x="31832" y="18719"/>
                  </a:lnTo>
                  <a:lnTo>
                    <a:pt x="31644" y="18111"/>
                  </a:lnTo>
                  <a:lnTo>
                    <a:pt x="31441" y="17488"/>
                  </a:lnTo>
                  <a:lnTo>
                    <a:pt x="31209" y="16865"/>
                  </a:lnTo>
                  <a:lnTo>
                    <a:pt x="30963" y="16256"/>
                  </a:lnTo>
                  <a:lnTo>
                    <a:pt x="30702" y="15648"/>
                  </a:lnTo>
                  <a:lnTo>
                    <a:pt x="30427" y="15039"/>
                  </a:lnTo>
                  <a:lnTo>
                    <a:pt x="30122" y="14431"/>
                  </a:lnTo>
                  <a:lnTo>
                    <a:pt x="29804" y="13837"/>
                  </a:lnTo>
                  <a:lnTo>
                    <a:pt x="29471" y="13243"/>
                  </a:lnTo>
                  <a:lnTo>
                    <a:pt x="29108" y="12663"/>
                  </a:lnTo>
                  <a:lnTo>
                    <a:pt x="28905" y="12373"/>
                  </a:lnTo>
                  <a:lnTo>
                    <a:pt x="28703" y="12084"/>
                  </a:lnTo>
                  <a:lnTo>
                    <a:pt x="28485" y="11808"/>
                  </a:lnTo>
                  <a:lnTo>
                    <a:pt x="28268" y="11519"/>
                  </a:lnTo>
                  <a:lnTo>
                    <a:pt x="28022" y="11243"/>
                  </a:lnTo>
                  <a:lnTo>
                    <a:pt x="27775" y="10968"/>
                  </a:lnTo>
                  <a:lnTo>
                    <a:pt x="27254" y="10417"/>
                  </a:lnTo>
                  <a:lnTo>
                    <a:pt x="26689" y="9881"/>
                  </a:lnTo>
                  <a:lnTo>
                    <a:pt x="26095" y="9360"/>
                  </a:lnTo>
                  <a:lnTo>
                    <a:pt x="25486" y="8838"/>
                  </a:lnTo>
                  <a:lnTo>
                    <a:pt x="24834" y="8346"/>
                  </a:lnTo>
                  <a:lnTo>
                    <a:pt x="24168" y="7853"/>
                  </a:lnTo>
                  <a:lnTo>
                    <a:pt x="23487" y="7375"/>
                  </a:lnTo>
                  <a:lnTo>
                    <a:pt x="22806" y="6911"/>
                  </a:lnTo>
                  <a:lnTo>
                    <a:pt x="22096" y="6462"/>
                  </a:lnTo>
                  <a:lnTo>
                    <a:pt x="21400" y="6027"/>
                  </a:lnTo>
                  <a:lnTo>
                    <a:pt x="20690" y="5607"/>
                  </a:lnTo>
                  <a:lnTo>
                    <a:pt x="19995" y="5201"/>
                  </a:lnTo>
                  <a:lnTo>
                    <a:pt x="19299" y="4810"/>
                  </a:lnTo>
                  <a:lnTo>
                    <a:pt x="18618" y="4448"/>
                  </a:lnTo>
                  <a:lnTo>
                    <a:pt x="17966" y="4100"/>
                  </a:lnTo>
                  <a:lnTo>
                    <a:pt x="16691" y="3463"/>
                  </a:lnTo>
                  <a:lnTo>
                    <a:pt x="15532" y="2912"/>
                  </a:lnTo>
                  <a:lnTo>
                    <a:pt x="14518" y="2449"/>
                  </a:lnTo>
                  <a:lnTo>
                    <a:pt x="13663" y="2072"/>
                  </a:lnTo>
                  <a:lnTo>
                    <a:pt x="13026" y="1797"/>
                  </a:lnTo>
                  <a:lnTo>
                    <a:pt x="12475" y="1579"/>
                  </a:lnTo>
                  <a:lnTo>
                    <a:pt x="12345" y="1434"/>
                  </a:lnTo>
                  <a:lnTo>
                    <a:pt x="12214" y="1290"/>
                  </a:lnTo>
                  <a:lnTo>
                    <a:pt x="12084" y="1174"/>
                  </a:lnTo>
                  <a:lnTo>
                    <a:pt x="11939" y="1043"/>
                  </a:lnTo>
                  <a:lnTo>
                    <a:pt x="11794" y="927"/>
                  </a:lnTo>
                  <a:lnTo>
                    <a:pt x="11635" y="826"/>
                  </a:lnTo>
                  <a:lnTo>
                    <a:pt x="11476" y="724"/>
                  </a:lnTo>
                  <a:lnTo>
                    <a:pt x="11316" y="638"/>
                  </a:lnTo>
                  <a:lnTo>
                    <a:pt x="10968" y="478"/>
                  </a:lnTo>
                  <a:lnTo>
                    <a:pt x="10606" y="348"/>
                  </a:lnTo>
                  <a:lnTo>
                    <a:pt x="10230" y="232"/>
                  </a:lnTo>
                  <a:lnTo>
                    <a:pt x="9838" y="145"/>
                  </a:lnTo>
                  <a:lnTo>
                    <a:pt x="9447" y="87"/>
                  </a:lnTo>
                  <a:lnTo>
                    <a:pt x="9041" y="29"/>
                  </a:lnTo>
                  <a:lnTo>
                    <a:pt x="8621" y="0"/>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3" name="Google Shape;1805;p37">
              <a:extLst>
                <a:ext uri="{FF2B5EF4-FFF2-40B4-BE49-F238E27FC236}">
                  <a16:creationId xmlns:a16="http://schemas.microsoft.com/office/drawing/2014/main" id="{4083DBEE-527E-534B-C7F5-06BDB3A67811}"/>
                </a:ext>
              </a:extLst>
            </p:cNvPr>
            <p:cNvSpPr/>
            <p:nvPr/>
          </p:nvSpPr>
          <p:spPr>
            <a:xfrm>
              <a:off x="3256700" y="2015150"/>
              <a:ext cx="1045025" cy="1365950"/>
            </a:xfrm>
            <a:custGeom>
              <a:avLst/>
              <a:gdLst/>
              <a:ahLst/>
              <a:cxnLst/>
              <a:rect l="l" t="t" r="r" b="b"/>
              <a:pathLst>
                <a:path w="41801" h="54638" extrusionOk="0">
                  <a:moveTo>
                    <a:pt x="18633" y="1"/>
                  </a:moveTo>
                  <a:lnTo>
                    <a:pt x="3203" y="6535"/>
                  </a:lnTo>
                  <a:lnTo>
                    <a:pt x="3043" y="7622"/>
                  </a:lnTo>
                  <a:lnTo>
                    <a:pt x="2652" y="10563"/>
                  </a:lnTo>
                  <a:lnTo>
                    <a:pt x="2377" y="12591"/>
                  </a:lnTo>
                  <a:lnTo>
                    <a:pt x="2087" y="14880"/>
                  </a:lnTo>
                  <a:lnTo>
                    <a:pt x="1783" y="17416"/>
                  </a:lnTo>
                  <a:lnTo>
                    <a:pt x="1464" y="20096"/>
                  </a:lnTo>
                  <a:lnTo>
                    <a:pt x="1145" y="22878"/>
                  </a:lnTo>
                  <a:lnTo>
                    <a:pt x="855" y="25718"/>
                  </a:lnTo>
                  <a:lnTo>
                    <a:pt x="595" y="28529"/>
                  </a:lnTo>
                  <a:lnTo>
                    <a:pt x="464" y="29905"/>
                  </a:lnTo>
                  <a:lnTo>
                    <a:pt x="363" y="31253"/>
                  </a:lnTo>
                  <a:lnTo>
                    <a:pt x="261" y="32571"/>
                  </a:lnTo>
                  <a:lnTo>
                    <a:pt x="174" y="33846"/>
                  </a:lnTo>
                  <a:lnTo>
                    <a:pt x="102" y="35078"/>
                  </a:lnTo>
                  <a:lnTo>
                    <a:pt x="44" y="36237"/>
                  </a:lnTo>
                  <a:lnTo>
                    <a:pt x="15" y="37338"/>
                  </a:lnTo>
                  <a:lnTo>
                    <a:pt x="1" y="38381"/>
                  </a:lnTo>
                  <a:lnTo>
                    <a:pt x="1" y="39323"/>
                  </a:lnTo>
                  <a:lnTo>
                    <a:pt x="30" y="40192"/>
                  </a:lnTo>
                  <a:lnTo>
                    <a:pt x="73" y="40989"/>
                  </a:lnTo>
                  <a:lnTo>
                    <a:pt x="145" y="41786"/>
                  </a:lnTo>
                  <a:lnTo>
                    <a:pt x="218" y="42554"/>
                  </a:lnTo>
                  <a:lnTo>
                    <a:pt x="319" y="43307"/>
                  </a:lnTo>
                  <a:lnTo>
                    <a:pt x="435" y="44046"/>
                  </a:lnTo>
                  <a:lnTo>
                    <a:pt x="566" y="44756"/>
                  </a:lnTo>
                  <a:lnTo>
                    <a:pt x="696" y="45452"/>
                  </a:lnTo>
                  <a:lnTo>
                    <a:pt x="841" y="46118"/>
                  </a:lnTo>
                  <a:lnTo>
                    <a:pt x="1000" y="46770"/>
                  </a:lnTo>
                  <a:lnTo>
                    <a:pt x="1174" y="47393"/>
                  </a:lnTo>
                  <a:lnTo>
                    <a:pt x="1334" y="48002"/>
                  </a:lnTo>
                  <a:lnTo>
                    <a:pt x="1522" y="48581"/>
                  </a:lnTo>
                  <a:lnTo>
                    <a:pt x="1696" y="49146"/>
                  </a:lnTo>
                  <a:lnTo>
                    <a:pt x="1884" y="49682"/>
                  </a:lnTo>
                  <a:lnTo>
                    <a:pt x="2072" y="50189"/>
                  </a:lnTo>
                  <a:lnTo>
                    <a:pt x="2261" y="50682"/>
                  </a:lnTo>
                  <a:lnTo>
                    <a:pt x="2623" y="51580"/>
                  </a:lnTo>
                  <a:lnTo>
                    <a:pt x="2971" y="52363"/>
                  </a:lnTo>
                  <a:lnTo>
                    <a:pt x="3304" y="53044"/>
                  </a:lnTo>
                  <a:lnTo>
                    <a:pt x="3594" y="53609"/>
                  </a:lnTo>
                  <a:lnTo>
                    <a:pt x="3840" y="54058"/>
                  </a:lnTo>
                  <a:lnTo>
                    <a:pt x="4028" y="54377"/>
                  </a:lnTo>
                  <a:lnTo>
                    <a:pt x="4188" y="54637"/>
                  </a:lnTo>
                  <a:lnTo>
                    <a:pt x="34469" y="54246"/>
                  </a:lnTo>
                  <a:lnTo>
                    <a:pt x="41800" y="30094"/>
                  </a:lnTo>
                  <a:lnTo>
                    <a:pt x="34078" y="11084"/>
                  </a:lnTo>
                  <a:lnTo>
                    <a:pt x="18633" y="1"/>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4" name="Google Shape;1806;p37">
              <a:extLst>
                <a:ext uri="{FF2B5EF4-FFF2-40B4-BE49-F238E27FC236}">
                  <a16:creationId xmlns:a16="http://schemas.microsoft.com/office/drawing/2014/main" id="{EE02A610-72A9-53E7-FE41-AE864ED3CDD2}"/>
                </a:ext>
              </a:extLst>
            </p:cNvPr>
            <p:cNvSpPr/>
            <p:nvPr/>
          </p:nvSpPr>
          <p:spPr>
            <a:xfrm>
              <a:off x="2814425" y="4353625"/>
              <a:ext cx="769025" cy="410425"/>
            </a:xfrm>
            <a:custGeom>
              <a:avLst/>
              <a:gdLst/>
              <a:ahLst/>
              <a:cxnLst/>
              <a:rect l="l" t="t" r="r" b="b"/>
              <a:pathLst>
                <a:path w="30761" h="16417" extrusionOk="0">
                  <a:moveTo>
                    <a:pt x="24023" y="1"/>
                  </a:moveTo>
                  <a:lnTo>
                    <a:pt x="23661" y="30"/>
                  </a:lnTo>
                  <a:lnTo>
                    <a:pt x="23328" y="73"/>
                  </a:lnTo>
                  <a:lnTo>
                    <a:pt x="22994" y="116"/>
                  </a:lnTo>
                  <a:lnTo>
                    <a:pt x="22661" y="189"/>
                  </a:lnTo>
                  <a:lnTo>
                    <a:pt x="22357" y="261"/>
                  </a:lnTo>
                  <a:lnTo>
                    <a:pt x="22053" y="348"/>
                  </a:lnTo>
                  <a:lnTo>
                    <a:pt x="21763" y="435"/>
                  </a:lnTo>
                  <a:lnTo>
                    <a:pt x="21241" y="638"/>
                  </a:lnTo>
                  <a:lnTo>
                    <a:pt x="20778" y="826"/>
                  </a:lnTo>
                  <a:lnTo>
                    <a:pt x="20415" y="1000"/>
                  </a:lnTo>
                  <a:lnTo>
                    <a:pt x="20140" y="1145"/>
                  </a:lnTo>
                  <a:lnTo>
                    <a:pt x="19894" y="1290"/>
                  </a:lnTo>
                  <a:lnTo>
                    <a:pt x="19169" y="1391"/>
                  </a:lnTo>
                  <a:lnTo>
                    <a:pt x="18373" y="1522"/>
                  </a:lnTo>
                  <a:lnTo>
                    <a:pt x="17373" y="1710"/>
                  </a:lnTo>
                  <a:lnTo>
                    <a:pt x="16243" y="1928"/>
                  </a:lnTo>
                  <a:lnTo>
                    <a:pt x="15649" y="2058"/>
                  </a:lnTo>
                  <a:lnTo>
                    <a:pt x="15055" y="2203"/>
                  </a:lnTo>
                  <a:lnTo>
                    <a:pt x="14461" y="2362"/>
                  </a:lnTo>
                  <a:lnTo>
                    <a:pt x="13867" y="2522"/>
                  </a:lnTo>
                  <a:lnTo>
                    <a:pt x="13301" y="2695"/>
                  </a:lnTo>
                  <a:lnTo>
                    <a:pt x="12765" y="2869"/>
                  </a:lnTo>
                  <a:lnTo>
                    <a:pt x="12461" y="2652"/>
                  </a:lnTo>
                  <a:lnTo>
                    <a:pt x="12084" y="2420"/>
                  </a:lnTo>
                  <a:lnTo>
                    <a:pt x="11592" y="2116"/>
                  </a:lnTo>
                  <a:lnTo>
                    <a:pt x="10998" y="1783"/>
                  </a:lnTo>
                  <a:lnTo>
                    <a:pt x="10302" y="1435"/>
                  </a:lnTo>
                  <a:lnTo>
                    <a:pt x="9926" y="1247"/>
                  </a:lnTo>
                  <a:lnTo>
                    <a:pt x="9534" y="1073"/>
                  </a:lnTo>
                  <a:lnTo>
                    <a:pt x="9129" y="899"/>
                  </a:lnTo>
                  <a:lnTo>
                    <a:pt x="8709" y="739"/>
                  </a:lnTo>
                  <a:lnTo>
                    <a:pt x="8274" y="595"/>
                  </a:lnTo>
                  <a:lnTo>
                    <a:pt x="7839" y="450"/>
                  </a:lnTo>
                  <a:lnTo>
                    <a:pt x="7390" y="334"/>
                  </a:lnTo>
                  <a:lnTo>
                    <a:pt x="6926" y="218"/>
                  </a:lnTo>
                  <a:lnTo>
                    <a:pt x="6477" y="131"/>
                  </a:lnTo>
                  <a:lnTo>
                    <a:pt x="6014" y="73"/>
                  </a:lnTo>
                  <a:lnTo>
                    <a:pt x="5550" y="44"/>
                  </a:lnTo>
                  <a:lnTo>
                    <a:pt x="5086" y="30"/>
                  </a:lnTo>
                  <a:lnTo>
                    <a:pt x="4623" y="59"/>
                  </a:lnTo>
                  <a:lnTo>
                    <a:pt x="4405" y="73"/>
                  </a:lnTo>
                  <a:lnTo>
                    <a:pt x="4174" y="116"/>
                  </a:lnTo>
                  <a:lnTo>
                    <a:pt x="3956" y="145"/>
                  </a:lnTo>
                  <a:lnTo>
                    <a:pt x="3739" y="203"/>
                  </a:lnTo>
                  <a:lnTo>
                    <a:pt x="3507" y="261"/>
                  </a:lnTo>
                  <a:lnTo>
                    <a:pt x="3304" y="334"/>
                  </a:lnTo>
                  <a:lnTo>
                    <a:pt x="3087" y="406"/>
                  </a:lnTo>
                  <a:lnTo>
                    <a:pt x="2870" y="508"/>
                  </a:lnTo>
                  <a:lnTo>
                    <a:pt x="2667" y="609"/>
                  </a:lnTo>
                  <a:lnTo>
                    <a:pt x="2464" y="711"/>
                  </a:lnTo>
                  <a:lnTo>
                    <a:pt x="2261" y="841"/>
                  </a:lnTo>
                  <a:lnTo>
                    <a:pt x="2058" y="971"/>
                  </a:lnTo>
                  <a:lnTo>
                    <a:pt x="1870" y="1131"/>
                  </a:lnTo>
                  <a:lnTo>
                    <a:pt x="1682" y="1290"/>
                  </a:lnTo>
                  <a:lnTo>
                    <a:pt x="1508" y="1449"/>
                  </a:lnTo>
                  <a:lnTo>
                    <a:pt x="1334" y="1638"/>
                  </a:lnTo>
                  <a:lnTo>
                    <a:pt x="1174" y="1812"/>
                  </a:lnTo>
                  <a:lnTo>
                    <a:pt x="1030" y="2000"/>
                  </a:lnTo>
                  <a:lnTo>
                    <a:pt x="899" y="2188"/>
                  </a:lnTo>
                  <a:lnTo>
                    <a:pt x="769" y="2391"/>
                  </a:lnTo>
                  <a:lnTo>
                    <a:pt x="653" y="2594"/>
                  </a:lnTo>
                  <a:lnTo>
                    <a:pt x="551" y="2797"/>
                  </a:lnTo>
                  <a:lnTo>
                    <a:pt x="450" y="3014"/>
                  </a:lnTo>
                  <a:lnTo>
                    <a:pt x="363" y="3232"/>
                  </a:lnTo>
                  <a:lnTo>
                    <a:pt x="291" y="3449"/>
                  </a:lnTo>
                  <a:lnTo>
                    <a:pt x="233" y="3666"/>
                  </a:lnTo>
                  <a:lnTo>
                    <a:pt x="175" y="3898"/>
                  </a:lnTo>
                  <a:lnTo>
                    <a:pt x="117" y="4130"/>
                  </a:lnTo>
                  <a:lnTo>
                    <a:pt x="73" y="4362"/>
                  </a:lnTo>
                  <a:lnTo>
                    <a:pt x="44" y="4593"/>
                  </a:lnTo>
                  <a:lnTo>
                    <a:pt x="1" y="5072"/>
                  </a:lnTo>
                  <a:lnTo>
                    <a:pt x="1" y="5550"/>
                  </a:lnTo>
                  <a:lnTo>
                    <a:pt x="15" y="6042"/>
                  </a:lnTo>
                  <a:lnTo>
                    <a:pt x="59" y="6535"/>
                  </a:lnTo>
                  <a:lnTo>
                    <a:pt x="146" y="7042"/>
                  </a:lnTo>
                  <a:lnTo>
                    <a:pt x="233" y="7535"/>
                  </a:lnTo>
                  <a:lnTo>
                    <a:pt x="363" y="8027"/>
                  </a:lnTo>
                  <a:lnTo>
                    <a:pt x="493" y="8520"/>
                  </a:lnTo>
                  <a:lnTo>
                    <a:pt x="667" y="9013"/>
                  </a:lnTo>
                  <a:lnTo>
                    <a:pt x="841" y="9491"/>
                  </a:lnTo>
                  <a:lnTo>
                    <a:pt x="1030" y="9954"/>
                  </a:lnTo>
                  <a:lnTo>
                    <a:pt x="1247" y="10418"/>
                  </a:lnTo>
                  <a:lnTo>
                    <a:pt x="1464" y="10853"/>
                  </a:lnTo>
                  <a:lnTo>
                    <a:pt x="1696" y="11287"/>
                  </a:lnTo>
                  <a:lnTo>
                    <a:pt x="1942" y="11707"/>
                  </a:lnTo>
                  <a:lnTo>
                    <a:pt x="2189" y="12099"/>
                  </a:lnTo>
                  <a:lnTo>
                    <a:pt x="2449" y="12475"/>
                  </a:lnTo>
                  <a:lnTo>
                    <a:pt x="2710" y="12823"/>
                  </a:lnTo>
                  <a:lnTo>
                    <a:pt x="2971" y="13156"/>
                  </a:lnTo>
                  <a:lnTo>
                    <a:pt x="3232" y="13446"/>
                  </a:lnTo>
                  <a:lnTo>
                    <a:pt x="3493" y="13721"/>
                  </a:lnTo>
                  <a:lnTo>
                    <a:pt x="3753" y="13968"/>
                  </a:lnTo>
                  <a:lnTo>
                    <a:pt x="4014" y="14171"/>
                  </a:lnTo>
                  <a:lnTo>
                    <a:pt x="4261" y="14359"/>
                  </a:lnTo>
                  <a:lnTo>
                    <a:pt x="4521" y="14518"/>
                  </a:lnTo>
                  <a:lnTo>
                    <a:pt x="4826" y="14678"/>
                  </a:lnTo>
                  <a:lnTo>
                    <a:pt x="5130" y="14822"/>
                  </a:lnTo>
                  <a:lnTo>
                    <a:pt x="5463" y="14967"/>
                  </a:lnTo>
                  <a:lnTo>
                    <a:pt x="5811" y="15098"/>
                  </a:lnTo>
                  <a:lnTo>
                    <a:pt x="6173" y="15228"/>
                  </a:lnTo>
                  <a:lnTo>
                    <a:pt x="6564" y="15344"/>
                  </a:lnTo>
                  <a:lnTo>
                    <a:pt x="6955" y="15460"/>
                  </a:lnTo>
                  <a:lnTo>
                    <a:pt x="7376" y="15576"/>
                  </a:lnTo>
                  <a:lnTo>
                    <a:pt x="7796" y="15663"/>
                  </a:lnTo>
                  <a:lnTo>
                    <a:pt x="8245" y="15764"/>
                  </a:lnTo>
                  <a:lnTo>
                    <a:pt x="8694" y="15851"/>
                  </a:lnTo>
                  <a:lnTo>
                    <a:pt x="9636" y="16011"/>
                  </a:lnTo>
                  <a:lnTo>
                    <a:pt x="10621" y="16141"/>
                  </a:lnTo>
                  <a:lnTo>
                    <a:pt x="11650" y="16242"/>
                  </a:lnTo>
                  <a:lnTo>
                    <a:pt x="12693" y="16315"/>
                  </a:lnTo>
                  <a:lnTo>
                    <a:pt x="13765" y="16373"/>
                  </a:lnTo>
                  <a:lnTo>
                    <a:pt x="14852" y="16402"/>
                  </a:lnTo>
                  <a:lnTo>
                    <a:pt x="15953" y="16416"/>
                  </a:lnTo>
                  <a:lnTo>
                    <a:pt x="17054" y="16402"/>
                  </a:lnTo>
                  <a:lnTo>
                    <a:pt x="18155" y="16373"/>
                  </a:lnTo>
                  <a:lnTo>
                    <a:pt x="19256" y="16300"/>
                  </a:lnTo>
                  <a:lnTo>
                    <a:pt x="20328" y="16228"/>
                  </a:lnTo>
                  <a:lnTo>
                    <a:pt x="21386" y="16126"/>
                  </a:lnTo>
                  <a:lnTo>
                    <a:pt x="22415" y="16011"/>
                  </a:lnTo>
                  <a:lnTo>
                    <a:pt x="23415" y="15866"/>
                  </a:lnTo>
                  <a:lnTo>
                    <a:pt x="24356" y="15706"/>
                  </a:lnTo>
                  <a:lnTo>
                    <a:pt x="25269" y="15518"/>
                  </a:lnTo>
                  <a:lnTo>
                    <a:pt x="26124" y="15315"/>
                  </a:lnTo>
                  <a:lnTo>
                    <a:pt x="26921" y="15098"/>
                  </a:lnTo>
                  <a:lnTo>
                    <a:pt x="27298" y="14982"/>
                  </a:lnTo>
                  <a:lnTo>
                    <a:pt x="27645" y="14866"/>
                  </a:lnTo>
                  <a:lnTo>
                    <a:pt x="27993" y="14750"/>
                  </a:lnTo>
                  <a:lnTo>
                    <a:pt x="28312" y="14620"/>
                  </a:lnTo>
                  <a:lnTo>
                    <a:pt x="28602" y="14489"/>
                  </a:lnTo>
                  <a:lnTo>
                    <a:pt x="28891" y="14344"/>
                  </a:lnTo>
                  <a:lnTo>
                    <a:pt x="29138" y="14214"/>
                  </a:lnTo>
                  <a:lnTo>
                    <a:pt x="29384" y="14069"/>
                  </a:lnTo>
                  <a:lnTo>
                    <a:pt x="29587" y="13910"/>
                  </a:lnTo>
                  <a:lnTo>
                    <a:pt x="29790" y="13765"/>
                  </a:lnTo>
                  <a:lnTo>
                    <a:pt x="29949" y="13605"/>
                  </a:lnTo>
                  <a:lnTo>
                    <a:pt x="30094" y="13446"/>
                  </a:lnTo>
                  <a:lnTo>
                    <a:pt x="30210" y="13287"/>
                  </a:lnTo>
                  <a:lnTo>
                    <a:pt x="30297" y="13113"/>
                  </a:lnTo>
                  <a:lnTo>
                    <a:pt x="30355" y="12939"/>
                  </a:lnTo>
                  <a:lnTo>
                    <a:pt x="30384" y="12765"/>
                  </a:lnTo>
                  <a:lnTo>
                    <a:pt x="30456" y="12475"/>
                  </a:lnTo>
                  <a:lnTo>
                    <a:pt x="30514" y="12142"/>
                  </a:lnTo>
                  <a:lnTo>
                    <a:pt x="30586" y="11678"/>
                  </a:lnTo>
                  <a:lnTo>
                    <a:pt x="30659" y="11128"/>
                  </a:lnTo>
                  <a:lnTo>
                    <a:pt x="30717" y="10476"/>
                  </a:lnTo>
                  <a:lnTo>
                    <a:pt x="30746" y="9766"/>
                  </a:lnTo>
                  <a:lnTo>
                    <a:pt x="30760" y="9375"/>
                  </a:lnTo>
                  <a:lnTo>
                    <a:pt x="30760" y="8984"/>
                  </a:lnTo>
                  <a:lnTo>
                    <a:pt x="30746" y="8578"/>
                  </a:lnTo>
                  <a:lnTo>
                    <a:pt x="30731" y="8158"/>
                  </a:lnTo>
                  <a:lnTo>
                    <a:pt x="30702" y="7723"/>
                  </a:lnTo>
                  <a:lnTo>
                    <a:pt x="30644" y="7288"/>
                  </a:lnTo>
                  <a:lnTo>
                    <a:pt x="30586" y="6839"/>
                  </a:lnTo>
                  <a:lnTo>
                    <a:pt x="30514" y="6405"/>
                  </a:lnTo>
                  <a:lnTo>
                    <a:pt x="30413" y="5955"/>
                  </a:lnTo>
                  <a:lnTo>
                    <a:pt x="30311" y="5506"/>
                  </a:lnTo>
                  <a:lnTo>
                    <a:pt x="30181" y="5057"/>
                  </a:lnTo>
                  <a:lnTo>
                    <a:pt x="30021" y="4608"/>
                  </a:lnTo>
                  <a:lnTo>
                    <a:pt x="29848" y="4173"/>
                  </a:lnTo>
                  <a:lnTo>
                    <a:pt x="29645" y="3724"/>
                  </a:lnTo>
                  <a:lnTo>
                    <a:pt x="29427" y="3304"/>
                  </a:lnTo>
                  <a:lnTo>
                    <a:pt x="29181" y="2884"/>
                  </a:lnTo>
                  <a:lnTo>
                    <a:pt x="28906" y="2478"/>
                  </a:lnTo>
                  <a:lnTo>
                    <a:pt x="28602" y="2072"/>
                  </a:lnTo>
                  <a:lnTo>
                    <a:pt x="28442" y="1884"/>
                  </a:lnTo>
                  <a:lnTo>
                    <a:pt x="28283" y="1710"/>
                  </a:lnTo>
                  <a:lnTo>
                    <a:pt x="28123" y="1536"/>
                  </a:lnTo>
                  <a:lnTo>
                    <a:pt x="27950" y="1391"/>
                  </a:lnTo>
                  <a:lnTo>
                    <a:pt x="27790" y="1232"/>
                  </a:lnTo>
                  <a:lnTo>
                    <a:pt x="27616" y="1102"/>
                  </a:lnTo>
                  <a:lnTo>
                    <a:pt x="27269" y="855"/>
                  </a:lnTo>
                  <a:lnTo>
                    <a:pt x="26906" y="638"/>
                  </a:lnTo>
                  <a:lnTo>
                    <a:pt x="26559" y="464"/>
                  </a:lnTo>
                  <a:lnTo>
                    <a:pt x="26196" y="319"/>
                  </a:lnTo>
                  <a:lnTo>
                    <a:pt x="25820" y="203"/>
                  </a:lnTo>
                  <a:lnTo>
                    <a:pt x="25457" y="116"/>
                  </a:lnTo>
                  <a:lnTo>
                    <a:pt x="25095" y="59"/>
                  </a:lnTo>
                  <a:lnTo>
                    <a:pt x="24733" y="15"/>
                  </a:lnTo>
                  <a:lnTo>
                    <a:pt x="24371" y="1"/>
                  </a:lnTo>
                  <a:close/>
                </a:path>
              </a:pathLst>
            </a:custGeom>
            <a:solidFill>
              <a:srgbClr val="66666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5" name="Google Shape;1807;p37">
              <a:extLst>
                <a:ext uri="{FF2B5EF4-FFF2-40B4-BE49-F238E27FC236}">
                  <a16:creationId xmlns:a16="http://schemas.microsoft.com/office/drawing/2014/main" id="{BE4300AB-335F-AAE4-EB6C-97D73A3DCD67}"/>
                </a:ext>
              </a:extLst>
            </p:cNvPr>
            <p:cNvSpPr/>
            <p:nvPr/>
          </p:nvSpPr>
          <p:spPr>
            <a:xfrm>
              <a:off x="3178100" y="3767200"/>
              <a:ext cx="422000" cy="670125"/>
            </a:xfrm>
            <a:custGeom>
              <a:avLst/>
              <a:gdLst/>
              <a:ahLst/>
              <a:cxnLst/>
              <a:rect l="l" t="t" r="r" b="b"/>
              <a:pathLst>
                <a:path w="16880" h="26805" extrusionOk="0">
                  <a:moveTo>
                    <a:pt x="0" y="0"/>
                  </a:moveTo>
                  <a:lnTo>
                    <a:pt x="87" y="971"/>
                  </a:lnTo>
                  <a:lnTo>
                    <a:pt x="334" y="3536"/>
                  </a:lnTo>
                  <a:lnTo>
                    <a:pt x="696" y="7216"/>
                  </a:lnTo>
                  <a:lnTo>
                    <a:pt x="913" y="9317"/>
                  </a:lnTo>
                  <a:lnTo>
                    <a:pt x="1145" y="11504"/>
                  </a:lnTo>
                  <a:lnTo>
                    <a:pt x="1391" y="13721"/>
                  </a:lnTo>
                  <a:lnTo>
                    <a:pt x="1652" y="15923"/>
                  </a:lnTo>
                  <a:lnTo>
                    <a:pt x="1913" y="18010"/>
                  </a:lnTo>
                  <a:lnTo>
                    <a:pt x="2174" y="19951"/>
                  </a:lnTo>
                  <a:lnTo>
                    <a:pt x="2435" y="21690"/>
                  </a:lnTo>
                  <a:lnTo>
                    <a:pt x="2565" y="22443"/>
                  </a:lnTo>
                  <a:lnTo>
                    <a:pt x="2695" y="23124"/>
                  </a:lnTo>
                  <a:lnTo>
                    <a:pt x="2826" y="23733"/>
                  </a:lnTo>
                  <a:lnTo>
                    <a:pt x="2942" y="24240"/>
                  </a:lnTo>
                  <a:lnTo>
                    <a:pt x="3058" y="24646"/>
                  </a:lnTo>
                  <a:lnTo>
                    <a:pt x="3116" y="24805"/>
                  </a:lnTo>
                  <a:lnTo>
                    <a:pt x="3174" y="24935"/>
                  </a:lnTo>
                  <a:lnTo>
                    <a:pt x="3231" y="25066"/>
                  </a:lnTo>
                  <a:lnTo>
                    <a:pt x="3304" y="25167"/>
                  </a:lnTo>
                  <a:lnTo>
                    <a:pt x="3391" y="25283"/>
                  </a:lnTo>
                  <a:lnTo>
                    <a:pt x="3478" y="25385"/>
                  </a:lnTo>
                  <a:lnTo>
                    <a:pt x="3579" y="25486"/>
                  </a:lnTo>
                  <a:lnTo>
                    <a:pt x="3695" y="25587"/>
                  </a:lnTo>
                  <a:lnTo>
                    <a:pt x="3941" y="25776"/>
                  </a:lnTo>
                  <a:lnTo>
                    <a:pt x="4217" y="25935"/>
                  </a:lnTo>
                  <a:lnTo>
                    <a:pt x="4535" y="26095"/>
                  </a:lnTo>
                  <a:lnTo>
                    <a:pt x="4869" y="26225"/>
                  </a:lnTo>
                  <a:lnTo>
                    <a:pt x="5231" y="26341"/>
                  </a:lnTo>
                  <a:lnTo>
                    <a:pt x="5622" y="26442"/>
                  </a:lnTo>
                  <a:lnTo>
                    <a:pt x="6028" y="26544"/>
                  </a:lnTo>
                  <a:lnTo>
                    <a:pt x="6448" y="26616"/>
                  </a:lnTo>
                  <a:lnTo>
                    <a:pt x="6883" y="26674"/>
                  </a:lnTo>
                  <a:lnTo>
                    <a:pt x="7317" y="26732"/>
                  </a:lnTo>
                  <a:lnTo>
                    <a:pt x="7781" y="26761"/>
                  </a:lnTo>
                  <a:lnTo>
                    <a:pt x="8230" y="26790"/>
                  </a:lnTo>
                  <a:lnTo>
                    <a:pt x="8694" y="26804"/>
                  </a:lnTo>
                  <a:lnTo>
                    <a:pt x="9143" y="26790"/>
                  </a:lnTo>
                  <a:lnTo>
                    <a:pt x="9606" y="26790"/>
                  </a:lnTo>
                  <a:lnTo>
                    <a:pt x="10056" y="26761"/>
                  </a:lnTo>
                  <a:lnTo>
                    <a:pt x="10490" y="26718"/>
                  </a:lnTo>
                  <a:lnTo>
                    <a:pt x="10925" y="26674"/>
                  </a:lnTo>
                  <a:lnTo>
                    <a:pt x="11331" y="26616"/>
                  </a:lnTo>
                  <a:lnTo>
                    <a:pt x="11736" y="26544"/>
                  </a:lnTo>
                  <a:lnTo>
                    <a:pt x="12113" y="26471"/>
                  </a:lnTo>
                  <a:lnTo>
                    <a:pt x="12461" y="26384"/>
                  </a:lnTo>
                  <a:lnTo>
                    <a:pt x="12794" y="26283"/>
                  </a:lnTo>
                  <a:lnTo>
                    <a:pt x="13084" y="26181"/>
                  </a:lnTo>
                  <a:lnTo>
                    <a:pt x="13359" y="26066"/>
                  </a:lnTo>
                  <a:lnTo>
                    <a:pt x="13591" y="25950"/>
                  </a:lnTo>
                  <a:lnTo>
                    <a:pt x="13794" y="25819"/>
                  </a:lnTo>
                  <a:lnTo>
                    <a:pt x="13939" y="25674"/>
                  </a:lnTo>
                  <a:lnTo>
                    <a:pt x="14011" y="25602"/>
                  </a:lnTo>
                  <a:lnTo>
                    <a:pt x="14055" y="25529"/>
                  </a:lnTo>
                  <a:lnTo>
                    <a:pt x="14112" y="25443"/>
                  </a:lnTo>
                  <a:lnTo>
                    <a:pt x="14156" y="25327"/>
                  </a:lnTo>
                  <a:lnTo>
                    <a:pt x="14257" y="25008"/>
                  </a:lnTo>
                  <a:lnTo>
                    <a:pt x="14373" y="24573"/>
                  </a:lnTo>
                  <a:lnTo>
                    <a:pt x="14475" y="24037"/>
                  </a:lnTo>
                  <a:lnTo>
                    <a:pt x="14591" y="23414"/>
                  </a:lnTo>
                  <a:lnTo>
                    <a:pt x="14721" y="22719"/>
                  </a:lnTo>
                  <a:lnTo>
                    <a:pt x="14967" y="21081"/>
                  </a:lnTo>
                  <a:lnTo>
                    <a:pt x="15228" y="19212"/>
                  </a:lnTo>
                  <a:lnTo>
                    <a:pt x="15474" y="17169"/>
                  </a:lnTo>
                  <a:lnTo>
                    <a:pt x="15721" y="15011"/>
                  </a:lnTo>
                  <a:lnTo>
                    <a:pt x="15967" y="12794"/>
                  </a:lnTo>
                  <a:lnTo>
                    <a:pt x="16184" y="10592"/>
                  </a:lnTo>
                  <a:lnTo>
                    <a:pt x="16387" y="8462"/>
                  </a:lnTo>
                  <a:lnTo>
                    <a:pt x="16561" y="6477"/>
                  </a:lnTo>
                  <a:lnTo>
                    <a:pt x="16706" y="4680"/>
                  </a:lnTo>
                  <a:lnTo>
                    <a:pt x="16807" y="3159"/>
                  </a:lnTo>
                  <a:lnTo>
                    <a:pt x="16865" y="1956"/>
                  </a:lnTo>
                  <a:lnTo>
                    <a:pt x="16880" y="1507"/>
                  </a:lnTo>
                  <a:lnTo>
                    <a:pt x="16880" y="1145"/>
                  </a:lnTo>
                  <a:lnTo>
                    <a:pt x="16865" y="913"/>
                  </a:lnTo>
                  <a:lnTo>
                    <a:pt x="16851" y="841"/>
                  </a:lnTo>
                  <a:lnTo>
                    <a:pt x="16836" y="797"/>
                  </a:lnTo>
                  <a:lnTo>
                    <a:pt x="16807" y="768"/>
                  </a:lnTo>
                  <a:lnTo>
                    <a:pt x="16749" y="739"/>
                  </a:lnTo>
                  <a:lnTo>
                    <a:pt x="16576" y="681"/>
                  </a:lnTo>
                  <a:lnTo>
                    <a:pt x="16329" y="638"/>
                  </a:lnTo>
                  <a:lnTo>
                    <a:pt x="15996" y="580"/>
                  </a:lnTo>
                  <a:lnTo>
                    <a:pt x="15590" y="536"/>
                  </a:lnTo>
                  <a:lnTo>
                    <a:pt x="15127" y="493"/>
                  </a:lnTo>
                  <a:lnTo>
                    <a:pt x="14040" y="421"/>
                  </a:lnTo>
                  <a:lnTo>
                    <a:pt x="12751" y="348"/>
                  </a:lnTo>
                  <a:lnTo>
                    <a:pt x="11331" y="276"/>
                  </a:lnTo>
                  <a:lnTo>
                    <a:pt x="9824" y="218"/>
                  </a:lnTo>
                  <a:lnTo>
                    <a:pt x="8274" y="174"/>
                  </a:lnTo>
                  <a:lnTo>
                    <a:pt x="5231" y="87"/>
                  </a:lnTo>
                  <a:lnTo>
                    <a:pt x="2579" y="44"/>
                  </a:lnTo>
                  <a:lnTo>
                    <a:pt x="0" y="0"/>
                  </a:lnTo>
                  <a:close/>
                </a:path>
              </a:pathLst>
            </a:custGeom>
            <a:solidFill>
              <a:srgbClr val="FDCC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6" name="Google Shape;1808;p37">
              <a:extLst>
                <a:ext uri="{FF2B5EF4-FFF2-40B4-BE49-F238E27FC236}">
                  <a16:creationId xmlns:a16="http://schemas.microsoft.com/office/drawing/2014/main" id="{2379676F-BE2F-4D0D-12C3-16F44AAD4EAB}"/>
                </a:ext>
              </a:extLst>
            </p:cNvPr>
            <p:cNvSpPr/>
            <p:nvPr/>
          </p:nvSpPr>
          <p:spPr>
            <a:xfrm>
              <a:off x="3179175" y="3767200"/>
              <a:ext cx="420925" cy="377100"/>
            </a:xfrm>
            <a:custGeom>
              <a:avLst/>
              <a:gdLst/>
              <a:ahLst/>
              <a:cxnLst/>
              <a:rect l="l" t="t" r="r" b="b"/>
              <a:pathLst>
                <a:path w="16837" h="15084" extrusionOk="0">
                  <a:moveTo>
                    <a:pt x="523" y="0"/>
                  </a:moveTo>
                  <a:lnTo>
                    <a:pt x="1" y="464"/>
                  </a:lnTo>
                  <a:lnTo>
                    <a:pt x="276" y="3434"/>
                  </a:lnTo>
                  <a:lnTo>
                    <a:pt x="899" y="4159"/>
                  </a:lnTo>
                  <a:lnTo>
                    <a:pt x="1522" y="4854"/>
                  </a:lnTo>
                  <a:lnTo>
                    <a:pt x="2160" y="5550"/>
                  </a:lnTo>
                  <a:lnTo>
                    <a:pt x="2826" y="6216"/>
                  </a:lnTo>
                  <a:lnTo>
                    <a:pt x="3493" y="6882"/>
                  </a:lnTo>
                  <a:lnTo>
                    <a:pt x="4174" y="7534"/>
                  </a:lnTo>
                  <a:lnTo>
                    <a:pt x="4884" y="8158"/>
                  </a:lnTo>
                  <a:lnTo>
                    <a:pt x="5594" y="8781"/>
                  </a:lnTo>
                  <a:lnTo>
                    <a:pt x="6318" y="9389"/>
                  </a:lnTo>
                  <a:lnTo>
                    <a:pt x="7057" y="9969"/>
                  </a:lnTo>
                  <a:lnTo>
                    <a:pt x="7810" y="10534"/>
                  </a:lnTo>
                  <a:lnTo>
                    <a:pt x="8578" y="11084"/>
                  </a:lnTo>
                  <a:lnTo>
                    <a:pt x="9346" y="11620"/>
                  </a:lnTo>
                  <a:lnTo>
                    <a:pt x="10143" y="12142"/>
                  </a:lnTo>
                  <a:lnTo>
                    <a:pt x="10940" y="12649"/>
                  </a:lnTo>
                  <a:lnTo>
                    <a:pt x="11751" y="13127"/>
                  </a:lnTo>
                  <a:lnTo>
                    <a:pt x="12708" y="13663"/>
                  </a:lnTo>
                  <a:lnTo>
                    <a:pt x="13186" y="13924"/>
                  </a:lnTo>
                  <a:lnTo>
                    <a:pt x="13678" y="14170"/>
                  </a:lnTo>
                  <a:lnTo>
                    <a:pt x="14171" y="14417"/>
                  </a:lnTo>
                  <a:lnTo>
                    <a:pt x="14664" y="14648"/>
                  </a:lnTo>
                  <a:lnTo>
                    <a:pt x="15171" y="14880"/>
                  </a:lnTo>
                  <a:lnTo>
                    <a:pt x="15678" y="15083"/>
                  </a:lnTo>
                  <a:lnTo>
                    <a:pt x="15939" y="12591"/>
                  </a:lnTo>
                  <a:lnTo>
                    <a:pt x="16199" y="10113"/>
                  </a:lnTo>
                  <a:lnTo>
                    <a:pt x="16417" y="7737"/>
                  </a:lnTo>
                  <a:lnTo>
                    <a:pt x="16591" y="5579"/>
                  </a:lnTo>
                  <a:lnTo>
                    <a:pt x="16735" y="3724"/>
                  </a:lnTo>
                  <a:lnTo>
                    <a:pt x="16808" y="2232"/>
                  </a:lnTo>
                  <a:lnTo>
                    <a:pt x="16837" y="1667"/>
                  </a:lnTo>
                  <a:lnTo>
                    <a:pt x="16837" y="1232"/>
                  </a:lnTo>
                  <a:lnTo>
                    <a:pt x="16822" y="928"/>
                  </a:lnTo>
                  <a:lnTo>
                    <a:pt x="16808" y="841"/>
                  </a:lnTo>
                  <a:lnTo>
                    <a:pt x="16793" y="797"/>
                  </a:lnTo>
                  <a:lnTo>
                    <a:pt x="16764" y="768"/>
                  </a:lnTo>
                  <a:lnTo>
                    <a:pt x="16721" y="739"/>
                  </a:lnTo>
                  <a:lnTo>
                    <a:pt x="16576" y="696"/>
                  </a:lnTo>
                  <a:lnTo>
                    <a:pt x="16373" y="652"/>
                  </a:lnTo>
                  <a:lnTo>
                    <a:pt x="16112" y="609"/>
                  </a:lnTo>
                  <a:lnTo>
                    <a:pt x="15402" y="522"/>
                  </a:lnTo>
                  <a:lnTo>
                    <a:pt x="14504" y="450"/>
                  </a:lnTo>
                  <a:lnTo>
                    <a:pt x="13432" y="377"/>
                  </a:lnTo>
                  <a:lnTo>
                    <a:pt x="12244" y="319"/>
                  </a:lnTo>
                  <a:lnTo>
                    <a:pt x="10954" y="261"/>
                  </a:lnTo>
                  <a:lnTo>
                    <a:pt x="9592" y="218"/>
                  </a:lnTo>
                  <a:lnTo>
                    <a:pt x="6825" y="131"/>
                  </a:lnTo>
                  <a:lnTo>
                    <a:pt x="4217" y="73"/>
                  </a:lnTo>
                  <a:lnTo>
                    <a:pt x="523" y="0"/>
                  </a:lnTo>
                  <a:close/>
                </a:path>
              </a:pathLst>
            </a:custGeom>
            <a:solidFill>
              <a:srgbClr val="FCAE6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7" name="Google Shape;1809;p37">
              <a:extLst>
                <a:ext uri="{FF2B5EF4-FFF2-40B4-BE49-F238E27FC236}">
                  <a16:creationId xmlns:a16="http://schemas.microsoft.com/office/drawing/2014/main" id="{7DA0A2DB-FC75-F653-713F-EEA3DA3C325B}"/>
                </a:ext>
              </a:extLst>
            </p:cNvPr>
            <p:cNvSpPr/>
            <p:nvPr/>
          </p:nvSpPr>
          <p:spPr>
            <a:xfrm>
              <a:off x="3044450" y="3101450"/>
              <a:ext cx="1138475" cy="774075"/>
            </a:xfrm>
            <a:custGeom>
              <a:avLst/>
              <a:gdLst/>
              <a:ahLst/>
              <a:cxnLst/>
              <a:rect l="l" t="t" r="r" b="b"/>
              <a:pathLst>
                <a:path w="45539" h="30963" extrusionOk="0">
                  <a:moveTo>
                    <a:pt x="21545" y="0"/>
                  </a:moveTo>
                  <a:lnTo>
                    <a:pt x="20878" y="15"/>
                  </a:lnTo>
                  <a:lnTo>
                    <a:pt x="20212" y="15"/>
                  </a:lnTo>
                  <a:lnTo>
                    <a:pt x="19545" y="44"/>
                  </a:lnTo>
                  <a:lnTo>
                    <a:pt x="18893" y="73"/>
                  </a:lnTo>
                  <a:lnTo>
                    <a:pt x="18241" y="116"/>
                  </a:lnTo>
                  <a:lnTo>
                    <a:pt x="17589" y="174"/>
                  </a:lnTo>
                  <a:lnTo>
                    <a:pt x="16952" y="246"/>
                  </a:lnTo>
                  <a:lnTo>
                    <a:pt x="16314" y="319"/>
                  </a:lnTo>
                  <a:lnTo>
                    <a:pt x="15691" y="406"/>
                  </a:lnTo>
                  <a:lnTo>
                    <a:pt x="15068" y="507"/>
                  </a:lnTo>
                  <a:lnTo>
                    <a:pt x="14460" y="623"/>
                  </a:lnTo>
                  <a:lnTo>
                    <a:pt x="13866" y="754"/>
                  </a:lnTo>
                  <a:lnTo>
                    <a:pt x="13272" y="898"/>
                  </a:lnTo>
                  <a:lnTo>
                    <a:pt x="12692" y="1058"/>
                  </a:lnTo>
                  <a:lnTo>
                    <a:pt x="12127" y="1246"/>
                  </a:lnTo>
                  <a:lnTo>
                    <a:pt x="11591" y="1449"/>
                  </a:lnTo>
                  <a:lnTo>
                    <a:pt x="11055" y="1681"/>
                  </a:lnTo>
                  <a:lnTo>
                    <a:pt x="10533" y="1942"/>
                  </a:lnTo>
                  <a:lnTo>
                    <a:pt x="10041" y="2217"/>
                  </a:lnTo>
                  <a:lnTo>
                    <a:pt x="9548" y="2521"/>
                  </a:lnTo>
                  <a:lnTo>
                    <a:pt x="9085" y="2840"/>
                  </a:lnTo>
                  <a:lnTo>
                    <a:pt x="8621" y="3173"/>
                  </a:lnTo>
                  <a:lnTo>
                    <a:pt x="8172" y="3535"/>
                  </a:lnTo>
                  <a:lnTo>
                    <a:pt x="7752" y="3912"/>
                  </a:lnTo>
                  <a:lnTo>
                    <a:pt x="7331" y="4303"/>
                  </a:lnTo>
                  <a:lnTo>
                    <a:pt x="6926" y="4709"/>
                  </a:lnTo>
                  <a:lnTo>
                    <a:pt x="6535" y="5129"/>
                  </a:lnTo>
                  <a:lnTo>
                    <a:pt x="6172" y="5564"/>
                  </a:lnTo>
                  <a:lnTo>
                    <a:pt x="5796" y="6013"/>
                  </a:lnTo>
                  <a:lnTo>
                    <a:pt x="5448" y="6477"/>
                  </a:lnTo>
                  <a:lnTo>
                    <a:pt x="5115" y="6955"/>
                  </a:lnTo>
                  <a:lnTo>
                    <a:pt x="4796" y="7433"/>
                  </a:lnTo>
                  <a:lnTo>
                    <a:pt x="4477" y="7925"/>
                  </a:lnTo>
                  <a:lnTo>
                    <a:pt x="4173" y="8433"/>
                  </a:lnTo>
                  <a:lnTo>
                    <a:pt x="3898" y="8954"/>
                  </a:lnTo>
                  <a:lnTo>
                    <a:pt x="3622" y="9476"/>
                  </a:lnTo>
                  <a:lnTo>
                    <a:pt x="3347" y="9997"/>
                  </a:lnTo>
                  <a:lnTo>
                    <a:pt x="3101" y="10533"/>
                  </a:lnTo>
                  <a:lnTo>
                    <a:pt x="2854" y="11070"/>
                  </a:lnTo>
                  <a:lnTo>
                    <a:pt x="2623" y="11620"/>
                  </a:lnTo>
                  <a:lnTo>
                    <a:pt x="2405" y="12171"/>
                  </a:lnTo>
                  <a:lnTo>
                    <a:pt x="2202" y="12721"/>
                  </a:lnTo>
                  <a:lnTo>
                    <a:pt x="2000" y="13272"/>
                  </a:lnTo>
                  <a:lnTo>
                    <a:pt x="1811" y="13822"/>
                  </a:lnTo>
                  <a:lnTo>
                    <a:pt x="1637" y="14373"/>
                  </a:lnTo>
                  <a:lnTo>
                    <a:pt x="1478" y="14938"/>
                  </a:lnTo>
                  <a:lnTo>
                    <a:pt x="1319" y="15489"/>
                  </a:lnTo>
                  <a:lnTo>
                    <a:pt x="1174" y="16039"/>
                  </a:lnTo>
                  <a:lnTo>
                    <a:pt x="1029" y="16590"/>
                  </a:lnTo>
                  <a:lnTo>
                    <a:pt x="783" y="17662"/>
                  </a:lnTo>
                  <a:lnTo>
                    <a:pt x="580" y="18734"/>
                  </a:lnTo>
                  <a:lnTo>
                    <a:pt x="406" y="19763"/>
                  </a:lnTo>
                  <a:lnTo>
                    <a:pt x="261" y="20762"/>
                  </a:lnTo>
                  <a:lnTo>
                    <a:pt x="145" y="21719"/>
                  </a:lnTo>
                  <a:lnTo>
                    <a:pt x="73" y="22631"/>
                  </a:lnTo>
                  <a:lnTo>
                    <a:pt x="29" y="23486"/>
                  </a:lnTo>
                  <a:lnTo>
                    <a:pt x="0" y="24283"/>
                  </a:lnTo>
                  <a:lnTo>
                    <a:pt x="15" y="25022"/>
                  </a:lnTo>
                  <a:lnTo>
                    <a:pt x="44" y="25674"/>
                  </a:lnTo>
                  <a:lnTo>
                    <a:pt x="102" y="26239"/>
                  </a:lnTo>
                  <a:lnTo>
                    <a:pt x="145" y="26500"/>
                  </a:lnTo>
                  <a:lnTo>
                    <a:pt x="174" y="26732"/>
                  </a:lnTo>
                  <a:lnTo>
                    <a:pt x="232" y="26949"/>
                  </a:lnTo>
                  <a:lnTo>
                    <a:pt x="275" y="27123"/>
                  </a:lnTo>
                  <a:lnTo>
                    <a:pt x="333" y="27282"/>
                  </a:lnTo>
                  <a:lnTo>
                    <a:pt x="406" y="27427"/>
                  </a:lnTo>
                  <a:lnTo>
                    <a:pt x="478" y="27543"/>
                  </a:lnTo>
                  <a:lnTo>
                    <a:pt x="594" y="27659"/>
                  </a:lnTo>
                  <a:lnTo>
                    <a:pt x="725" y="27775"/>
                  </a:lnTo>
                  <a:lnTo>
                    <a:pt x="884" y="27891"/>
                  </a:lnTo>
                  <a:lnTo>
                    <a:pt x="1072" y="28021"/>
                  </a:lnTo>
                  <a:lnTo>
                    <a:pt x="1290" y="28137"/>
                  </a:lnTo>
                  <a:lnTo>
                    <a:pt x="1536" y="28239"/>
                  </a:lnTo>
                  <a:lnTo>
                    <a:pt x="1797" y="28355"/>
                  </a:lnTo>
                  <a:lnTo>
                    <a:pt x="2072" y="28470"/>
                  </a:lnTo>
                  <a:lnTo>
                    <a:pt x="2376" y="28586"/>
                  </a:lnTo>
                  <a:lnTo>
                    <a:pt x="3043" y="28804"/>
                  </a:lnTo>
                  <a:lnTo>
                    <a:pt x="3796" y="29007"/>
                  </a:lnTo>
                  <a:lnTo>
                    <a:pt x="4593" y="29224"/>
                  </a:lnTo>
                  <a:lnTo>
                    <a:pt x="5462" y="29412"/>
                  </a:lnTo>
                  <a:lnTo>
                    <a:pt x="6390" y="29601"/>
                  </a:lnTo>
                  <a:lnTo>
                    <a:pt x="7360" y="29774"/>
                  </a:lnTo>
                  <a:lnTo>
                    <a:pt x="8360" y="29948"/>
                  </a:lnTo>
                  <a:lnTo>
                    <a:pt x="9389" y="30108"/>
                  </a:lnTo>
                  <a:lnTo>
                    <a:pt x="10447" y="30253"/>
                  </a:lnTo>
                  <a:lnTo>
                    <a:pt x="11519" y="30397"/>
                  </a:lnTo>
                  <a:lnTo>
                    <a:pt x="12605" y="30513"/>
                  </a:lnTo>
                  <a:lnTo>
                    <a:pt x="13677" y="30629"/>
                  </a:lnTo>
                  <a:lnTo>
                    <a:pt x="14750" y="30716"/>
                  </a:lnTo>
                  <a:lnTo>
                    <a:pt x="15807" y="30803"/>
                  </a:lnTo>
                  <a:lnTo>
                    <a:pt x="16851" y="30861"/>
                  </a:lnTo>
                  <a:lnTo>
                    <a:pt x="17865" y="30919"/>
                  </a:lnTo>
                  <a:lnTo>
                    <a:pt x="18835" y="30948"/>
                  </a:lnTo>
                  <a:lnTo>
                    <a:pt x="19763" y="30962"/>
                  </a:lnTo>
                  <a:lnTo>
                    <a:pt x="20647" y="30962"/>
                  </a:lnTo>
                  <a:lnTo>
                    <a:pt x="21458" y="30934"/>
                  </a:lnTo>
                  <a:lnTo>
                    <a:pt x="22211" y="30890"/>
                  </a:lnTo>
                  <a:lnTo>
                    <a:pt x="22892" y="30832"/>
                  </a:lnTo>
                  <a:lnTo>
                    <a:pt x="23501" y="30745"/>
                  </a:lnTo>
                  <a:lnTo>
                    <a:pt x="23762" y="30702"/>
                  </a:lnTo>
                  <a:lnTo>
                    <a:pt x="24008" y="30644"/>
                  </a:lnTo>
                  <a:lnTo>
                    <a:pt x="24225" y="30586"/>
                  </a:lnTo>
                  <a:lnTo>
                    <a:pt x="24428" y="30513"/>
                  </a:lnTo>
                  <a:lnTo>
                    <a:pt x="24602" y="30441"/>
                  </a:lnTo>
                  <a:lnTo>
                    <a:pt x="24747" y="30368"/>
                  </a:lnTo>
                  <a:lnTo>
                    <a:pt x="24863" y="30282"/>
                  </a:lnTo>
                  <a:lnTo>
                    <a:pt x="24950" y="30195"/>
                  </a:lnTo>
                  <a:lnTo>
                    <a:pt x="25254" y="29789"/>
                  </a:lnTo>
                  <a:lnTo>
                    <a:pt x="25587" y="29354"/>
                  </a:lnTo>
                  <a:lnTo>
                    <a:pt x="25949" y="28876"/>
                  </a:lnTo>
                  <a:lnTo>
                    <a:pt x="26355" y="28383"/>
                  </a:lnTo>
                  <a:lnTo>
                    <a:pt x="26775" y="27876"/>
                  </a:lnTo>
                  <a:lnTo>
                    <a:pt x="27239" y="27355"/>
                  </a:lnTo>
                  <a:lnTo>
                    <a:pt x="27485" y="27108"/>
                  </a:lnTo>
                  <a:lnTo>
                    <a:pt x="27746" y="26862"/>
                  </a:lnTo>
                  <a:lnTo>
                    <a:pt x="28007" y="26616"/>
                  </a:lnTo>
                  <a:lnTo>
                    <a:pt x="28297" y="26384"/>
                  </a:lnTo>
                  <a:lnTo>
                    <a:pt x="28572" y="26152"/>
                  </a:lnTo>
                  <a:lnTo>
                    <a:pt x="28876" y="25935"/>
                  </a:lnTo>
                  <a:lnTo>
                    <a:pt x="29195" y="25732"/>
                  </a:lnTo>
                  <a:lnTo>
                    <a:pt x="29514" y="25529"/>
                  </a:lnTo>
                  <a:lnTo>
                    <a:pt x="29847" y="25355"/>
                  </a:lnTo>
                  <a:lnTo>
                    <a:pt x="30195" y="25181"/>
                  </a:lnTo>
                  <a:lnTo>
                    <a:pt x="30557" y="25037"/>
                  </a:lnTo>
                  <a:lnTo>
                    <a:pt x="30934" y="24906"/>
                  </a:lnTo>
                  <a:lnTo>
                    <a:pt x="31325" y="24790"/>
                  </a:lnTo>
                  <a:lnTo>
                    <a:pt x="31730" y="24703"/>
                  </a:lnTo>
                  <a:lnTo>
                    <a:pt x="32136" y="24631"/>
                  </a:lnTo>
                  <a:lnTo>
                    <a:pt x="32571" y="24573"/>
                  </a:lnTo>
                  <a:lnTo>
                    <a:pt x="33020" y="24558"/>
                  </a:lnTo>
                  <a:lnTo>
                    <a:pt x="33484" y="24558"/>
                  </a:lnTo>
                  <a:lnTo>
                    <a:pt x="33962" y="24587"/>
                  </a:lnTo>
                  <a:lnTo>
                    <a:pt x="34454" y="24645"/>
                  </a:lnTo>
                  <a:lnTo>
                    <a:pt x="34701" y="24674"/>
                  </a:lnTo>
                  <a:lnTo>
                    <a:pt x="34947" y="24660"/>
                  </a:lnTo>
                  <a:lnTo>
                    <a:pt x="35208" y="24616"/>
                  </a:lnTo>
                  <a:lnTo>
                    <a:pt x="35454" y="24544"/>
                  </a:lnTo>
                  <a:lnTo>
                    <a:pt x="35715" y="24443"/>
                  </a:lnTo>
                  <a:lnTo>
                    <a:pt x="35961" y="24327"/>
                  </a:lnTo>
                  <a:lnTo>
                    <a:pt x="36207" y="24167"/>
                  </a:lnTo>
                  <a:lnTo>
                    <a:pt x="36468" y="23993"/>
                  </a:lnTo>
                  <a:lnTo>
                    <a:pt x="36714" y="23791"/>
                  </a:lnTo>
                  <a:lnTo>
                    <a:pt x="36961" y="23559"/>
                  </a:lnTo>
                  <a:lnTo>
                    <a:pt x="37207" y="23312"/>
                  </a:lnTo>
                  <a:lnTo>
                    <a:pt x="37453" y="23037"/>
                  </a:lnTo>
                  <a:lnTo>
                    <a:pt x="37700" y="22747"/>
                  </a:lnTo>
                  <a:lnTo>
                    <a:pt x="37946" y="22443"/>
                  </a:lnTo>
                  <a:lnTo>
                    <a:pt x="38192" y="22110"/>
                  </a:lnTo>
                  <a:lnTo>
                    <a:pt x="38439" y="21762"/>
                  </a:lnTo>
                  <a:lnTo>
                    <a:pt x="38685" y="21400"/>
                  </a:lnTo>
                  <a:lnTo>
                    <a:pt x="38917" y="21023"/>
                  </a:lnTo>
                  <a:lnTo>
                    <a:pt x="39163" y="20632"/>
                  </a:lnTo>
                  <a:lnTo>
                    <a:pt x="39395" y="20226"/>
                  </a:lnTo>
                  <a:lnTo>
                    <a:pt x="39859" y="19372"/>
                  </a:lnTo>
                  <a:lnTo>
                    <a:pt x="40308" y="18488"/>
                  </a:lnTo>
                  <a:lnTo>
                    <a:pt x="40757" y="17560"/>
                  </a:lnTo>
                  <a:lnTo>
                    <a:pt x="41177" y="16604"/>
                  </a:lnTo>
                  <a:lnTo>
                    <a:pt x="41597" y="15633"/>
                  </a:lnTo>
                  <a:lnTo>
                    <a:pt x="42003" y="14648"/>
                  </a:lnTo>
                  <a:lnTo>
                    <a:pt x="42380" y="13663"/>
                  </a:lnTo>
                  <a:lnTo>
                    <a:pt x="42756" y="12692"/>
                  </a:lnTo>
                  <a:lnTo>
                    <a:pt x="43104" y="11721"/>
                  </a:lnTo>
                  <a:lnTo>
                    <a:pt x="43437" y="10780"/>
                  </a:lnTo>
                  <a:lnTo>
                    <a:pt x="44046" y="8998"/>
                  </a:lnTo>
                  <a:lnTo>
                    <a:pt x="44553" y="7389"/>
                  </a:lnTo>
                  <a:lnTo>
                    <a:pt x="44973" y="6027"/>
                  </a:lnTo>
                  <a:lnTo>
                    <a:pt x="45277" y="4984"/>
                  </a:lnTo>
                  <a:lnTo>
                    <a:pt x="45538" y="4057"/>
                  </a:lnTo>
                  <a:lnTo>
                    <a:pt x="44669" y="3796"/>
                  </a:lnTo>
                  <a:lnTo>
                    <a:pt x="43626" y="3492"/>
                  </a:lnTo>
                  <a:lnTo>
                    <a:pt x="42249" y="3115"/>
                  </a:lnTo>
                  <a:lnTo>
                    <a:pt x="40568" y="2695"/>
                  </a:lnTo>
                  <a:lnTo>
                    <a:pt x="39627" y="2463"/>
                  </a:lnTo>
                  <a:lnTo>
                    <a:pt x="38613" y="2217"/>
                  </a:lnTo>
                  <a:lnTo>
                    <a:pt x="37555" y="1985"/>
                  </a:lnTo>
                  <a:lnTo>
                    <a:pt x="36439" y="1753"/>
                  </a:lnTo>
                  <a:lnTo>
                    <a:pt x="35280" y="1521"/>
                  </a:lnTo>
                  <a:lnTo>
                    <a:pt x="34078" y="1290"/>
                  </a:lnTo>
                  <a:lnTo>
                    <a:pt x="32846" y="1072"/>
                  </a:lnTo>
                  <a:lnTo>
                    <a:pt x="31571" y="869"/>
                  </a:lnTo>
                  <a:lnTo>
                    <a:pt x="30282" y="681"/>
                  </a:lnTo>
                  <a:lnTo>
                    <a:pt x="28963" y="507"/>
                  </a:lnTo>
                  <a:lnTo>
                    <a:pt x="27630" y="348"/>
                  </a:lnTo>
                  <a:lnTo>
                    <a:pt x="26283" y="217"/>
                  </a:lnTo>
                  <a:lnTo>
                    <a:pt x="24921" y="131"/>
                  </a:lnTo>
                  <a:lnTo>
                    <a:pt x="23573" y="58"/>
                  </a:lnTo>
                  <a:lnTo>
                    <a:pt x="22226" y="15"/>
                  </a:lnTo>
                  <a:lnTo>
                    <a:pt x="21545" y="0"/>
                  </a:lnTo>
                  <a:close/>
                </a:path>
              </a:pathLst>
            </a:custGeom>
            <a:solidFill>
              <a:srgbClr val="4343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8" name="Google Shape;1810;p37">
              <a:extLst>
                <a:ext uri="{FF2B5EF4-FFF2-40B4-BE49-F238E27FC236}">
                  <a16:creationId xmlns:a16="http://schemas.microsoft.com/office/drawing/2014/main" id="{0C0AE742-5CA4-8FC2-9B8D-8C34F9BCFC8D}"/>
                </a:ext>
              </a:extLst>
            </p:cNvPr>
            <p:cNvSpPr/>
            <p:nvPr/>
          </p:nvSpPr>
          <p:spPr>
            <a:xfrm>
              <a:off x="3430575" y="2198425"/>
              <a:ext cx="386150" cy="846175"/>
            </a:xfrm>
            <a:custGeom>
              <a:avLst/>
              <a:gdLst/>
              <a:ahLst/>
              <a:cxnLst/>
              <a:rect l="l" t="t" r="r" b="b"/>
              <a:pathLst>
                <a:path w="15446" h="33847" extrusionOk="0">
                  <a:moveTo>
                    <a:pt x="6737" y="1"/>
                  </a:moveTo>
                  <a:lnTo>
                    <a:pt x="2173" y="189"/>
                  </a:lnTo>
                  <a:lnTo>
                    <a:pt x="2159" y="305"/>
                  </a:lnTo>
                  <a:lnTo>
                    <a:pt x="2159" y="537"/>
                  </a:lnTo>
                  <a:lnTo>
                    <a:pt x="2159" y="1305"/>
                  </a:lnTo>
                  <a:lnTo>
                    <a:pt x="2202" y="3898"/>
                  </a:lnTo>
                  <a:lnTo>
                    <a:pt x="2231" y="5637"/>
                  </a:lnTo>
                  <a:lnTo>
                    <a:pt x="2246" y="7578"/>
                  </a:lnTo>
                  <a:lnTo>
                    <a:pt x="2231" y="9679"/>
                  </a:lnTo>
                  <a:lnTo>
                    <a:pt x="2202" y="11896"/>
                  </a:lnTo>
                  <a:lnTo>
                    <a:pt x="2173" y="13026"/>
                  </a:lnTo>
                  <a:lnTo>
                    <a:pt x="2144" y="14171"/>
                  </a:lnTo>
                  <a:lnTo>
                    <a:pt x="2086" y="15315"/>
                  </a:lnTo>
                  <a:lnTo>
                    <a:pt x="2029" y="16460"/>
                  </a:lnTo>
                  <a:lnTo>
                    <a:pt x="1956" y="17576"/>
                  </a:lnTo>
                  <a:lnTo>
                    <a:pt x="1869" y="18691"/>
                  </a:lnTo>
                  <a:lnTo>
                    <a:pt x="1768" y="19763"/>
                  </a:lnTo>
                  <a:lnTo>
                    <a:pt x="1652" y="20821"/>
                  </a:lnTo>
                  <a:lnTo>
                    <a:pt x="1521" y="21835"/>
                  </a:lnTo>
                  <a:lnTo>
                    <a:pt x="1362" y="22806"/>
                  </a:lnTo>
                  <a:lnTo>
                    <a:pt x="1188" y="23719"/>
                  </a:lnTo>
                  <a:lnTo>
                    <a:pt x="1000" y="24588"/>
                  </a:lnTo>
                  <a:lnTo>
                    <a:pt x="898" y="24994"/>
                  </a:lnTo>
                  <a:lnTo>
                    <a:pt x="782" y="25371"/>
                  </a:lnTo>
                  <a:lnTo>
                    <a:pt x="667" y="25747"/>
                  </a:lnTo>
                  <a:lnTo>
                    <a:pt x="551" y="26109"/>
                  </a:lnTo>
                  <a:lnTo>
                    <a:pt x="420" y="26443"/>
                  </a:lnTo>
                  <a:lnTo>
                    <a:pt x="290" y="26747"/>
                  </a:lnTo>
                  <a:lnTo>
                    <a:pt x="145" y="27037"/>
                  </a:lnTo>
                  <a:lnTo>
                    <a:pt x="0" y="27312"/>
                  </a:lnTo>
                  <a:lnTo>
                    <a:pt x="217" y="27529"/>
                  </a:lnTo>
                  <a:lnTo>
                    <a:pt x="826" y="28109"/>
                  </a:lnTo>
                  <a:lnTo>
                    <a:pt x="1739" y="28964"/>
                  </a:lnTo>
                  <a:lnTo>
                    <a:pt x="2275" y="29456"/>
                  </a:lnTo>
                  <a:lnTo>
                    <a:pt x="2869" y="29992"/>
                  </a:lnTo>
                  <a:lnTo>
                    <a:pt x="3506" y="30529"/>
                  </a:lnTo>
                  <a:lnTo>
                    <a:pt x="4158" y="31079"/>
                  </a:lnTo>
                  <a:lnTo>
                    <a:pt x="4839" y="31630"/>
                  </a:lnTo>
                  <a:lnTo>
                    <a:pt x="5520" y="32151"/>
                  </a:lnTo>
                  <a:lnTo>
                    <a:pt x="6187" y="32658"/>
                  </a:lnTo>
                  <a:lnTo>
                    <a:pt x="6853" y="33107"/>
                  </a:lnTo>
                  <a:lnTo>
                    <a:pt x="7186" y="33325"/>
                  </a:lnTo>
                  <a:lnTo>
                    <a:pt x="7505" y="33513"/>
                  </a:lnTo>
                  <a:lnTo>
                    <a:pt x="7810" y="33687"/>
                  </a:lnTo>
                  <a:lnTo>
                    <a:pt x="8114" y="33846"/>
                  </a:lnTo>
                  <a:lnTo>
                    <a:pt x="8317" y="33644"/>
                  </a:lnTo>
                  <a:lnTo>
                    <a:pt x="8867" y="33050"/>
                  </a:lnTo>
                  <a:lnTo>
                    <a:pt x="9258" y="32629"/>
                  </a:lnTo>
                  <a:lnTo>
                    <a:pt x="9708" y="32122"/>
                  </a:lnTo>
                  <a:lnTo>
                    <a:pt x="10200" y="31543"/>
                  </a:lnTo>
                  <a:lnTo>
                    <a:pt x="10736" y="30905"/>
                  </a:lnTo>
                  <a:lnTo>
                    <a:pt x="11316" y="30195"/>
                  </a:lnTo>
                  <a:lnTo>
                    <a:pt x="11910" y="29427"/>
                  </a:lnTo>
                  <a:lnTo>
                    <a:pt x="12518" y="28616"/>
                  </a:lnTo>
                  <a:lnTo>
                    <a:pt x="13127" y="27747"/>
                  </a:lnTo>
                  <a:lnTo>
                    <a:pt x="13735" y="26848"/>
                  </a:lnTo>
                  <a:lnTo>
                    <a:pt x="14329" y="25907"/>
                  </a:lnTo>
                  <a:lnTo>
                    <a:pt x="14619" y="25428"/>
                  </a:lnTo>
                  <a:lnTo>
                    <a:pt x="14909" y="24936"/>
                  </a:lnTo>
                  <a:lnTo>
                    <a:pt x="15184" y="24443"/>
                  </a:lnTo>
                  <a:lnTo>
                    <a:pt x="15445" y="23951"/>
                  </a:lnTo>
                  <a:lnTo>
                    <a:pt x="15112" y="23313"/>
                  </a:lnTo>
                  <a:lnTo>
                    <a:pt x="14735" y="22560"/>
                  </a:lnTo>
                  <a:lnTo>
                    <a:pt x="14242" y="21546"/>
                  </a:lnTo>
                  <a:lnTo>
                    <a:pt x="13663" y="20314"/>
                  </a:lnTo>
                  <a:lnTo>
                    <a:pt x="12996" y="18880"/>
                  </a:lnTo>
                  <a:lnTo>
                    <a:pt x="12287" y="17271"/>
                  </a:lnTo>
                  <a:lnTo>
                    <a:pt x="11533" y="15533"/>
                  </a:lnTo>
                  <a:lnTo>
                    <a:pt x="11156" y="14620"/>
                  </a:lnTo>
                  <a:lnTo>
                    <a:pt x="10765" y="13678"/>
                  </a:lnTo>
                  <a:lnTo>
                    <a:pt x="10388" y="12722"/>
                  </a:lnTo>
                  <a:lnTo>
                    <a:pt x="10012" y="11751"/>
                  </a:lnTo>
                  <a:lnTo>
                    <a:pt x="9635" y="10766"/>
                  </a:lnTo>
                  <a:lnTo>
                    <a:pt x="9273" y="9766"/>
                  </a:lnTo>
                  <a:lnTo>
                    <a:pt x="8925" y="8752"/>
                  </a:lnTo>
                  <a:lnTo>
                    <a:pt x="8592" y="7752"/>
                  </a:lnTo>
                  <a:lnTo>
                    <a:pt x="8273" y="6738"/>
                  </a:lnTo>
                  <a:lnTo>
                    <a:pt x="7983" y="5738"/>
                  </a:lnTo>
                  <a:lnTo>
                    <a:pt x="7694" y="4739"/>
                  </a:lnTo>
                  <a:lnTo>
                    <a:pt x="7447" y="3753"/>
                  </a:lnTo>
                  <a:lnTo>
                    <a:pt x="7215" y="2783"/>
                  </a:lnTo>
                  <a:lnTo>
                    <a:pt x="7027" y="1826"/>
                  </a:lnTo>
                  <a:lnTo>
                    <a:pt x="6868" y="899"/>
                  </a:lnTo>
                  <a:lnTo>
                    <a:pt x="6737" y="1"/>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89" name="Google Shape;1811;p37">
              <a:extLst>
                <a:ext uri="{FF2B5EF4-FFF2-40B4-BE49-F238E27FC236}">
                  <a16:creationId xmlns:a16="http://schemas.microsoft.com/office/drawing/2014/main" id="{30B4DBAB-C897-B81A-DC20-F5F41DDE6CED}"/>
                </a:ext>
              </a:extLst>
            </p:cNvPr>
            <p:cNvSpPr/>
            <p:nvPr/>
          </p:nvSpPr>
          <p:spPr>
            <a:xfrm>
              <a:off x="3425500" y="1975675"/>
              <a:ext cx="272400" cy="316950"/>
            </a:xfrm>
            <a:custGeom>
              <a:avLst/>
              <a:gdLst/>
              <a:ahLst/>
              <a:cxnLst/>
              <a:rect l="l" t="t" r="r" b="b"/>
              <a:pathLst>
                <a:path w="10896" h="12678" extrusionOk="0">
                  <a:moveTo>
                    <a:pt x="3173" y="0"/>
                  </a:moveTo>
                  <a:lnTo>
                    <a:pt x="0" y="9302"/>
                  </a:lnTo>
                  <a:lnTo>
                    <a:pt x="102" y="9490"/>
                  </a:lnTo>
                  <a:lnTo>
                    <a:pt x="218" y="9693"/>
                  </a:lnTo>
                  <a:lnTo>
                    <a:pt x="377" y="9968"/>
                  </a:lnTo>
                  <a:lnTo>
                    <a:pt x="594" y="10273"/>
                  </a:lnTo>
                  <a:lnTo>
                    <a:pt x="841" y="10620"/>
                  </a:lnTo>
                  <a:lnTo>
                    <a:pt x="1145" y="10968"/>
                  </a:lnTo>
                  <a:lnTo>
                    <a:pt x="1319" y="11157"/>
                  </a:lnTo>
                  <a:lnTo>
                    <a:pt x="1493" y="11330"/>
                  </a:lnTo>
                  <a:lnTo>
                    <a:pt x="1681" y="11504"/>
                  </a:lnTo>
                  <a:lnTo>
                    <a:pt x="1884" y="11678"/>
                  </a:lnTo>
                  <a:lnTo>
                    <a:pt x="2101" y="11838"/>
                  </a:lnTo>
                  <a:lnTo>
                    <a:pt x="2333" y="11982"/>
                  </a:lnTo>
                  <a:lnTo>
                    <a:pt x="2565" y="12127"/>
                  </a:lnTo>
                  <a:lnTo>
                    <a:pt x="2811" y="12258"/>
                  </a:lnTo>
                  <a:lnTo>
                    <a:pt x="3072" y="12374"/>
                  </a:lnTo>
                  <a:lnTo>
                    <a:pt x="3347" y="12475"/>
                  </a:lnTo>
                  <a:lnTo>
                    <a:pt x="3637" y="12562"/>
                  </a:lnTo>
                  <a:lnTo>
                    <a:pt x="3927" y="12620"/>
                  </a:lnTo>
                  <a:lnTo>
                    <a:pt x="4231" y="12663"/>
                  </a:lnTo>
                  <a:lnTo>
                    <a:pt x="4550" y="12678"/>
                  </a:lnTo>
                  <a:lnTo>
                    <a:pt x="4883" y="12663"/>
                  </a:lnTo>
                  <a:lnTo>
                    <a:pt x="5231" y="12634"/>
                  </a:lnTo>
                  <a:lnTo>
                    <a:pt x="5578" y="12562"/>
                  </a:lnTo>
                  <a:lnTo>
                    <a:pt x="5941" y="12475"/>
                  </a:lnTo>
                  <a:lnTo>
                    <a:pt x="6303" y="12345"/>
                  </a:lnTo>
                  <a:lnTo>
                    <a:pt x="6651" y="12200"/>
                  </a:lnTo>
                  <a:lnTo>
                    <a:pt x="6984" y="12040"/>
                  </a:lnTo>
                  <a:lnTo>
                    <a:pt x="7303" y="11867"/>
                  </a:lnTo>
                  <a:lnTo>
                    <a:pt x="7592" y="11678"/>
                  </a:lnTo>
                  <a:lnTo>
                    <a:pt x="7868" y="11475"/>
                  </a:lnTo>
                  <a:lnTo>
                    <a:pt x="8143" y="11258"/>
                  </a:lnTo>
                  <a:lnTo>
                    <a:pt x="8389" y="11041"/>
                  </a:lnTo>
                  <a:lnTo>
                    <a:pt x="8621" y="10809"/>
                  </a:lnTo>
                  <a:lnTo>
                    <a:pt x="8853" y="10563"/>
                  </a:lnTo>
                  <a:lnTo>
                    <a:pt x="9056" y="10316"/>
                  </a:lnTo>
                  <a:lnTo>
                    <a:pt x="9259" y="10070"/>
                  </a:lnTo>
                  <a:lnTo>
                    <a:pt x="9432" y="9809"/>
                  </a:lnTo>
                  <a:lnTo>
                    <a:pt x="9606" y="9563"/>
                  </a:lnTo>
                  <a:lnTo>
                    <a:pt x="9766" y="9302"/>
                  </a:lnTo>
                  <a:lnTo>
                    <a:pt x="9911" y="9056"/>
                  </a:lnTo>
                  <a:lnTo>
                    <a:pt x="10157" y="8563"/>
                  </a:lnTo>
                  <a:lnTo>
                    <a:pt x="10374" y="8099"/>
                  </a:lnTo>
                  <a:lnTo>
                    <a:pt x="10548" y="7665"/>
                  </a:lnTo>
                  <a:lnTo>
                    <a:pt x="10678" y="7288"/>
                  </a:lnTo>
                  <a:lnTo>
                    <a:pt x="10780" y="6969"/>
                  </a:lnTo>
                  <a:lnTo>
                    <a:pt x="10838" y="6738"/>
                  </a:lnTo>
                  <a:lnTo>
                    <a:pt x="10896" y="6535"/>
                  </a:lnTo>
                  <a:lnTo>
                    <a:pt x="7332" y="1580"/>
                  </a:lnTo>
                  <a:lnTo>
                    <a:pt x="3173" y="0"/>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0" name="Google Shape;1812;p37">
              <a:extLst>
                <a:ext uri="{FF2B5EF4-FFF2-40B4-BE49-F238E27FC236}">
                  <a16:creationId xmlns:a16="http://schemas.microsoft.com/office/drawing/2014/main" id="{23F40FB8-DA03-3147-AE27-1800388E2D34}"/>
                </a:ext>
              </a:extLst>
            </p:cNvPr>
            <p:cNvSpPr/>
            <p:nvPr/>
          </p:nvSpPr>
          <p:spPr>
            <a:xfrm>
              <a:off x="3251275" y="2029650"/>
              <a:ext cx="263350" cy="239800"/>
            </a:xfrm>
            <a:custGeom>
              <a:avLst/>
              <a:gdLst/>
              <a:ahLst/>
              <a:cxnLst/>
              <a:rect l="l" t="t" r="r" b="b"/>
              <a:pathLst>
                <a:path w="10534" h="9592" extrusionOk="0">
                  <a:moveTo>
                    <a:pt x="1217" y="0"/>
                  </a:moveTo>
                  <a:lnTo>
                    <a:pt x="913" y="15"/>
                  </a:lnTo>
                  <a:lnTo>
                    <a:pt x="638" y="29"/>
                  </a:lnTo>
                  <a:lnTo>
                    <a:pt x="406" y="73"/>
                  </a:lnTo>
                  <a:lnTo>
                    <a:pt x="218" y="116"/>
                  </a:lnTo>
                  <a:lnTo>
                    <a:pt x="145" y="145"/>
                  </a:lnTo>
                  <a:lnTo>
                    <a:pt x="87" y="188"/>
                  </a:lnTo>
                  <a:lnTo>
                    <a:pt x="44" y="232"/>
                  </a:lnTo>
                  <a:lnTo>
                    <a:pt x="15" y="275"/>
                  </a:lnTo>
                  <a:lnTo>
                    <a:pt x="0" y="319"/>
                  </a:lnTo>
                  <a:lnTo>
                    <a:pt x="15" y="377"/>
                  </a:lnTo>
                  <a:lnTo>
                    <a:pt x="44" y="507"/>
                  </a:lnTo>
                  <a:lnTo>
                    <a:pt x="102" y="681"/>
                  </a:lnTo>
                  <a:lnTo>
                    <a:pt x="189" y="898"/>
                  </a:lnTo>
                  <a:lnTo>
                    <a:pt x="304" y="1145"/>
                  </a:lnTo>
                  <a:lnTo>
                    <a:pt x="609" y="1739"/>
                  </a:lnTo>
                  <a:lnTo>
                    <a:pt x="985" y="2449"/>
                  </a:lnTo>
                  <a:lnTo>
                    <a:pt x="1435" y="3217"/>
                  </a:lnTo>
                  <a:lnTo>
                    <a:pt x="1942" y="4057"/>
                  </a:lnTo>
                  <a:lnTo>
                    <a:pt x="2492" y="4912"/>
                  </a:lnTo>
                  <a:lnTo>
                    <a:pt x="3072" y="5767"/>
                  </a:lnTo>
                  <a:lnTo>
                    <a:pt x="3666" y="6592"/>
                  </a:lnTo>
                  <a:lnTo>
                    <a:pt x="3970" y="6998"/>
                  </a:lnTo>
                  <a:lnTo>
                    <a:pt x="4260" y="7375"/>
                  </a:lnTo>
                  <a:lnTo>
                    <a:pt x="4564" y="7737"/>
                  </a:lnTo>
                  <a:lnTo>
                    <a:pt x="4854" y="8070"/>
                  </a:lnTo>
                  <a:lnTo>
                    <a:pt x="5129" y="8389"/>
                  </a:lnTo>
                  <a:lnTo>
                    <a:pt x="5419" y="8679"/>
                  </a:lnTo>
                  <a:lnTo>
                    <a:pt x="5680" y="8925"/>
                  </a:lnTo>
                  <a:lnTo>
                    <a:pt x="5941" y="9142"/>
                  </a:lnTo>
                  <a:lnTo>
                    <a:pt x="6187" y="9316"/>
                  </a:lnTo>
                  <a:lnTo>
                    <a:pt x="6419" y="9461"/>
                  </a:lnTo>
                  <a:lnTo>
                    <a:pt x="6535" y="9505"/>
                  </a:lnTo>
                  <a:lnTo>
                    <a:pt x="6636" y="9548"/>
                  </a:lnTo>
                  <a:lnTo>
                    <a:pt x="6737" y="9577"/>
                  </a:lnTo>
                  <a:lnTo>
                    <a:pt x="6839" y="9592"/>
                  </a:lnTo>
                  <a:lnTo>
                    <a:pt x="6926" y="9592"/>
                  </a:lnTo>
                  <a:lnTo>
                    <a:pt x="7013" y="9577"/>
                  </a:lnTo>
                  <a:lnTo>
                    <a:pt x="7100" y="9563"/>
                  </a:lnTo>
                  <a:lnTo>
                    <a:pt x="7172" y="9519"/>
                  </a:lnTo>
                  <a:lnTo>
                    <a:pt x="7317" y="9403"/>
                  </a:lnTo>
                  <a:lnTo>
                    <a:pt x="7476" y="9258"/>
                  </a:lnTo>
                  <a:lnTo>
                    <a:pt x="7621" y="9085"/>
                  </a:lnTo>
                  <a:lnTo>
                    <a:pt x="7781" y="8882"/>
                  </a:lnTo>
                  <a:lnTo>
                    <a:pt x="7926" y="8635"/>
                  </a:lnTo>
                  <a:lnTo>
                    <a:pt x="8070" y="8389"/>
                  </a:lnTo>
                  <a:lnTo>
                    <a:pt x="8215" y="8099"/>
                  </a:lnTo>
                  <a:lnTo>
                    <a:pt x="8375" y="7795"/>
                  </a:lnTo>
                  <a:lnTo>
                    <a:pt x="8650" y="7158"/>
                  </a:lnTo>
                  <a:lnTo>
                    <a:pt x="8940" y="6448"/>
                  </a:lnTo>
                  <a:lnTo>
                    <a:pt x="9201" y="5723"/>
                  </a:lnTo>
                  <a:lnTo>
                    <a:pt x="9447" y="4984"/>
                  </a:lnTo>
                  <a:lnTo>
                    <a:pt x="9679" y="4260"/>
                  </a:lnTo>
                  <a:lnTo>
                    <a:pt x="9896" y="3579"/>
                  </a:lnTo>
                  <a:lnTo>
                    <a:pt x="10229" y="2362"/>
                  </a:lnTo>
                  <a:lnTo>
                    <a:pt x="10461" y="1521"/>
                  </a:lnTo>
                  <a:lnTo>
                    <a:pt x="10533" y="1203"/>
                  </a:lnTo>
                  <a:lnTo>
                    <a:pt x="10084" y="1116"/>
                  </a:lnTo>
                  <a:lnTo>
                    <a:pt x="8867" y="913"/>
                  </a:lnTo>
                  <a:lnTo>
                    <a:pt x="7158" y="623"/>
                  </a:lnTo>
                  <a:lnTo>
                    <a:pt x="6187" y="478"/>
                  </a:lnTo>
                  <a:lnTo>
                    <a:pt x="5202" y="348"/>
                  </a:lnTo>
                  <a:lnTo>
                    <a:pt x="4216" y="217"/>
                  </a:lnTo>
                  <a:lnTo>
                    <a:pt x="3260" y="116"/>
                  </a:lnTo>
                  <a:lnTo>
                    <a:pt x="2362" y="44"/>
                  </a:lnTo>
                  <a:lnTo>
                    <a:pt x="1956" y="15"/>
                  </a:lnTo>
                  <a:lnTo>
                    <a:pt x="1565" y="0"/>
                  </a:lnTo>
                  <a:close/>
                </a:path>
              </a:pathLst>
            </a:custGeom>
            <a:solidFill>
              <a:srgbClr val="EFEFE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1" name="Google Shape;1813;p37">
              <a:extLst>
                <a:ext uri="{FF2B5EF4-FFF2-40B4-BE49-F238E27FC236}">
                  <a16:creationId xmlns:a16="http://schemas.microsoft.com/office/drawing/2014/main" id="{F4A170B1-FBE0-D9C2-024A-F44CB3061374}"/>
                </a:ext>
              </a:extLst>
            </p:cNvPr>
            <p:cNvSpPr/>
            <p:nvPr/>
          </p:nvSpPr>
          <p:spPr>
            <a:xfrm>
              <a:off x="2834725" y="4588700"/>
              <a:ext cx="746175" cy="175350"/>
            </a:xfrm>
            <a:custGeom>
              <a:avLst/>
              <a:gdLst/>
              <a:ahLst/>
              <a:cxnLst/>
              <a:rect l="l" t="t" r="r" b="b"/>
              <a:pathLst>
                <a:path w="29847" h="7014" extrusionOk="0">
                  <a:moveTo>
                    <a:pt x="0" y="1"/>
                  </a:moveTo>
                  <a:lnTo>
                    <a:pt x="160" y="421"/>
                  </a:lnTo>
                  <a:lnTo>
                    <a:pt x="348" y="827"/>
                  </a:lnTo>
                  <a:lnTo>
                    <a:pt x="536" y="1218"/>
                  </a:lnTo>
                  <a:lnTo>
                    <a:pt x="739" y="1609"/>
                  </a:lnTo>
                  <a:lnTo>
                    <a:pt x="942" y="1986"/>
                  </a:lnTo>
                  <a:lnTo>
                    <a:pt x="1159" y="2348"/>
                  </a:lnTo>
                  <a:lnTo>
                    <a:pt x="1391" y="2710"/>
                  </a:lnTo>
                  <a:lnTo>
                    <a:pt x="1608" y="3029"/>
                  </a:lnTo>
                  <a:lnTo>
                    <a:pt x="1840" y="3348"/>
                  </a:lnTo>
                  <a:lnTo>
                    <a:pt x="2072" y="3652"/>
                  </a:lnTo>
                  <a:lnTo>
                    <a:pt x="2304" y="3927"/>
                  </a:lnTo>
                  <a:lnTo>
                    <a:pt x="2536" y="4173"/>
                  </a:lnTo>
                  <a:lnTo>
                    <a:pt x="2768" y="4405"/>
                  </a:lnTo>
                  <a:lnTo>
                    <a:pt x="2999" y="4608"/>
                  </a:lnTo>
                  <a:lnTo>
                    <a:pt x="3231" y="4796"/>
                  </a:lnTo>
                  <a:lnTo>
                    <a:pt x="3449" y="4956"/>
                  </a:lnTo>
                  <a:lnTo>
                    <a:pt x="3709" y="5115"/>
                  </a:lnTo>
                  <a:lnTo>
                    <a:pt x="4014" y="5275"/>
                  </a:lnTo>
                  <a:lnTo>
                    <a:pt x="4318" y="5419"/>
                  </a:lnTo>
                  <a:lnTo>
                    <a:pt x="4651" y="5564"/>
                  </a:lnTo>
                  <a:lnTo>
                    <a:pt x="4999" y="5695"/>
                  </a:lnTo>
                  <a:lnTo>
                    <a:pt x="5361" y="5825"/>
                  </a:lnTo>
                  <a:lnTo>
                    <a:pt x="5752" y="5941"/>
                  </a:lnTo>
                  <a:lnTo>
                    <a:pt x="6143" y="6057"/>
                  </a:lnTo>
                  <a:lnTo>
                    <a:pt x="6564" y="6173"/>
                  </a:lnTo>
                  <a:lnTo>
                    <a:pt x="6984" y="6260"/>
                  </a:lnTo>
                  <a:lnTo>
                    <a:pt x="7433" y="6361"/>
                  </a:lnTo>
                  <a:lnTo>
                    <a:pt x="7882" y="6448"/>
                  </a:lnTo>
                  <a:lnTo>
                    <a:pt x="8824" y="6608"/>
                  </a:lnTo>
                  <a:lnTo>
                    <a:pt x="9809" y="6738"/>
                  </a:lnTo>
                  <a:lnTo>
                    <a:pt x="10838" y="6839"/>
                  </a:lnTo>
                  <a:lnTo>
                    <a:pt x="11881" y="6912"/>
                  </a:lnTo>
                  <a:lnTo>
                    <a:pt x="12953" y="6970"/>
                  </a:lnTo>
                  <a:lnTo>
                    <a:pt x="14040" y="6999"/>
                  </a:lnTo>
                  <a:lnTo>
                    <a:pt x="15141" y="7013"/>
                  </a:lnTo>
                  <a:lnTo>
                    <a:pt x="16242" y="6999"/>
                  </a:lnTo>
                  <a:lnTo>
                    <a:pt x="17343" y="6970"/>
                  </a:lnTo>
                  <a:lnTo>
                    <a:pt x="18444" y="6897"/>
                  </a:lnTo>
                  <a:lnTo>
                    <a:pt x="19516" y="6825"/>
                  </a:lnTo>
                  <a:lnTo>
                    <a:pt x="20574" y="6723"/>
                  </a:lnTo>
                  <a:lnTo>
                    <a:pt x="21603" y="6608"/>
                  </a:lnTo>
                  <a:lnTo>
                    <a:pt x="22603" y="6463"/>
                  </a:lnTo>
                  <a:lnTo>
                    <a:pt x="23544" y="6303"/>
                  </a:lnTo>
                  <a:lnTo>
                    <a:pt x="24457" y="6115"/>
                  </a:lnTo>
                  <a:lnTo>
                    <a:pt x="25312" y="5912"/>
                  </a:lnTo>
                  <a:lnTo>
                    <a:pt x="26109" y="5695"/>
                  </a:lnTo>
                  <a:lnTo>
                    <a:pt x="26486" y="5579"/>
                  </a:lnTo>
                  <a:lnTo>
                    <a:pt x="26833" y="5463"/>
                  </a:lnTo>
                  <a:lnTo>
                    <a:pt x="27181" y="5347"/>
                  </a:lnTo>
                  <a:lnTo>
                    <a:pt x="27500" y="5217"/>
                  </a:lnTo>
                  <a:lnTo>
                    <a:pt x="27790" y="5086"/>
                  </a:lnTo>
                  <a:lnTo>
                    <a:pt x="28079" y="4941"/>
                  </a:lnTo>
                  <a:lnTo>
                    <a:pt x="28326" y="4811"/>
                  </a:lnTo>
                  <a:lnTo>
                    <a:pt x="28572" y="4666"/>
                  </a:lnTo>
                  <a:lnTo>
                    <a:pt x="28775" y="4507"/>
                  </a:lnTo>
                  <a:lnTo>
                    <a:pt x="28978" y="4362"/>
                  </a:lnTo>
                  <a:lnTo>
                    <a:pt x="29137" y="4202"/>
                  </a:lnTo>
                  <a:lnTo>
                    <a:pt x="29282" y="4043"/>
                  </a:lnTo>
                  <a:lnTo>
                    <a:pt x="29398" y="3884"/>
                  </a:lnTo>
                  <a:lnTo>
                    <a:pt x="29485" y="3710"/>
                  </a:lnTo>
                  <a:lnTo>
                    <a:pt x="29543" y="3536"/>
                  </a:lnTo>
                  <a:lnTo>
                    <a:pt x="29572" y="3362"/>
                  </a:lnTo>
                  <a:lnTo>
                    <a:pt x="29601" y="3246"/>
                  </a:lnTo>
                  <a:lnTo>
                    <a:pt x="29673" y="2884"/>
                  </a:lnTo>
                  <a:lnTo>
                    <a:pt x="29760" y="2319"/>
                  </a:lnTo>
                  <a:lnTo>
                    <a:pt x="29847" y="1594"/>
                  </a:lnTo>
                  <a:lnTo>
                    <a:pt x="29847" y="1594"/>
                  </a:lnTo>
                  <a:lnTo>
                    <a:pt x="28688" y="1870"/>
                  </a:lnTo>
                  <a:lnTo>
                    <a:pt x="27514" y="2131"/>
                  </a:lnTo>
                  <a:lnTo>
                    <a:pt x="26341" y="2362"/>
                  </a:lnTo>
                  <a:lnTo>
                    <a:pt x="25153" y="2580"/>
                  </a:lnTo>
                  <a:lnTo>
                    <a:pt x="23965" y="2768"/>
                  </a:lnTo>
                  <a:lnTo>
                    <a:pt x="22776" y="2927"/>
                  </a:lnTo>
                  <a:lnTo>
                    <a:pt x="21588" y="3058"/>
                  </a:lnTo>
                  <a:lnTo>
                    <a:pt x="20400" y="3174"/>
                  </a:lnTo>
                  <a:lnTo>
                    <a:pt x="19198" y="3275"/>
                  </a:lnTo>
                  <a:lnTo>
                    <a:pt x="17995" y="3333"/>
                  </a:lnTo>
                  <a:lnTo>
                    <a:pt x="16793" y="3377"/>
                  </a:lnTo>
                  <a:lnTo>
                    <a:pt x="15605" y="3391"/>
                  </a:lnTo>
                  <a:lnTo>
                    <a:pt x="14402" y="3391"/>
                  </a:lnTo>
                  <a:lnTo>
                    <a:pt x="13199" y="3362"/>
                  </a:lnTo>
                  <a:lnTo>
                    <a:pt x="11997" y="3304"/>
                  </a:lnTo>
                  <a:lnTo>
                    <a:pt x="10809" y="3217"/>
                  </a:lnTo>
                  <a:lnTo>
                    <a:pt x="9882" y="3145"/>
                  </a:lnTo>
                  <a:lnTo>
                    <a:pt x="8954" y="3043"/>
                  </a:lnTo>
                  <a:lnTo>
                    <a:pt x="8027" y="2913"/>
                  </a:lnTo>
                  <a:lnTo>
                    <a:pt x="7114" y="2768"/>
                  </a:lnTo>
                  <a:lnTo>
                    <a:pt x="6651" y="2681"/>
                  </a:lnTo>
                  <a:lnTo>
                    <a:pt x="6201" y="2580"/>
                  </a:lnTo>
                  <a:lnTo>
                    <a:pt x="5752" y="2478"/>
                  </a:lnTo>
                  <a:lnTo>
                    <a:pt x="5303" y="2362"/>
                  </a:lnTo>
                  <a:lnTo>
                    <a:pt x="4854" y="2246"/>
                  </a:lnTo>
                  <a:lnTo>
                    <a:pt x="4405" y="2102"/>
                  </a:lnTo>
                  <a:lnTo>
                    <a:pt x="3970" y="1957"/>
                  </a:lnTo>
                  <a:lnTo>
                    <a:pt x="3521" y="1812"/>
                  </a:lnTo>
                  <a:lnTo>
                    <a:pt x="3057" y="1623"/>
                  </a:lnTo>
                  <a:lnTo>
                    <a:pt x="2608" y="1435"/>
                  </a:lnTo>
                  <a:lnTo>
                    <a:pt x="2159" y="1218"/>
                  </a:lnTo>
                  <a:lnTo>
                    <a:pt x="1710" y="1000"/>
                  </a:lnTo>
                  <a:lnTo>
                    <a:pt x="1275" y="769"/>
                  </a:lnTo>
                  <a:lnTo>
                    <a:pt x="841" y="522"/>
                  </a:lnTo>
                  <a:lnTo>
                    <a:pt x="420" y="262"/>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2" name="Google Shape;1814;p37">
              <a:extLst>
                <a:ext uri="{FF2B5EF4-FFF2-40B4-BE49-F238E27FC236}">
                  <a16:creationId xmlns:a16="http://schemas.microsoft.com/office/drawing/2014/main" id="{403EC622-3261-125F-E79D-7956A0114FCA}"/>
                </a:ext>
              </a:extLst>
            </p:cNvPr>
            <p:cNvSpPr/>
            <p:nvPr/>
          </p:nvSpPr>
          <p:spPr>
            <a:xfrm>
              <a:off x="3743875" y="2638900"/>
              <a:ext cx="679200" cy="1510825"/>
            </a:xfrm>
            <a:custGeom>
              <a:avLst/>
              <a:gdLst/>
              <a:ahLst/>
              <a:cxnLst/>
              <a:rect l="l" t="t" r="r" b="b"/>
              <a:pathLst>
                <a:path w="27168" h="60433" extrusionOk="0">
                  <a:moveTo>
                    <a:pt x="25878" y="0"/>
                  </a:moveTo>
                  <a:lnTo>
                    <a:pt x="13997" y="2376"/>
                  </a:lnTo>
                  <a:lnTo>
                    <a:pt x="14026" y="2840"/>
                  </a:lnTo>
                  <a:lnTo>
                    <a:pt x="14084" y="4202"/>
                  </a:lnTo>
                  <a:lnTo>
                    <a:pt x="14127" y="5173"/>
                  </a:lnTo>
                  <a:lnTo>
                    <a:pt x="14142" y="6332"/>
                  </a:lnTo>
                  <a:lnTo>
                    <a:pt x="14156" y="7650"/>
                  </a:lnTo>
                  <a:lnTo>
                    <a:pt x="14142" y="9128"/>
                  </a:lnTo>
                  <a:lnTo>
                    <a:pt x="14113" y="10751"/>
                  </a:lnTo>
                  <a:lnTo>
                    <a:pt x="14055" y="12489"/>
                  </a:lnTo>
                  <a:lnTo>
                    <a:pt x="13968" y="14358"/>
                  </a:lnTo>
                  <a:lnTo>
                    <a:pt x="13895" y="15329"/>
                  </a:lnTo>
                  <a:lnTo>
                    <a:pt x="13823" y="16314"/>
                  </a:lnTo>
                  <a:lnTo>
                    <a:pt x="13751" y="17329"/>
                  </a:lnTo>
                  <a:lnTo>
                    <a:pt x="13649" y="18372"/>
                  </a:lnTo>
                  <a:lnTo>
                    <a:pt x="13548" y="19429"/>
                  </a:lnTo>
                  <a:lnTo>
                    <a:pt x="13432" y="20502"/>
                  </a:lnTo>
                  <a:lnTo>
                    <a:pt x="13301" y="21588"/>
                  </a:lnTo>
                  <a:lnTo>
                    <a:pt x="13142" y="22689"/>
                  </a:lnTo>
                  <a:lnTo>
                    <a:pt x="12983" y="23805"/>
                  </a:lnTo>
                  <a:lnTo>
                    <a:pt x="12809" y="24935"/>
                  </a:lnTo>
                  <a:lnTo>
                    <a:pt x="12707" y="25500"/>
                  </a:lnTo>
                  <a:lnTo>
                    <a:pt x="12591" y="26051"/>
                  </a:lnTo>
                  <a:lnTo>
                    <a:pt x="12461" y="26601"/>
                  </a:lnTo>
                  <a:lnTo>
                    <a:pt x="12316" y="27152"/>
                  </a:lnTo>
                  <a:lnTo>
                    <a:pt x="12171" y="27688"/>
                  </a:lnTo>
                  <a:lnTo>
                    <a:pt x="11997" y="28210"/>
                  </a:lnTo>
                  <a:lnTo>
                    <a:pt x="11824" y="28731"/>
                  </a:lnTo>
                  <a:lnTo>
                    <a:pt x="11635" y="29253"/>
                  </a:lnTo>
                  <a:lnTo>
                    <a:pt x="11432" y="29760"/>
                  </a:lnTo>
                  <a:lnTo>
                    <a:pt x="11215" y="30267"/>
                  </a:lnTo>
                  <a:lnTo>
                    <a:pt x="10998" y="30760"/>
                  </a:lnTo>
                  <a:lnTo>
                    <a:pt x="10766" y="31252"/>
                  </a:lnTo>
                  <a:lnTo>
                    <a:pt x="10534" y="31730"/>
                  </a:lnTo>
                  <a:lnTo>
                    <a:pt x="10288" y="32208"/>
                  </a:lnTo>
                  <a:lnTo>
                    <a:pt x="10027" y="32672"/>
                  </a:lnTo>
                  <a:lnTo>
                    <a:pt x="9766" y="33136"/>
                  </a:lnTo>
                  <a:lnTo>
                    <a:pt x="9230" y="34034"/>
                  </a:lnTo>
                  <a:lnTo>
                    <a:pt x="8680" y="34918"/>
                  </a:lnTo>
                  <a:lnTo>
                    <a:pt x="8100" y="35758"/>
                  </a:lnTo>
                  <a:lnTo>
                    <a:pt x="7506" y="36584"/>
                  </a:lnTo>
                  <a:lnTo>
                    <a:pt x="6912" y="37381"/>
                  </a:lnTo>
                  <a:lnTo>
                    <a:pt x="6318" y="38134"/>
                  </a:lnTo>
                  <a:lnTo>
                    <a:pt x="5724" y="38873"/>
                  </a:lnTo>
                  <a:lnTo>
                    <a:pt x="5144" y="39583"/>
                  </a:lnTo>
                  <a:lnTo>
                    <a:pt x="4000" y="40931"/>
                  </a:lnTo>
                  <a:lnTo>
                    <a:pt x="2928" y="42148"/>
                  </a:lnTo>
                  <a:lnTo>
                    <a:pt x="1971" y="43263"/>
                  </a:lnTo>
                  <a:lnTo>
                    <a:pt x="1551" y="43770"/>
                  </a:lnTo>
                  <a:lnTo>
                    <a:pt x="1174" y="44263"/>
                  </a:lnTo>
                  <a:lnTo>
                    <a:pt x="841" y="44712"/>
                  </a:lnTo>
                  <a:lnTo>
                    <a:pt x="551" y="45147"/>
                  </a:lnTo>
                  <a:lnTo>
                    <a:pt x="435" y="45350"/>
                  </a:lnTo>
                  <a:lnTo>
                    <a:pt x="320" y="45538"/>
                  </a:lnTo>
                  <a:lnTo>
                    <a:pt x="233" y="45726"/>
                  </a:lnTo>
                  <a:lnTo>
                    <a:pt x="146" y="45915"/>
                  </a:lnTo>
                  <a:lnTo>
                    <a:pt x="88" y="46089"/>
                  </a:lnTo>
                  <a:lnTo>
                    <a:pt x="44" y="46262"/>
                  </a:lnTo>
                  <a:lnTo>
                    <a:pt x="15" y="46422"/>
                  </a:lnTo>
                  <a:lnTo>
                    <a:pt x="1" y="46567"/>
                  </a:lnTo>
                  <a:lnTo>
                    <a:pt x="1" y="46712"/>
                  </a:lnTo>
                  <a:lnTo>
                    <a:pt x="30" y="46857"/>
                  </a:lnTo>
                  <a:lnTo>
                    <a:pt x="73" y="46987"/>
                  </a:lnTo>
                  <a:lnTo>
                    <a:pt x="146" y="47103"/>
                  </a:lnTo>
                  <a:lnTo>
                    <a:pt x="218" y="47233"/>
                  </a:lnTo>
                  <a:lnTo>
                    <a:pt x="291" y="47335"/>
                  </a:lnTo>
                  <a:lnTo>
                    <a:pt x="378" y="47436"/>
                  </a:lnTo>
                  <a:lnTo>
                    <a:pt x="464" y="47523"/>
                  </a:lnTo>
                  <a:lnTo>
                    <a:pt x="653" y="47668"/>
                  </a:lnTo>
                  <a:lnTo>
                    <a:pt x="856" y="47798"/>
                  </a:lnTo>
                  <a:lnTo>
                    <a:pt x="1073" y="47885"/>
                  </a:lnTo>
                  <a:lnTo>
                    <a:pt x="1290" y="47958"/>
                  </a:lnTo>
                  <a:lnTo>
                    <a:pt x="1522" y="48001"/>
                  </a:lnTo>
                  <a:lnTo>
                    <a:pt x="1768" y="48016"/>
                  </a:lnTo>
                  <a:lnTo>
                    <a:pt x="2015" y="48001"/>
                  </a:lnTo>
                  <a:lnTo>
                    <a:pt x="2261" y="47972"/>
                  </a:lnTo>
                  <a:lnTo>
                    <a:pt x="2522" y="47929"/>
                  </a:lnTo>
                  <a:lnTo>
                    <a:pt x="2783" y="47871"/>
                  </a:lnTo>
                  <a:lnTo>
                    <a:pt x="3029" y="47784"/>
                  </a:lnTo>
                  <a:lnTo>
                    <a:pt x="3290" y="47697"/>
                  </a:lnTo>
                  <a:lnTo>
                    <a:pt x="3551" y="47595"/>
                  </a:lnTo>
                  <a:lnTo>
                    <a:pt x="3797" y="47480"/>
                  </a:lnTo>
                  <a:lnTo>
                    <a:pt x="4289" y="47233"/>
                  </a:lnTo>
                  <a:lnTo>
                    <a:pt x="4753" y="46972"/>
                  </a:lnTo>
                  <a:lnTo>
                    <a:pt x="5173" y="46712"/>
                  </a:lnTo>
                  <a:lnTo>
                    <a:pt x="5536" y="46465"/>
                  </a:lnTo>
                  <a:lnTo>
                    <a:pt x="5840" y="46248"/>
                  </a:lnTo>
                  <a:lnTo>
                    <a:pt x="6072" y="46074"/>
                  </a:lnTo>
                  <a:lnTo>
                    <a:pt x="6274" y="45929"/>
                  </a:lnTo>
                  <a:lnTo>
                    <a:pt x="6303" y="46103"/>
                  </a:lnTo>
                  <a:lnTo>
                    <a:pt x="6376" y="46639"/>
                  </a:lnTo>
                  <a:lnTo>
                    <a:pt x="6405" y="47016"/>
                  </a:lnTo>
                  <a:lnTo>
                    <a:pt x="6434" y="47451"/>
                  </a:lnTo>
                  <a:lnTo>
                    <a:pt x="6448" y="47958"/>
                  </a:lnTo>
                  <a:lnTo>
                    <a:pt x="6448" y="48523"/>
                  </a:lnTo>
                  <a:lnTo>
                    <a:pt x="6434" y="49131"/>
                  </a:lnTo>
                  <a:lnTo>
                    <a:pt x="6376" y="49783"/>
                  </a:lnTo>
                  <a:lnTo>
                    <a:pt x="6303" y="50464"/>
                  </a:lnTo>
                  <a:lnTo>
                    <a:pt x="6187" y="51189"/>
                  </a:lnTo>
                  <a:lnTo>
                    <a:pt x="6115" y="51551"/>
                  </a:lnTo>
                  <a:lnTo>
                    <a:pt x="6043" y="51928"/>
                  </a:lnTo>
                  <a:lnTo>
                    <a:pt x="5941" y="52304"/>
                  </a:lnTo>
                  <a:lnTo>
                    <a:pt x="5840" y="52681"/>
                  </a:lnTo>
                  <a:lnTo>
                    <a:pt x="5724" y="53072"/>
                  </a:lnTo>
                  <a:lnTo>
                    <a:pt x="5593" y="53463"/>
                  </a:lnTo>
                  <a:lnTo>
                    <a:pt x="5449" y="53840"/>
                  </a:lnTo>
                  <a:lnTo>
                    <a:pt x="5289" y="54231"/>
                  </a:lnTo>
                  <a:lnTo>
                    <a:pt x="4956" y="54970"/>
                  </a:lnTo>
                  <a:lnTo>
                    <a:pt x="4637" y="55637"/>
                  </a:lnTo>
                  <a:lnTo>
                    <a:pt x="4333" y="56231"/>
                  </a:lnTo>
                  <a:lnTo>
                    <a:pt x="4043" y="56752"/>
                  </a:lnTo>
                  <a:lnTo>
                    <a:pt x="3536" y="57607"/>
                  </a:lnTo>
                  <a:lnTo>
                    <a:pt x="3333" y="57955"/>
                  </a:lnTo>
                  <a:lnTo>
                    <a:pt x="3159" y="58274"/>
                  </a:lnTo>
                  <a:lnTo>
                    <a:pt x="3029" y="58534"/>
                  </a:lnTo>
                  <a:lnTo>
                    <a:pt x="2985" y="58665"/>
                  </a:lnTo>
                  <a:lnTo>
                    <a:pt x="2957" y="58781"/>
                  </a:lnTo>
                  <a:lnTo>
                    <a:pt x="2928" y="58882"/>
                  </a:lnTo>
                  <a:lnTo>
                    <a:pt x="2928" y="58984"/>
                  </a:lnTo>
                  <a:lnTo>
                    <a:pt x="2928" y="59070"/>
                  </a:lnTo>
                  <a:lnTo>
                    <a:pt x="2942" y="59157"/>
                  </a:lnTo>
                  <a:lnTo>
                    <a:pt x="2985" y="59244"/>
                  </a:lnTo>
                  <a:lnTo>
                    <a:pt x="3029" y="59331"/>
                  </a:lnTo>
                  <a:lnTo>
                    <a:pt x="3101" y="59404"/>
                  </a:lnTo>
                  <a:lnTo>
                    <a:pt x="3188" y="59491"/>
                  </a:lnTo>
                  <a:lnTo>
                    <a:pt x="3290" y="59563"/>
                  </a:lnTo>
                  <a:lnTo>
                    <a:pt x="3406" y="59636"/>
                  </a:lnTo>
                  <a:lnTo>
                    <a:pt x="3710" y="59780"/>
                  </a:lnTo>
                  <a:lnTo>
                    <a:pt x="3869" y="59838"/>
                  </a:lnTo>
                  <a:lnTo>
                    <a:pt x="4058" y="59882"/>
                  </a:lnTo>
                  <a:lnTo>
                    <a:pt x="4232" y="59911"/>
                  </a:lnTo>
                  <a:lnTo>
                    <a:pt x="4420" y="59925"/>
                  </a:lnTo>
                  <a:lnTo>
                    <a:pt x="4623" y="59911"/>
                  </a:lnTo>
                  <a:lnTo>
                    <a:pt x="4826" y="59882"/>
                  </a:lnTo>
                  <a:lnTo>
                    <a:pt x="5028" y="59838"/>
                  </a:lnTo>
                  <a:lnTo>
                    <a:pt x="5231" y="59766"/>
                  </a:lnTo>
                  <a:lnTo>
                    <a:pt x="5449" y="59694"/>
                  </a:lnTo>
                  <a:lnTo>
                    <a:pt x="5666" y="59592"/>
                  </a:lnTo>
                  <a:lnTo>
                    <a:pt x="5898" y="59476"/>
                  </a:lnTo>
                  <a:lnTo>
                    <a:pt x="6130" y="59346"/>
                  </a:lnTo>
                  <a:lnTo>
                    <a:pt x="6361" y="59201"/>
                  </a:lnTo>
                  <a:lnTo>
                    <a:pt x="6593" y="59042"/>
                  </a:lnTo>
                  <a:lnTo>
                    <a:pt x="6825" y="58853"/>
                  </a:lnTo>
                  <a:lnTo>
                    <a:pt x="7071" y="58665"/>
                  </a:lnTo>
                  <a:lnTo>
                    <a:pt x="7318" y="58462"/>
                  </a:lnTo>
                  <a:lnTo>
                    <a:pt x="7549" y="58245"/>
                  </a:lnTo>
                  <a:lnTo>
                    <a:pt x="8042" y="57752"/>
                  </a:lnTo>
                  <a:lnTo>
                    <a:pt x="8549" y="57216"/>
                  </a:lnTo>
                  <a:lnTo>
                    <a:pt x="9042" y="56636"/>
                  </a:lnTo>
                  <a:lnTo>
                    <a:pt x="9549" y="55999"/>
                  </a:lnTo>
                  <a:lnTo>
                    <a:pt x="10041" y="55318"/>
                  </a:lnTo>
                  <a:lnTo>
                    <a:pt x="10534" y="54608"/>
                  </a:lnTo>
                  <a:lnTo>
                    <a:pt x="11027" y="53840"/>
                  </a:lnTo>
                  <a:lnTo>
                    <a:pt x="11027" y="53840"/>
                  </a:lnTo>
                  <a:lnTo>
                    <a:pt x="10911" y="54072"/>
                  </a:lnTo>
                  <a:lnTo>
                    <a:pt x="10607" y="54695"/>
                  </a:lnTo>
                  <a:lnTo>
                    <a:pt x="10215" y="55579"/>
                  </a:lnTo>
                  <a:lnTo>
                    <a:pt x="9998" y="56086"/>
                  </a:lnTo>
                  <a:lnTo>
                    <a:pt x="9795" y="56607"/>
                  </a:lnTo>
                  <a:lnTo>
                    <a:pt x="9592" y="57158"/>
                  </a:lnTo>
                  <a:lnTo>
                    <a:pt x="9418" y="57694"/>
                  </a:lnTo>
                  <a:lnTo>
                    <a:pt x="9288" y="58201"/>
                  </a:lnTo>
                  <a:lnTo>
                    <a:pt x="9230" y="58447"/>
                  </a:lnTo>
                  <a:lnTo>
                    <a:pt x="9187" y="58679"/>
                  </a:lnTo>
                  <a:lnTo>
                    <a:pt x="9158" y="58911"/>
                  </a:lnTo>
                  <a:lnTo>
                    <a:pt x="9143" y="59114"/>
                  </a:lnTo>
                  <a:lnTo>
                    <a:pt x="9158" y="59317"/>
                  </a:lnTo>
                  <a:lnTo>
                    <a:pt x="9172" y="59491"/>
                  </a:lnTo>
                  <a:lnTo>
                    <a:pt x="9216" y="59650"/>
                  </a:lnTo>
                  <a:lnTo>
                    <a:pt x="9259" y="59780"/>
                  </a:lnTo>
                  <a:lnTo>
                    <a:pt x="9346" y="59896"/>
                  </a:lnTo>
                  <a:lnTo>
                    <a:pt x="9447" y="59983"/>
                  </a:lnTo>
                  <a:lnTo>
                    <a:pt x="9563" y="60041"/>
                  </a:lnTo>
                  <a:lnTo>
                    <a:pt x="9694" y="60099"/>
                  </a:lnTo>
                  <a:lnTo>
                    <a:pt x="9824" y="60143"/>
                  </a:lnTo>
                  <a:lnTo>
                    <a:pt x="9969" y="60157"/>
                  </a:lnTo>
                  <a:lnTo>
                    <a:pt x="10114" y="60172"/>
                  </a:lnTo>
                  <a:lnTo>
                    <a:pt x="10288" y="60172"/>
                  </a:lnTo>
                  <a:lnTo>
                    <a:pt x="10447" y="60157"/>
                  </a:lnTo>
                  <a:lnTo>
                    <a:pt x="10621" y="60128"/>
                  </a:lnTo>
                  <a:lnTo>
                    <a:pt x="10809" y="60085"/>
                  </a:lnTo>
                  <a:lnTo>
                    <a:pt x="10998" y="60041"/>
                  </a:lnTo>
                  <a:lnTo>
                    <a:pt x="11186" y="59969"/>
                  </a:lnTo>
                  <a:lnTo>
                    <a:pt x="11389" y="59882"/>
                  </a:lnTo>
                  <a:lnTo>
                    <a:pt x="11592" y="59795"/>
                  </a:lnTo>
                  <a:lnTo>
                    <a:pt x="11795" y="59679"/>
                  </a:lnTo>
                  <a:lnTo>
                    <a:pt x="11997" y="59563"/>
                  </a:lnTo>
                  <a:lnTo>
                    <a:pt x="12215" y="59433"/>
                  </a:lnTo>
                  <a:lnTo>
                    <a:pt x="12432" y="59288"/>
                  </a:lnTo>
                  <a:lnTo>
                    <a:pt x="12649" y="59128"/>
                  </a:lnTo>
                  <a:lnTo>
                    <a:pt x="12867" y="58955"/>
                  </a:lnTo>
                  <a:lnTo>
                    <a:pt x="13084" y="58781"/>
                  </a:lnTo>
                  <a:lnTo>
                    <a:pt x="13301" y="58578"/>
                  </a:lnTo>
                  <a:lnTo>
                    <a:pt x="13519" y="58375"/>
                  </a:lnTo>
                  <a:lnTo>
                    <a:pt x="13736" y="58143"/>
                  </a:lnTo>
                  <a:lnTo>
                    <a:pt x="13953" y="57911"/>
                  </a:lnTo>
                  <a:lnTo>
                    <a:pt x="14171" y="57680"/>
                  </a:lnTo>
                  <a:lnTo>
                    <a:pt x="14388" y="57419"/>
                  </a:lnTo>
                  <a:lnTo>
                    <a:pt x="14591" y="57143"/>
                  </a:lnTo>
                  <a:lnTo>
                    <a:pt x="14794" y="56868"/>
                  </a:lnTo>
                  <a:lnTo>
                    <a:pt x="14997" y="56578"/>
                  </a:lnTo>
                  <a:lnTo>
                    <a:pt x="15199" y="56274"/>
                  </a:lnTo>
                  <a:lnTo>
                    <a:pt x="15388" y="55955"/>
                  </a:lnTo>
                  <a:lnTo>
                    <a:pt x="15576" y="55622"/>
                  </a:lnTo>
                  <a:lnTo>
                    <a:pt x="15518" y="55796"/>
                  </a:lnTo>
                  <a:lnTo>
                    <a:pt x="15359" y="56274"/>
                  </a:lnTo>
                  <a:lnTo>
                    <a:pt x="15257" y="56607"/>
                  </a:lnTo>
                  <a:lnTo>
                    <a:pt x="15156" y="56970"/>
                  </a:lnTo>
                  <a:lnTo>
                    <a:pt x="15069" y="57361"/>
                  </a:lnTo>
                  <a:lnTo>
                    <a:pt x="14982" y="57781"/>
                  </a:lnTo>
                  <a:lnTo>
                    <a:pt x="14924" y="58201"/>
                  </a:lnTo>
                  <a:lnTo>
                    <a:pt x="14881" y="58607"/>
                  </a:lnTo>
                  <a:lnTo>
                    <a:pt x="14881" y="58810"/>
                  </a:lnTo>
                  <a:lnTo>
                    <a:pt x="14881" y="59013"/>
                  </a:lnTo>
                  <a:lnTo>
                    <a:pt x="14895" y="59201"/>
                  </a:lnTo>
                  <a:lnTo>
                    <a:pt x="14910" y="59375"/>
                  </a:lnTo>
                  <a:lnTo>
                    <a:pt x="14953" y="59549"/>
                  </a:lnTo>
                  <a:lnTo>
                    <a:pt x="14997" y="59708"/>
                  </a:lnTo>
                  <a:lnTo>
                    <a:pt x="15055" y="59867"/>
                  </a:lnTo>
                  <a:lnTo>
                    <a:pt x="15127" y="59998"/>
                  </a:lnTo>
                  <a:lnTo>
                    <a:pt x="15214" y="60114"/>
                  </a:lnTo>
                  <a:lnTo>
                    <a:pt x="15315" y="60215"/>
                  </a:lnTo>
                  <a:lnTo>
                    <a:pt x="15446" y="60302"/>
                  </a:lnTo>
                  <a:lnTo>
                    <a:pt x="15576" y="60374"/>
                  </a:lnTo>
                  <a:lnTo>
                    <a:pt x="15736" y="60418"/>
                  </a:lnTo>
                  <a:lnTo>
                    <a:pt x="15880" y="60432"/>
                  </a:lnTo>
                  <a:lnTo>
                    <a:pt x="16040" y="60418"/>
                  </a:lnTo>
                  <a:lnTo>
                    <a:pt x="16214" y="60389"/>
                  </a:lnTo>
                  <a:lnTo>
                    <a:pt x="16373" y="60331"/>
                  </a:lnTo>
                  <a:lnTo>
                    <a:pt x="16547" y="60259"/>
                  </a:lnTo>
                  <a:lnTo>
                    <a:pt x="16706" y="60157"/>
                  </a:lnTo>
                  <a:lnTo>
                    <a:pt x="16880" y="60041"/>
                  </a:lnTo>
                  <a:lnTo>
                    <a:pt x="17054" y="59896"/>
                  </a:lnTo>
                  <a:lnTo>
                    <a:pt x="17228" y="59737"/>
                  </a:lnTo>
                  <a:lnTo>
                    <a:pt x="17402" y="59563"/>
                  </a:lnTo>
                  <a:lnTo>
                    <a:pt x="17576" y="59360"/>
                  </a:lnTo>
                  <a:lnTo>
                    <a:pt x="17764" y="59143"/>
                  </a:lnTo>
                  <a:lnTo>
                    <a:pt x="17938" y="58926"/>
                  </a:lnTo>
                  <a:lnTo>
                    <a:pt x="18112" y="58679"/>
                  </a:lnTo>
                  <a:lnTo>
                    <a:pt x="18271" y="58418"/>
                  </a:lnTo>
                  <a:lnTo>
                    <a:pt x="18619" y="57868"/>
                  </a:lnTo>
                  <a:lnTo>
                    <a:pt x="18952" y="57259"/>
                  </a:lnTo>
                  <a:lnTo>
                    <a:pt x="19256" y="56622"/>
                  </a:lnTo>
                  <a:lnTo>
                    <a:pt x="19561" y="55941"/>
                  </a:lnTo>
                  <a:lnTo>
                    <a:pt x="19836" y="55245"/>
                  </a:lnTo>
                  <a:lnTo>
                    <a:pt x="20097" y="54521"/>
                  </a:lnTo>
                  <a:lnTo>
                    <a:pt x="20328" y="53797"/>
                  </a:lnTo>
                  <a:lnTo>
                    <a:pt x="20531" y="53043"/>
                  </a:lnTo>
                  <a:lnTo>
                    <a:pt x="20618" y="52666"/>
                  </a:lnTo>
                  <a:lnTo>
                    <a:pt x="20691" y="52275"/>
                  </a:lnTo>
                  <a:lnTo>
                    <a:pt x="20749" y="51870"/>
                  </a:lnTo>
                  <a:lnTo>
                    <a:pt x="20792" y="51464"/>
                  </a:lnTo>
                  <a:lnTo>
                    <a:pt x="20821" y="51029"/>
                  </a:lnTo>
                  <a:lnTo>
                    <a:pt x="20850" y="50595"/>
                  </a:lnTo>
                  <a:lnTo>
                    <a:pt x="20865" y="50160"/>
                  </a:lnTo>
                  <a:lnTo>
                    <a:pt x="20865" y="49711"/>
                  </a:lnTo>
                  <a:lnTo>
                    <a:pt x="20836" y="48812"/>
                  </a:lnTo>
                  <a:lnTo>
                    <a:pt x="20792" y="47900"/>
                  </a:lnTo>
                  <a:lnTo>
                    <a:pt x="20734" y="46987"/>
                  </a:lnTo>
                  <a:lnTo>
                    <a:pt x="20647" y="46089"/>
                  </a:lnTo>
                  <a:lnTo>
                    <a:pt x="20488" y="44393"/>
                  </a:lnTo>
                  <a:lnTo>
                    <a:pt x="20401" y="43611"/>
                  </a:lnTo>
                  <a:lnTo>
                    <a:pt x="20328" y="42887"/>
                  </a:lnTo>
                  <a:lnTo>
                    <a:pt x="20285" y="42235"/>
                  </a:lnTo>
                  <a:lnTo>
                    <a:pt x="20270" y="41655"/>
                  </a:lnTo>
                  <a:lnTo>
                    <a:pt x="20270" y="41394"/>
                  </a:lnTo>
                  <a:lnTo>
                    <a:pt x="20285" y="41162"/>
                  </a:lnTo>
                  <a:lnTo>
                    <a:pt x="20299" y="40960"/>
                  </a:lnTo>
                  <a:lnTo>
                    <a:pt x="20328" y="40771"/>
                  </a:lnTo>
                  <a:lnTo>
                    <a:pt x="20401" y="40554"/>
                  </a:lnTo>
                  <a:lnTo>
                    <a:pt x="20517" y="40235"/>
                  </a:lnTo>
                  <a:lnTo>
                    <a:pt x="20879" y="39308"/>
                  </a:lnTo>
                  <a:lnTo>
                    <a:pt x="21401" y="38018"/>
                  </a:lnTo>
                  <a:lnTo>
                    <a:pt x="22038" y="36381"/>
                  </a:lnTo>
                  <a:lnTo>
                    <a:pt x="22386" y="35439"/>
                  </a:lnTo>
                  <a:lnTo>
                    <a:pt x="22748" y="34440"/>
                  </a:lnTo>
                  <a:lnTo>
                    <a:pt x="23125" y="33353"/>
                  </a:lnTo>
                  <a:lnTo>
                    <a:pt x="23516" y="32208"/>
                  </a:lnTo>
                  <a:lnTo>
                    <a:pt x="23893" y="30991"/>
                  </a:lnTo>
                  <a:lnTo>
                    <a:pt x="24284" y="29716"/>
                  </a:lnTo>
                  <a:lnTo>
                    <a:pt x="24661" y="28383"/>
                  </a:lnTo>
                  <a:lnTo>
                    <a:pt x="25037" y="26993"/>
                  </a:lnTo>
                  <a:lnTo>
                    <a:pt x="25385" y="25558"/>
                  </a:lnTo>
                  <a:lnTo>
                    <a:pt x="25718" y="24066"/>
                  </a:lnTo>
                  <a:lnTo>
                    <a:pt x="25878" y="23298"/>
                  </a:lnTo>
                  <a:lnTo>
                    <a:pt x="26037" y="22530"/>
                  </a:lnTo>
                  <a:lnTo>
                    <a:pt x="26182" y="21748"/>
                  </a:lnTo>
                  <a:lnTo>
                    <a:pt x="26312" y="20951"/>
                  </a:lnTo>
                  <a:lnTo>
                    <a:pt x="26443" y="20154"/>
                  </a:lnTo>
                  <a:lnTo>
                    <a:pt x="26559" y="19342"/>
                  </a:lnTo>
                  <a:lnTo>
                    <a:pt x="26674" y="18517"/>
                  </a:lnTo>
                  <a:lnTo>
                    <a:pt x="26776" y="17691"/>
                  </a:lnTo>
                  <a:lnTo>
                    <a:pt x="26863" y="16850"/>
                  </a:lnTo>
                  <a:lnTo>
                    <a:pt x="26950" y="16010"/>
                  </a:lnTo>
                  <a:lnTo>
                    <a:pt x="27008" y="15155"/>
                  </a:lnTo>
                  <a:lnTo>
                    <a:pt x="27066" y="14300"/>
                  </a:lnTo>
                  <a:lnTo>
                    <a:pt x="27109" y="13431"/>
                  </a:lnTo>
                  <a:lnTo>
                    <a:pt x="27138" y="12562"/>
                  </a:lnTo>
                  <a:lnTo>
                    <a:pt x="27153" y="11692"/>
                  </a:lnTo>
                  <a:lnTo>
                    <a:pt x="27167" y="10809"/>
                  </a:lnTo>
                  <a:lnTo>
                    <a:pt x="27153" y="9925"/>
                  </a:lnTo>
                  <a:lnTo>
                    <a:pt x="27124" y="9041"/>
                  </a:lnTo>
                  <a:lnTo>
                    <a:pt x="27080" y="8143"/>
                  </a:lnTo>
                  <a:lnTo>
                    <a:pt x="27022" y="7244"/>
                  </a:lnTo>
                  <a:lnTo>
                    <a:pt x="26935" y="6346"/>
                  </a:lnTo>
                  <a:lnTo>
                    <a:pt x="26848" y="5448"/>
                  </a:lnTo>
                  <a:lnTo>
                    <a:pt x="26732" y="4535"/>
                  </a:lnTo>
                  <a:lnTo>
                    <a:pt x="26602" y="3637"/>
                  </a:lnTo>
                  <a:lnTo>
                    <a:pt x="26443" y="2724"/>
                  </a:lnTo>
                  <a:lnTo>
                    <a:pt x="26283" y="1811"/>
                  </a:lnTo>
                  <a:lnTo>
                    <a:pt x="26080" y="898"/>
                  </a:lnTo>
                  <a:lnTo>
                    <a:pt x="25878" y="0"/>
                  </a:lnTo>
                  <a:close/>
                </a:path>
              </a:pathLst>
            </a:custGeom>
            <a:solidFill>
              <a:srgbClr val="FDCC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3" name="Google Shape;1815;p37">
              <a:extLst>
                <a:ext uri="{FF2B5EF4-FFF2-40B4-BE49-F238E27FC236}">
                  <a16:creationId xmlns:a16="http://schemas.microsoft.com/office/drawing/2014/main" id="{7AA2F28C-1CCF-5FFE-4B1E-C3630D7C68BC}"/>
                </a:ext>
              </a:extLst>
            </p:cNvPr>
            <p:cNvSpPr/>
            <p:nvPr/>
          </p:nvSpPr>
          <p:spPr>
            <a:xfrm>
              <a:off x="4128925" y="2638900"/>
              <a:ext cx="294150" cy="1510100"/>
            </a:xfrm>
            <a:custGeom>
              <a:avLst/>
              <a:gdLst/>
              <a:ahLst/>
              <a:cxnLst/>
              <a:rect l="l" t="t" r="r" b="b"/>
              <a:pathLst>
                <a:path w="11766" h="60404" extrusionOk="0">
                  <a:moveTo>
                    <a:pt x="10476" y="0"/>
                  </a:moveTo>
                  <a:lnTo>
                    <a:pt x="7737" y="536"/>
                  </a:lnTo>
                  <a:lnTo>
                    <a:pt x="4173" y="3854"/>
                  </a:lnTo>
                  <a:lnTo>
                    <a:pt x="4434" y="4999"/>
                  </a:lnTo>
                  <a:lnTo>
                    <a:pt x="4666" y="6143"/>
                  </a:lnTo>
                  <a:lnTo>
                    <a:pt x="4868" y="7302"/>
                  </a:lnTo>
                  <a:lnTo>
                    <a:pt x="5042" y="8461"/>
                  </a:lnTo>
                  <a:lnTo>
                    <a:pt x="5202" y="9621"/>
                  </a:lnTo>
                  <a:lnTo>
                    <a:pt x="5332" y="10780"/>
                  </a:lnTo>
                  <a:lnTo>
                    <a:pt x="5434" y="11953"/>
                  </a:lnTo>
                  <a:lnTo>
                    <a:pt x="5506" y="13127"/>
                  </a:lnTo>
                  <a:lnTo>
                    <a:pt x="5564" y="14300"/>
                  </a:lnTo>
                  <a:lnTo>
                    <a:pt x="5593" y="15474"/>
                  </a:lnTo>
                  <a:lnTo>
                    <a:pt x="5593" y="16648"/>
                  </a:lnTo>
                  <a:lnTo>
                    <a:pt x="5578" y="17821"/>
                  </a:lnTo>
                  <a:lnTo>
                    <a:pt x="5535" y="18995"/>
                  </a:lnTo>
                  <a:lnTo>
                    <a:pt x="5463" y="20154"/>
                  </a:lnTo>
                  <a:lnTo>
                    <a:pt x="5361" y="21327"/>
                  </a:lnTo>
                  <a:lnTo>
                    <a:pt x="5245" y="22501"/>
                  </a:lnTo>
                  <a:lnTo>
                    <a:pt x="5100" y="23660"/>
                  </a:lnTo>
                  <a:lnTo>
                    <a:pt x="4926" y="24819"/>
                  </a:lnTo>
                  <a:lnTo>
                    <a:pt x="4724" y="25978"/>
                  </a:lnTo>
                  <a:lnTo>
                    <a:pt x="4506" y="27137"/>
                  </a:lnTo>
                  <a:lnTo>
                    <a:pt x="4274" y="28282"/>
                  </a:lnTo>
                  <a:lnTo>
                    <a:pt x="3999" y="29427"/>
                  </a:lnTo>
                  <a:lnTo>
                    <a:pt x="3709" y="30557"/>
                  </a:lnTo>
                  <a:lnTo>
                    <a:pt x="3391" y="31687"/>
                  </a:lnTo>
                  <a:lnTo>
                    <a:pt x="3057" y="32802"/>
                  </a:lnTo>
                  <a:lnTo>
                    <a:pt x="2681" y="33918"/>
                  </a:lnTo>
                  <a:lnTo>
                    <a:pt x="2304" y="35034"/>
                  </a:lnTo>
                  <a:lnTo>
                    <a:pt x="1884" y="36135"/>
                  </a:lnTo>
                  <a:lnTo>
                    <a:pt x="1449" y="37222"/>
                  </a:lnTo>
                  <a:lnTo>
                    <a:pt x="986" y="38294"/>
                  </a:lnTo>
                  <a:lnTo>
                    <a:pt x="507" y="39366"/>
                  </a:lnTo>
                  <a:lnTo>
                    <a:pt x="0" y="40424"/>
                  </a:lnTo>
                  <a:lnTo>
                    <a:pt x="218" y="40597"/>
                  </a:lnTo>
                  <a:lnTo>
                    <a:pt x="420" y="40786"/>
                  </a:lnTo>
                  <a:lnTo>
                    <a:pt x="623" y="40974"/>
                  </a:lnTo>
                  <a:lnTo>
                    <a:pt x="812" y="41177"/>
                  </a:lnTo>
                  <a:lnTo>
                    <a:pt x="1000" y="41380"/>
                  </a:lnTo>
                  <a:lnTo>
                    <a:pt x="1174" y="41597"/>
                  </a:lnTo>
                  <a:lnTo>
                    <a:pt x="1333" y="41829"/>
                  </a:lnTo>
                  <a:lnTo>
                    <a:pt x="1478" y="42046"/>
                  </a:lnTo>
                  <a:lnTo>
                    <a:pt x="1623" y="42293"/>
                  </a:lnTo>
                  <a:lnTo>
                    <a:pt x="1768" y="42524"/>
                  </a:lnTo>
                  <a:lnTo>
                    <a:pt x="1884" y="42771"/>
                  </a:lnTo>
                  <a:lnTo>
                    <a:pt x="2014" y="43032"/>
                  </a:lnTo>
                  <a:lnTo>
                    <a:pt x="2116" y="43278"/>
                  </a:lnTo>
                  <a:lnTo>
                    <a:pt x="2217" y="43539"/>
                  </a:lnTo>
                  <a:lnTo>
                    <a:pt x="2405" y="44075"/>
                  </a:lnTo>
                  <a:lnTo>
                    <a:pt x="2565" y="44625"/>
                  </a:lnTo>
                  <a:lnTo>
                    <a:pt x="2695" y="45190"/>
                  </a:lnTo>
                  <a:lnTo>
                    <a:pt x="2797" y="45755"/>
                  </a:lnTo>
                  <a:lnTo>
                    <a:pt x="2884" y="46320"/>
                  </a:lnTo>
                  <a:lnTo>
                    <a:pt x="2941" y="46900"/>
                  </a:lnTo>
                  <a:lnTo>
                    <a:pt x="2985" y="47480"/>
                  </a:lnTo>
                  <a:lnTo>
                    <a:pt x="3014" y="48059"/>
                  </a:lnTo>
                  <a:lnTo>
                    <a:pt x="3014" y="48624"/>
                  </a:lnTo>
                  <a:lnTo>
                    <a:pt x="3014" y="49378"/>
                  </a:lnTo>
                  <a:lnTo>
                    <a:pt x="2985" y="50131"/>
                  </a:lnTo>
                  <a:lnTo>
                    <a:pt x="2941" y="50884"/>
                  </a:lnTo>
                  <a:lnTo>
                    <a:pt x="2869" y="51638"/>
                  </a:lnTo>
                  <a:lnTo>
                    <a:pt x="2797" y="52391"/>
                  </a:lnTo>
                  <a:lnTo>
                    <a:pt x="2695" y="53130"/>
                  </a:lnTo>
                  <a:lnTo>
                    <a:pt x="2579" y="53884"/>
                  </a:lnTo>
                  <a:lnTo>
                    <a:pt x="2434" y="54622"/>
                  </a:lnTo>
                  <a:lnTo>
                    <a:pt x="2290" y="55361"/>
                  </a:lnTo>
                  <a:lnTo>
                    <a:pt x="2116" y="56086"/>
                  </a:lnTo>
                  <a:lnTo>
                    <a:pt x="1927" y="56825"/>
                  </a:lnTo>
                  <a:lnTo>
                    <a:pt x="1724" y="57549"/>
                  </a:lnTo>
                  <a:lnTo>
                    <a:pt x="1507" y="58274"/>
                  </a:lnTo>
                  <a:lnTo>
                    <a:pt x="1275" y="58984"/>
                  </a:lnTo>
                  <a:lnTo>
                    <a:pt x="1015" y="59694"/>
                  </a:lnTo>
                  <a:lnTo>
                    <a:pt x="739" y="60403"/>
                  </a:lnTo>
                  <a:lnTo>
                    <a:pt x="884" y="60360"/>
                  </a:lnTo>
                  <a:lnTo>
                    <a:pt x="1043" y="60302"/>
                  </a:lnTo>
                  <a:lnTo>
                    <a:pt x="1188" y="60230"/>
                  </a:lnTo>
                  <a:lnTo>
                    <a:pt x="1333" y="60128"/>
                  </a:lnTo>
                  <a:lnTo>
                    <a:pt x="1493" y="60027"/>
                  </a:lnTo>
                  <a:lnTo>
                    <a:pt x="1638" y="59896"/>
                  </a:lnTo>
                  <a:lnTo>
                    <a:pt x="1797" y="59751"/>
                  </a:lnTo>
                  <a:lnTo>
                    <a:pt x="1956" y="59607"/>
                  </a:lnTo>
                  <a:lnTo>
                    <a:pt x="2116" y="59433"/>
                  </a:lnTo>
                  <a:lnTo>
                    <a:pt x="2261" y="59259"/>
                  </a:lnTo>
                  <a:lnTo>
                    <a:pt x="2579" y="58853"/>
                  </a:lnTo>
                  <a:lnTo>
                    <a:pt x="2884" y="58404"/>
                  </a:lnTo>
                  <a:lnTo>
                    <a:pt x="3188" y="57911"/>
                  </a:lnTo>
                  <a:lnTo>
                    <a:pt x="3478" y="57390"/>
                  </a:lnTo>
                  <a:lnTo>
                    <a:pt x="3767" y="56825"/>
                  </a:lnTo>
                  <a:lnTo>
                    <a:pt x="4028" y="56245"/>
                  </a:lnTo>
                  <a:lnTo>
                    <a:pt x="4289" y="55637"/>
                  </a:lnTo>
                  <a:lnTo>
                    <a:pt x="4535" y="54999"/>
                  </a:lnTo>
                  <a:lnTo>
                    <a:pt x="4753" y="54362"/>
                  </a:lnTo>
                  <a:lnTo>
                    <a:pt x="4955" y="53710"/>
                  </a:lnTo>
                  <a:lnTo>
                    <a:pt x="5129" y="53043"/>
                  </a:lnTo>
                  <a:lnTo>
                    <a:pt x="5216" y="52666"/>
                  </a:lnTo>
                  <a:lnTo>
                    <a:pt x="5289" y="52275"/>
                  </a:lnTo>
                  <a:lnTo>
                    <a:pt x="5347" y="51870"/>
                  </a:lnTo>
                  <a:lnTo>
                    <a:pt x="5390" y="51464"/>
                  </a:lnTo>
                  <a:lnTo>
                    <a:pt x="5419" y="51029"/>
                  </a:lnTo>
                  <a:lnTo>
                    <a:pt x="5448" y="50595"/>
                  </a:lnTo>
                  <a:lnTo>
                    <a:pt x="5463" y="50160"/>
                  </a:lnTo>
                  <a:lnTo>
                    <a:pt x="5463" y="49711"/>
                  </a:lnTo>
                  <a:lnTo>
                    <a:pt x="5434" y="48812"/>
                  </a:lnTo>
                  <a:lnTo>
                    <a:pt x="5390" y="47900"/>
                  </a:lnTo>
                  <a:lnTo>
                    <a:pt x="5332" y="46987"/>
                  </a:lnTo>
                  <a:lnTo>
                    <a:pt x="5245" y="46089"/>
                  </a:lnTo>
                  <a:lnTo>
                    <a:pt x="5086" y="44393"/>
                  </a:lnTo>
                  <a:lnTo>
                    <a:pt x="4999" y="43611"/>
                  </a:lnTo>
                  <a:lnTo>
                    <a:pt x="4926" y="42887"/>
                  </a:lnTo>
                  <a:lnTo>
                    <a:pt x="4883" y="42235"/>
                  </a:lnTo>
                  <a:lnTo>
                    <a:pt x="4868" y="41655"/>
                  </a:lnTo>
                  <a:lnTo>
                    <a:pt x="4868" y="41394"/>
                  </a:lnTo>
                  <a:lnTo>
                    <a:pt x="4883" y="41162"/>
                  </a:lnTo>
                  <a:lnTo>
                    <a:pt x="4897" y="40960"/>
                  </a:lnTo>
                  <a:lnTo>
                    <a:pt x="4926" y="40771"/>
                  </a:lnTo>
                  <a:lnTo>
                    <a:pt x="4999" y="40554"/>
                  </a:lnTo>
                  <a:lnTo>
                    <a:pt x="5115" y="40235"/>
                  </a:lnTo>
                  <a:lnTo>
                    <a:pt x="5477" y="39308"/>
                  </a:lnTo>
                  <a:lnTo>
                    <a:pt x="5999" y="38018"/>
                  </a:lnTo>
                  <a:lnTo>
                    <a:pt x="6636" y="36381"/>
                  </a:lnTo>
                  <a:lnTo>
                    <a:pt x="6984" y="35439"/>
                  </a:lnTo>
                  <a:lnTo>
                    <a:pt x="7346" y="34440"/>
                  </a:lnTo>
                  <a:lnTo>
                    <a:pt x="7723" y="33353"/>
                  </a:lnTo>
                  <a:lnTo>
                    <a:pt x="8114" y="32208"/>
                  </a:lnTo>
                  <a:lnTo>
                    <a:pt x="8491" y="30991"/>
                  </a:lnTo>
                  <a:lnTo>
                    <a:pt x="8882" y="29716"/>
                  </a:lnTo>
                  <a:lnTo>
                    <a:pt x="9259" y="28383"/>
                  </a:lnTo>
                  <a:lnTo>
                    <a:pt x="9635" y="26993"/>
                  </a:lnTo>
                  <a:lnTo>
                    <a:pt x="9983" y="25558"/>
                  </a:lnTo>
                  <a:lnTo>
                    <a:pt x="10316" y="24066"/>
                  </a:lnTo>
                  <a:lnTo>
                    <a:pt x="10476" y="23298"/>
                  </a:lnTo>
                  <a:lnTo>
                    <a:pt x="10635" y="22530"/>
                  </a:lnTo>
                  <a:lnTo>
                    <a:pt x="10780" y="21748"/>
                  </a:lnTo>
                  <a:lnTo>
                    <a:pt x="10910" y="20951"/>
                  </a:lnTo>
                  <a:lnTo>
                    <a:pt x="11041" y="20154"/>
                  </a:lnTo>
                  <a:lnTo>
                    <a:pt x="11157" y="19342"/>
                  </a:lnTo>
                  <a:lnTo>
                    <a:pt x="11272" y="18517"/>
                  </a:lnTo>
                  <a:lnTo>
                    <a:pt x="11374" y="17691"/>
                  </a:lnTo>
                  <a:lnTo>
                    <a:pt x="11461" y="16850"/>
                  </a:lnTo>
                  <a:lnTo>
                    <a:pt x="11548" y="16010"/>
                  </a:lnTo>
                  <a:lnTo>
                    <a:pt x="11606" y="15155"/>
                  </a:lnTo>
                  <a:lnTo>
                    <a:pt x="11664" y="14300"/>
                  </a:lnTo>
                  <a:lnTo>
                    <a:pt x="11707" y="13431"/>
                  </a:lnTo>
                  <a:lnTo>
                    <a:pt x="11736" y="12562"/>
                  </a:lnTo>
                  <a:lnTo>
                    <a:pt x="11751" y="11692"/>
                  </a:lnTo>
                  <a:lnTo>
                    <a:pt x="11765" y="10809"/>
                  </a:lnTo>
                  <a:lnTo>
                    <a:pt x="11751" y="9925"/>
                  </a:lnTo>
                  <a:lnTo>
                    <a:pt x="11722" y="9041"/>
                  </a:lnTo>
                  <a:lnTo>
                    <a:pt x="11678" y="8143"/>
                  </a:lnTo>
                  <a:lnTo>
                    <a:pt x="11620" y="7244"/>
                  </a:lnTo>
                  <a:lnTo>
                    <a:pt x="11533" y="6346"/>
                  </a:lnTo>
                  <a:lnTo>
                    <a:pt x="11446" y="5448"/>
                  </a:lnTo>
                  <a:lnTo>
                    <a:pt x="11330" y="4535"/>
                  </a:lnTo>
                  <a:lnTo>
                    <a:pt x="11200" y="3637"/>
                  </a:lnTo>
                  <a:lnTo>
                    <a:pt x="11041" y="2724"/>
                  </a:lnTo>
                  <a:lnTo>
                    <a:pt x="10881" y="1811"/>
                  </a:lnTo>
                  <a:lnTo>
                    <a:pt x="10678" y="898"/>
                  </a:lnTo>
                  <a:lnTo>
                    <a:pt x="10476" y="0"/>
                  </a:lnTo>
                  <a:close/>
                </a:path>
              </a:pathLst>
            </a:custGeom>
            <a:solidFill>
              <a:srgbClr val="FCAE6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4" name="Google Shape;1816;p37">
              <a:extLst>
                <a:ext uri="{FF2B5EF4-FFF2-40B4-BE49-F238E27FC236}">
                  <a16:creationId xmlns:a16="http://schemas.microsoft.com/office/drawing/2014/main" id="{088878E0-E6DF-3522-478B-6B36FEEDAFA0}"/>
                </a:ext>
              </a:extLst>
            </p:cNvPr>
            <p:cNvSpPr/>
            <p:nvPr/>
          </p:nvSpPr>
          <p:spPr>
            <a:xfrm>
              <a:off x="3792425" y="1906475"/>
              <a:ext cx="721925" cy="922975"/>
            </a:xfrm>
            <a:custGeom>
              <a:avLst/>
              <a:gdLst/>
              <a:ahLst/>
              <a:cxnLst/>
              <a:rect l="l" t="t" r="r" b="b"/>
              <a:pathLst>
                <a:path w="28877" h="36919" extrusionOk="0">
                  <a:moveTo>
                    <a:pt x="5680" y="1"/>
                  </a:moveTo>
                  <a:lnTo>
                    <a:pt x="5477" y="15"/>
                  </a:lnTo>
                  <a:lnTo>
                    <a:pt x="5274" y="30"/>
                  </a:lnTo>
                  <a:lnTo>
                    <a:pt x="5086" y="59"/>
                  </a:lnTo>
                  <a:lnTo>
                    <a:pt x="4883" y="88"/>
                  </a:lnTo>
                  <a:lnTo>
                    <a:pt x="4695" y="146"/>
                  </a:lnTo>
                  <a:lnTo>
                    <a:pt x="4506" y="204"/>
                  </a:lnTo>
                  <a:lnTo>
                    <a:pt x="4332" y="262"/>
                  </a:lnTo>
                  <a:lnTo>
                    <a:pt x="4144" y="334"/>
                  </a:lnTo>
                  <a:lnTo>
                    <a:pt x="3970" y="421"/>
                  </a:lnTo>
                  <a:lnTo>
                    <a:pt x="3796" y="508"/>
                  </a:lnTo>
                  <a:lnTo>
                    <a:pt x="3622" y="609"/>
                  </a:lnTo>
                  <a:lnTo>
                    <a:pt x="3463" y="725"/>
                  </a:lnTo>
                  <a:lnTo>
                    <a:pt x="3304" y="856"/>
                  </a:lnTo>
                  <a:lnTo>
                    <a:pt x="3144" y="986"/>
                  </a:lnTo>
                  <a:lnTo>
                    <a:pt x="2942" y="1175"/>
                  </a:lnTo>
                  <a:lnTo>
                    <a:pt x="2739" y="1363"/>
                  </a:lnTo>
                  <a:lnTo>
                    <a:pt x="2550" y="1566"/>
                  </a:lnTo>
                  <a:lnTo>
                    <a:pt x="2376" y="1783"/>
                  </a:lnTo>
                  <a:lnTo>
                    <a:pt x="2203" y="2000"/>
                  </a:lnTo>
                  <a:lnTo>
                    <a:pt x="2029" y="2218"/>
                  </a:lnTo>
                  <a:lnTo>
                    <a:pt x="1869" y="2450"/>
                  </a:lnTo>
                  <a:lnTo>
                    <a:pt x="1724" y="2681"/>
                  </a:lnTo>
                  <a:lnTo>
                    <a:pt x="1580" y="2913"/>
                  </a:lnTo>
                  <a:lnTo>
                    <a:pt x="1435" y="3159"/>
                  </a:lnTo>
                  <a:lnTo>
                    <a:pt x="1174" y="3681"/>
                  </a:lnTo>
                  <a:lnTo>
                    <a:pt x="957" y="4203"/>
                  </a:lnTo>
                  <a:lnTo>
                    <a:pt x="754" y="4753"/>
                  </a:lnTo>
                  <a:lnTo>
                    <a:pt x="580" y="5333"/>
                  </a:lnTo>
                  <a:lnTo>
                    <a:pt x="420" y="5912"/>
                  </a:lnTo>
                  <a:lnTo>
                    <a:pt x="290" y="6521"/>
                  </a:lnTo>
                  <a:lnTo>
                    <a:pt x="189" y="7144"/>
                  </a:lnTo>
                  <a:lnTo>
                    <a:pt x="116" y="7781"/>
                  </a:lnTo>
                  <a:lnTo>
                    <a:pt x="58" y="8433"/>
                  </a:lnTo>
                  <a:lnTo>
                    <a:pt x="15" y="9100"/>
                  </a:lnTo>
                  <a:lnTo>
                    <a:pt x="0" y="9781"/>
                  </a:lnTo>
                  <a:lnTo>
                    <a:pt x="0" y="10476"/>
                  </a:lnTo>
                  <a:lnTo>
                    <a:pt x="29" y="11172"/>
                  </a:lnTo>
                  <a:lnTo>
                    <a:pt x="73" y="11882"/>
                  </a:lnTo>
                  <a:lnTo>
                    <a:pt x="131" y="12606"/>
                  </a:lnTo>
                  <a:lnTo>
                    <a:pt x="218" y="13331"/>
                  </a:lnTo>
                  <a:lnTo>
                    <a:pt x="305" y="14055"/>
                  </a:lnTo>
                  <a:lnTo>
                    <a:pt x="420" y="14794"/>
                  </a:lnTo>
                  <a:lnTo>
                    <a:pt x="551" y="15533"/>
                  </a:lnTo>
                  <a:lnTo>
                    <a:pt x="696" y="16286"/>
                  </a:lnTo>
                  <a:lnTo>
                    <a:pt x="841" y="17025"/>
                  </a:lnTo>
                  <a:lnTo>
                    <a:pt x="1015" y="17779"/>
                  </a:lnTo>
                  <a:lnTo>
                    <a:pt x="1188" y="18532"/>
                  </a:lnTo>
                  <a:lnTo>
                    <a:pt x="1391" y="19271"/>
                  </a:lnTo>
                  <a:lnTo>
                    <a:pt x="1594" y="20024"/>
                  </a:lnTo>
                  <a:lnTo>
                    <a:pt x="1811" y="20763"/>
                  </a:lnTo>
                  <a:lnTo>
                    <a:pt x="2029" y="21502"/>
                  </a:lnTo>
                  <a:lnTo>
                    <a:pt x="2261" y="22227"/>
                  </a:lnTo>
                  <a:lnTo>
                    <a:pt x="2507" y="22951"/>
                  </a:lnTo>
                  <a:lnTo>
                    <a:pt x="2753" y="23675"/>
                  </a:lnTo>
                  <a:lnTo>
                    <a:pt x="3014" y="24385"/>
                  </a:lnTo>
                  <a:lnTo>
                    <a:pt x="3275" y="25095"/>
                  </a:lnTo>
                  <a:lnTo>
                    <a:pt x="3550" y="25776"/>
                  </a:lnTo>
                  <a:lnTo>
                    <a:pt x="3825" y="26457"/>
                  </a:lnTo>
                  <a:lnTo>
                    <a:pt x="4101" y="27124"/>
                  </a:lnTo>
                  <a:lnTo>
                    <a:pt x="4666" y="28428"/>
                  </a:lnTo>
                  <a:lnTo>
                    <a:pt x="5245" y="29659"/>
                  </a:lnTo>
                  <a:lnTo>
                    <a:pt x="5825" y="30818"/>
                  </a:lnTo>
                  <a:lnTo>
                    <a:pt x="6404" y="31905"/>
                  </a:lnTo>
                  <a:lnTo>
                    <a:pt x="6694" y="32427"/>
                  </a:lnTo>
                  <a:lnTo>
                    <a:pt x="6969" y="32919"/>
                  </a:lnTo>
                  <a:lnTo>
                    <a:pt x="7259" y="33383"/>
                  </a:lnTo>
                  <a:lnTo>
                    <a:pt x="7534" y="33818"/>
                  </a:lnTo>
                  <a:lnTo>
                    <a:pt x="7795" y="34238"/>
                  </a:lnTo>
                  <a:lnTo>
                    <a:pt x="8071" y="34629"/>
                  </a:lnTo>
                  <a:lnTo>
                    <a:pt x="8331" y="34977"/>
                  </a:lnTo>
                  <a:lnTo>
                    <a:pt x="8578" y="35310"/>
                  </a:lnTo>
                  <a:lnTo>
                    <a:pt x="8824" y="35614"/>
                  </a:lnTo>
                  <a:lnTo>
                    <a:pt x="9056" y="35889"/>
                  </a:lnTo>
                  <a:lnTo>
                    <a:pt x="9288" y="36136"/>
                  </a:lnTo>
                  <a:lnTo>
                    <a:pt x="9505" y="36339"/>
                  </a:lnTo>
                  <a:lnTo>
                    <a:pt x="9722" y="36512"/>
                  </a:lnTo>
                  <a:lnTo>
                    <a:pt x="9911" y="36643"/>
                  </a:lnTo>
                  <a:lnTo>
                    <a:pt x="10099" y="36744"/>
                  </a:lnTo>
                  <a:lnTo>
                    <a:pt x="10273" y="36817"/>
                  </a:lnTo>
                  <a:lnTo>
                    <a:pt x="10447" y="36860"/>
                  </a:lnTo>
                  <a:lnTo>
                    <a:pt x="10635" y="36889"/>
                  </a:lnTo>
                  <a:lnTo>
                    <a:pt x="10852" y="36904"/>
                  </a:lnTo>
                  <a:lnTo>
                    <a:pt x="11070" y="36918"/>
                  </a:lnTo>
                  <a:lnTo>
                    <a:pt x="11562" y="36918"/>
                  </a:lnTo>
                  <a:lnTo>
                    <a:pt x="12098" y="36875"/>
                  </a:lnTo>
                  <a:lnTo>
                    <a:pt x="12692" y="36802"/>
                  </a:lnTo>
                  <a:lnTo>
                    <a:pt x="13330" y="36701"/>
                  </a:lnTo>
                  <a:lnTo>
                    <a:pt x="14011" y="36556"/>
                  </a:lnTo>
                  <a:lnTo>
                    <a:pt x="14706" y="36397"/>
                  </a:lnTo>
                  <a:lnTo>
                    <a:pt x="15445" y="36208"/>
                  </a:lnTo>
                  <a:lnTo>
                    <a:pt x="16213" y="36005"/>
                  </a:lnTo>
                  <a:lnTo>
                    <a:pt x="16981" y="35774"/>
                  </a:lnTo>
                  <a:lnTo>
                    <a:pt x="17778" y="35513"/>
                  </a:lnTo>
                  <a:lnTo>
                    <a:pt x="18575" y="35252"/>
                  </a:lnTo>
                  <a:lnTo>
                    <a:pt x="19386" y="34962"/>
                  </a:lnTo>
                  <a:lnTo>
                    <a:pt x="20183" y="34672"/>
                  </a:lnTo>
                  <a:lnTo>
                    <a:pt x="20994" y="34368"/>
                  </a:lnTo>
                  <a:lnTo>
                    <a:pt x="21777" y="34049"/>
                  </a:lnTo>
                  <a:lnTo>
                    <a:pt x="22545" y="33731"/>
                  </a:lnTo>
                  <a:lnTo>
                    <a:pt x="23298" y="33397"/>
                  </a:lnTo>
                  <a:lnTo>
                    <a:pt x="24023" y="33079"/>
                  </a:lnTo>
                  <a:lnTo>
                    <a:pt x="24718" y="32745"/>
                  </a:lnTo>
                  <a:lnTo>
                    <a:pt x="25370" y="32412"/>
                  </a:lnTo>
                  <a:lnTo>
                    <a:pt x="25993" y="32093"/>
                  </a:lnTo>
                  <a:lnTo>
                    <a:pt x="26558" y="31775"/>
                  </a:lnTo>
                  <a:lnTo>
                    <a:pt x="27080" y="31470"/>
                  </a:lnTo>
                  <a:lnTo>
                    <a:pt x="27543" y="31166"/>
                  </a:lnTo>
                  <a:lnTo>
                    <a:pt x="27949" y="30876"/>
                  </a:lnTo>
                  <a:lnTo>
                    <a:pt x="28282" y="30601"/>
                  </a:lnTo>
                  <a:lnTo>
                    <a:pt x="28427" y="30471"/>
                  </a:lnTo>
                  <a:lnTo>
                    <a:pt x="28558" y="30340"/>
                  </a:lnTo>
                  <a:lnTo>
                    <a:pt x="28659" y="30224"/>
                  </a:lnTo>
                  <a:lnTo>
                    <a:pt x="28746" y="30108"/>
                  </a:lnTo>
                  <a:lnTo>
                    <a:pt x="28804" y="29993"/>
                  </a:lnTo>
                  <a:lnTo>
                    <a:pt x="28862" y="29891"/>
                  </a:lnTo>
                  <a:lnTo>
                    <a:pt x="28876" y="29790"/>
                  </a:lnTo>
                  <a:lnTo>
                    <a:pt x="28876" y="29688"/>
                  </a:lnTo>
                  <a:lnTo>
                    <a:pt x="28804" y="29080"/>
                  </a:lnTo>
                  <a:lnTo>
                    <a:pt x="28717" y="28457"/>
                  </a:lnTo>
                  <a:lnTo>
                    <a:pt x="28601" y="27819"/>
                  </a:lnTo>
                  <a:lnTo>
                    <a:pt x="28456" y="27182"/>
                  </a:lnTo>
                  <a:lnTo>
                    <a:pt x="28297" y="26530"/>
                  </a:lnTo>
                  <a:lnTo>
                    <a:pt x="28108" y="25863"/>
                  </a:lnTo>
                  <a:lnTo>
                    <a:pt x="27906" y="25197"/>
                  </a:lnTo>
                  <a:lnTo>
                    <a:pt x="27674" y="24516"/>
                  </a:lnTo>
                  <a:lnTo>
                    <a:pt x="27427" y="23835"/>
                  </a:lnTo>
                  <a:lnTo>
                    <a:pt x="27167" y="23154"/>
                  </a:lnTo>
                  <a:lnTo>
                    <a:pt x="26891" y="22458"/>
                  </a:lnTo>
                  <a:lnTo>
                    <a:pt x="26602" y="21763"/>
                  </a:lnTo>
                  <a:lnTo>
                    <a:pt x="26283" y="21067"/>
                  </a:lnTo>
                  <a:lnTo>
                    <a:pt x="25950" y="20358"/>
                  </a:lnTo>
                  <a:lnTo>
                    <a:pt x="25602" y="19662"/>
                  </a:lnTo>
                  <a:lnTo>
                    <a:pt x="25254" y="18952"/>
                  </a:lnTo>
                  <a:lnTo>
                    <a:pt x="24877" y="18242"/>
                  </a:lnTo>
                  <a:lnTo>
                    <a:pt x="24486" y="17547"/>
                  </a:lnTo>
                  <a:lnTo>
                    <a:pt x="24081" y="16851"/>
                  </a:lnTo>
                  <a:lnTo>
                    <a:pt x="23675" y="16156"/>
                  </a:lnTo>
                  <a:lnTo>
                    <a:pt x="23255" y="15460"/>
                  </a:lnTo>
                  <a:lnTo>
                    <a:pt x="22820" y="14765"/>
                  </a:lnTo>
                  <a:lnTo>
                    <a:pt x="22371" y="14084"/>
                  </a:lnTo>
                  <a:lnTo>
                    <a:pt x="21922" y="13403"/>
                  </a:lnTo>
                  <a:lnTo>
                    <a:pt x="21458" y="12736"/>
                  </a:lnTo>
                  <a:lnTo>
                    <a:pt x="20980" y="12070"/>
                  </a:lnTo>
                  <a:lnTo>
                    <a:pt x="20502" y="11418"/>
                  </a:lnTo>
                  <a:lnTo>
                    <a:pt x="20009" y="10781"/>
                  </a:lnTo>
                  <a:lnTo>
                    <a:pt x="19517" y="10143"/>
                  </a:lnTo>
                  <a:lnTo>
                    <a:pt x="19024" y="9520"/>
                  </a:lnTo>
                  <a:lnTo>
                    <a:pt x="18517" y="8911"/>
                  </a:lnTo>
                  <a:lnTo>
                    <a:pt x="18010" y="8317"/>
                  </a:lnTo>
                  <a:lnTo>
                    <a:pt x="17503" y="7723"/>
                  </a:lnTo>
                  <a:lnTo>
                    <a:pt x="16981" y="7158"/>
                  </a:lnTo>
                  <a:lnTo>
                    <a:pt x="16459" y="6608"/>
                  </a:lnTo>
                  <a:lnTo>
                    <a:pt x="15938" y="6072"/>
                  </a:lnTo>
                  <a:lnTo>
                    <a:pt x="15416" y="5550"/>
                  </a:lnTo>
                  <a:lnTo>
                    <a:pt x="14895" y="5043"/>
                  </a:lnTo>
                  <a:lnTo>
                    <a:pt x="14373" y="4565"/>
                  </a:lnTo>
                  <a:lnTo>
                    <a:pt x="13851" y="4101"/>
                  </a:lnTo>
                  <a:lnTo>
                    <a:pt x="13330" y="3652"/>
                  </a:lnTo>
                  <a:lnTo>
                    <a:pt x="12808" y="3232"/>
                  </a:lnTo>
                  <a:lnTo>
                    <a:pt x="12301" y="2826"/>
                  </a:lnTo>
                  <a:lnTo>
                    <a:pt x="11780" y="2450"/>
                  </a:lnTo>
                  <a:lnTo>
                    <a:pt x="11273" y="2102"/>
                  </a:lnTo>
                  <a:lnTo>
                    <a:pt x="10765" y="1769"/>
                  </a:lnTo>
                  <a:lnTo>
                    <a:pt x="10273" y="1464"/>
                  </a:lnTo>
                  <a:lnTo>
                    <a:pt x="9780" y="1189"/>
                  </a:lnTo>
                  <a:lnTo>
                    <a:pt x="9288" y="928"/>
                  </a:lnTo>
                  <a:lnTo>
                    <a:pt x="8809" y="711"/>
                  </a:lnTo>
                  <a:lnTo>
                    <a:pt x="8331" y="508"/>
                  </a:lnTo>
                  <a:lnTo>
                    <a:pt x="7868" y="349"/>
                  </a:lnTo>
                  <a:lnTo>
                    <a:pt x="7404" y="218"/>
                  </a:lnTo>
                  <a:lnTo>
                    <a:pt x="6955" y="117"/>
                  </a:lnTo>
                  <a:lnTo>
                    <a:pt x="6520" y="44"/>
                  </a:lnTo>
                  <a:lnTo>
                    <a:pt x="6100" y="1"/>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5" name="Google Shape;1817;p37">
              <a:extLst>
                <a:ext uri="{FF2B5EF4-FFF2-40B4-BE49-F238E27FC236}">
                  <a16:creationId xmlns:a16="http://schemas.microsoft.com/office/drawing/2014/main" id="{FD7C9674-23A2-98E8-6273-FB24996D0C39}"/>
                </a:ext>
              </a:extLst>
            </p:cNvPr>
            <p:cNvSpPr/>
            <p:nvPr/>
          </p:nvSpPr>
          <p:spPr>
            <a:xfrm>
              <a:off x="3499750" y="1906125"/>
              <a:ext cx="395200" cy="352450"/>
            </a:xfrm>
            <a:custGeom>
              <a:avLst/>
              <a:gdLst/>
              <a:ahLst/>
              <a:cxnLst/>
              <a:rect l="l" t="t" r="r" b="b"/>
              <a:pathLst>
                <a:path w="15808" h="14098" extrusionOk="0">
                  <a:moveTo>
                    <a:pt x="15460" y="0"/>
                  </a:moveTo>
                  <a:lnTo>
                    <a:pt x="15344" y="15"/>
                  </a:lnTo>
                  <a:lnTo>
                    <a:pt x="15185" y="29"/>
                  </a:lnTo>
                  <a:lnTo>
                    <a:pt x="14837" y="102"/>
                  </a:lnTo>
                  <a:lnTo>
                    <a:pt x="14431" y="218"/>
                  </a:lnTo>
                  <a:lnTo>
                    <a:pt x="13953" y="377"/>
                  </a:lnTo>
                  <a:lnTo>
                    <a:pt x="13431" y="551"/>
                  </a:lnTo>
                  <a:lnTo>
                    <a:pt x="12852" y="768"/>
                  </a:lnTo>
                  <a:lnTo>
                    <a:pt x="12243" y="1015"/>
                  </a:lnTo>
                  <a:lnTo>
                    <a:pt x="10910" y="1580"/>
                  </a:lnTo>
                  <a:lnTo>
                    <a:pt x="9476" y="2203"/>
                  </a:lnTo>
                  <a:lnTo>
                    <a:pt x="7984" y="2884"/>
                  </a:lnTo>
                  <a:lnTo>
                    <a:pt x="6506" y="3565"/>
                  </a:lnTo>
                  <a:lnTo>
                    <a:pt x="5071" y="4260"/>
                  </a:lnTo>
                  <a:lnTo>
                    <a:pt x="2507" y="5492"/>
                  </a:lnTo>
                  <a:lnTo>
                    <a:pt x="696" y="6390"/>
                  </a:lnTo>
                  <a:lnTo>
                    <a:pt x="0" y="6738"/>
                  </a:lnTo>
                  <a:lnTo>
                    <a:pt x="218" y="7027"/>
                  </a:lnTo>
                  <a:lnTo>
                    <a:pt x="812" y="7766"/>
                  </a:lnTo>
                  <a:lnTo>
                    <a:pt x="1217" y="8273"/>
                  </a:lnTo>
                  <a:lnTo>
                    <a:pt x="1696" y="8853"/>
                  </a:lnTo>
                  <a:lnTo>
                    <a:pt x="2232" y="9462"/>
                  </a:lnTo>
                  <a:lnTo>
                    <a:pt x="2811" y="10099"/>
                  </a:lnTo>
                  <a:lnTo>
                    <a:pt x="3434" y="10751"/>
                  </a:lnTo>
                  <a:lnTo>
                    <a:pt x="4072" y="11403"/>
                  </a:lnTo>
                  <a:lnTo>
                    <a:pt x="4405" y="11707"/>
                  </a:lnTo>
                  <a:lnTo>
                    <a:pt x="4738" y="12012"/>
                  </a:lnTo>
                  <a:lnTo>
                    <a:pt x="5071" y="12301"/>
                  </a:lnTo>
                  <a:lnTo>
                    <a:pt x="5419" y="12591"/>
                  </a:lnTo>
                  <a:lnTo>
                    <a:pt x="5752" y="12852"/>
                  </a:lnTo>
                  <a:lnTo>
                    <a:pt x="6086" y="13098"/>
                  </a:lnTo>
                  <a:lnTo>
                    <a:pt x="6419" y="13316"/>
                  </a:lnTo>
                  <a:lnTo>
                    <a:pt x="6752" y="13518"/>
                  </a:lnTo>
                  <a:lnTo>
                    <a:pt x="7085" y="13692"/>
                  </a:lnTo>
                  <a:lnTo>
                    <a:pt x="7404" y="13852"/>
                  </a:lnTo>
                  <a:lnTo>
                    <a:pt x="7708" y="13968"/>
                  </a:lnTo>
                  <a:lnTo>
                    <a:pt x="8013" y="14069"/>
                  </a:lnTo>
                  <a:lnTo>
                    <a:pt x="8172" y="14083"/>
                  </a:lnTo>
                  <a:lnTo>
                    <a:pt x="8317" y="14098"/>
                  </a:lnTo>
                  <a:lnTo>
                    <a:pt x="8476" y="14083"/>
                  </a:lnTo>
                  <a:lnTo>
                    <a:pt x="8636" y="14054"/>
                  </a:lnTo>
                  <a:lnTo>
                    <a:pt x="8795" y="14011"/>
                  </a:lnTo>
                  <a:lnTo>
                    <a:pt x="8940" y="13939"/>
                  </a:lnTo>
                  <a:lnTo>
                    <a:pt x="9099" y="13852"/>
                  </a:lnTo>
                  <a:lnTo>
                    <a:pt x="9259" y="13765"/>
                  </a:lnTo>
                  <a:lnTo>
                    <a:pt x="9418" y="13649"/>
                  </a:lnTo>
                  <a:lnTo>
                    <a:pt x="9592" y="13518"/>
                  </a:lnTo>
                  <a:lnTo>
                    <a:pt x="9751" y="13374"/>
                  </a:lnTo>
                  <a:lnTo>
                    <a:pt x="9911" y="13214"/>
                  </a:lnTo>
                  <a:lnTo>
                    <a:pt x="10229" y="12852"/>
                  </a:lnTo>
                  <a:lnTo>
                    <a:pt x="10548" y="12461"/>
                  </a:lnTo>
                  <a:lnTo>
                    <a:pt x="10881" y="12012"/>
                  </a:lnTo>
                  <a:lnTo>
                    <a:pt x="11200" y="11519"/>
                  </a:lnTo>
                  <a:lnTo>
                    <a:pt x="11519" y="10997"/>
                  </a:lnTo>
                  <a:lnTo>
                    <a:pt x="11823" y="10447"/>
                  </a:lnTo>
                  <a:lnTo>
                    <a:pt x="12142" y="9867"/>
                  </a:lnTo>
                  <a:lnTo>
                    <a:pt x="12446" y="9273"/>
                  </a:lnTo>
                  <a:lnTo>
                    <a:pt x="12736" y="8650"/>
                  </a:lnTo>
                  <a:lnTo>
                    <a:pt x="13026" y="8027"/>
                  </a:lnTo>
                  <a:lnTo>
                    <a:pt x="13301" y="7390"/>
                  </a:lnTo>
                  <a:lnTo>
                    <a:pt x="13576" y="6752"/>
                  </a:lnTo>
                  <a:lnTo>
                    <a:pt x="14083" y="5492"/>
                  </a:lnTo>
                  <a:lnTo>
                    <a:pt x="14547" y="4275"/>
                  </a:lnTo>
                  <a:lnTo>
                    <a:pt x="14938" y="3144"/>
                  </a:lnTo>
                  <a:lnTo>
                    <a:pt x="15272" y="2145"/>
                  </a:lnTo>
                  <a:lnTo>
                    <a:pt x="15532" y="1290"/>
                  </a:lnTo>
                  <a:lnTo>
                    <a:pt x="15706" y="638"/>
                  </a:lnTo>
                  <a:lnTo>
                    <a:pt x="15764" y="392"/>
                  </a:lnTo>
                  <a:lnTo>
                    <a:pt x="15808" y="203"/>
                  </a:lnTo>
                  <a:lnTo>
                    <a:pt x="15808" y="145"/>
                  </a:lnTo>
                  <a:lnTo>
                    <a:pt x="15779" y="87"/>
                  </a:lnTo>
                  <a:lnTo>
                    <a:pt x="15735" y="44"/>
                  </a:lnTo>
                  <a:lnTo>
                    <a:pt x="15663" y="15"/>
                  </a:lnTo>
                  <a:lnTo>
                    <a:pt x="15576" y="0"/>
                  </a:lnTo>
                  <a:close/>
                </a:path>
              </a:pathLst>
            </a:custGeom>
            <a:solidFill>
              <a:srgbClr val="EFEFE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6" name="Google Shape;1818;p37">
              <a:extLst>
                <a:ext uri="{FF2B5EF4-FFF2-40B4-BE49-F238E27FC236}">
                  <a16:creationId xmlns:a16="http://schemas.microsoft.com/office/drawing/2014/main" id="{9EE1F6E6-531F-DF64-26F4-48710B0C7F08}"/>
                </a:ext>
              </a:extLst>
            </p:cNvPr>
            <p:cNvSpPr/>
            <p:nvPr/>
          </p:nvSpPr>
          <p:spPr>
            <a:xfrm>
              <a:off x="2676800" y="1284550"/>
              <a:ext cx="313325" cy="347750"/>
            </a:xfrm>
            <a:custGeom>
              <a:avLst/>
              <a:gdLst/>
              <a:ahLst/>
              <a:cxnLst/>
              <a:rect l="l" t="t" r="r" b="b"/>
              <a:pathLst>
                <a:path w="12533" h="13910" extrusionOk="0">
                  <a:moveTo>
                    <a:pt x="8157" y="1"/>
                  </a:moveTo>
                  <a:lnTo>
                    <a:pt x="7839" y="30"/>
                  </a:lnTo>
                  <a:lnTo>
                    <a:pt x="7520" y="73"/>
                  </a:lnTo>
                  <a:lnTo>
                    <a:pt x="7172" y="131"/>
                  </a:lnTo>
                  <a:lnTo>
                    <a:pt x="6824" y="218"/>
                  </a:lnTo>
                  <a:lnTo>
                    <a:pt x="6129" y="407"/>
                  </a:lnTo>
                  <a:lnTo>
                    <a:pt x="5477" y="609"/>
                  </a:lnTo>
                  <a:lnTo>
                    <a:pt x="4883" y="798"/>
                  </a:lnTo>
                  <a:lnTo>
                    <a:pt x="4405" y="928"/>
                  </a:lnTo>
                  <a:lnTo>
                    <a:pt x="4187" y="1001"/>
                  </a:lnTo>
                  <a:lnTo>
                    <a:pt x="3970" y="1073"/>
                  </a:lnTo>
                  <a:lnTo>
                    <a:pt x="3767" y="1145"/>
                  </a:lnTo>
                  <a:lnTo>
                    <a:pt x="3550" y="1247"/>
                  </a:lnTo>
                  <a:lnTo>
                    <a:pt x="3347" y="1334"/>
                  </a:lnTo>
                  <a:lnTo>
                    <a:pt x="3144" y="1450"/>
                  </a:lnTo>
                  <a:lnTo>
                    <a:pt x="2956" y="1566"/>
                  </a:lnTo>
                  <a:lnTo>
                    <a:pt x="2767" y="1682"/>
                  </a:lnTo>
                  <a:lnTo>
                    <a:pt x="2579" y="1812"/>
                  </a:lnTo>
                  <a:lnTo>
                    <a:pt x="2391" y="1942"/>
                  </a:lnTo>
                  <a:lnTo>
                    <a:pt x="2058" y="2247"/>
                  </a:lnTo>
                  <a:lnTo>
                    <a:pt x="1724" y="2565"/>
                  </a:lnTo>
                  <a:lnTo>
                    <a:pt x="1420" y="2899"/>
                  </a:lnTo>
                  <a:lnTo>
                    <a:pt x="1145" y="3261"/>
                  </a:lnTo>
                  <a:lnTo>
                    <a:pt x="898" y="3652"/>
                  </a:lnTo>
                  <a:lnTo>
                    <a:pt x="681" y="4043"/>
                  </a:lnTo>
                  <a:lnTo>
                    <a:pt x="478" y="4463"/>
                  </a:lnTo>
                  <a:lnTo>
                    <a:pt x="319" y="4884"/>
                  </a:lnTo>
                  <a:lnTo>
                    <a:pt x="189" y="5318"/>
                  </a:lnTo>
                  <a:lnTo>
                    <a:pt x="131" y="5550"/>
                  </a:lnTo>
                  <a:lnTo>
                    <a:pt x="87" y="5767"/>
                  </a:lnTo>
                  <a:lnTo>
                    <a:pt x="58" y="5999"/>
                  </a:lnTo>
                  <a:lnTo>
                    <a:pt x="29" y="6216"/>
                  </a:lnTo>
                  <a:lnTo>
                    <a:pt x="0" y="6680"/>
                  </a:lnTo>
                  <a:lnTo>
                    <a:pt x="0" y="7129"/>
                  </a:lnTo>
                  <a:lnTo>
                    <a:pt x="44" y="7578"/>
                  </a:lnTo>
                  <a:lnTo>
                    <a:pt x="102" y="8028"/>
                  </a:lnTo>
                  <a:lnTo>
                    <a:pt x="203" y="8477"/>
                  </a:lnTo>
                  <a:lnTo>
                    <a:pt x="333" y="8911"/>
                  </a:lnTo>
                  <a:lnTo>
                    <a:pt x="478" y="9346"/>
                  </a:lnTo>
                  <a:lnTo>
                    <a:pt x="667" y="9766"/>
                  </a:lnTo>
                  <a:lnTo>
                    <a:pt x="869" y="10172"/>
                  </a:lnTo>
                  <a:lnTo>
                    <a:pt x="1101" y="10563"/>
                  </a:lnTo>
                  <a:lnTo>
                    <a:pt x="1362" y="10940"/>
                  </a:lnTo>
                  <a:lnTo>
                    <a:pt x="1637" y="11302"/>
                  </a:lnTo>
                  <a:lnTo>
                    <a:pt x="1942" y="11650"/>
                  </a:lnTo>
                  <a:lnTo>
                    <a:pt x="2260" y="11969"/>
                  </a:lnTo>
                  <a:lnTo>
                    <a:pt x="2608" y="12273"/>
                  </a:lnTo>
                  <a:lnTo>
                    <a:pt x="2970" y="12548"/>
                  </a:lnTo>
                  <a:lnTo>
                    <a:pt x="3231" y="12736"/>
                  </a:lnTo>
                  <a:lnTo>
                    <a:pt x="3521" y="12925"/>
                  </a:lnTo>
                  <a:lnTo>
                    <a:pt x="3796" y="13084"/>
                  </a:lnTo>
                  <a:lnTo>
                    <a:pt x="4100" y="13229"/>
                  </a:lnTo>
                  <a:lnTo>
                    <a:pt x="4405" y="13359"/>
                  </a:lnTo>
                  <a:lnTo>
                    <a:pt x="4709" y="13490"/>
                  </a:lnTo>
                  <a:lnTo>
                    <a:pt x="5013" y="13591"/>
                  </a:lnTo>
                  <a:lnTo>
                    <a:pt x="5332" y="13693"/>
                  </a:lnTo>
                  <a:lnTo>
                    <a:pt x="5651" y="13765"/>
                  </a:lnTo>
                  <a:lnTo>
                    <a:pt x="5984" y="13823"/>
                  </a:lnTo>
                  <a:lnTo>
                    <a:pt x="6303" y="13867"/>
                  </a:lnTo>
                  <a:lnTo>
                    <a:pt x="6636" y="13896"/>
                  </a:lnTo>
                  <a:lnTo>
                    <a:pt x="6955" y="13910"/>
                  </a:lnTo>
                  <a:lnTo>
                    <a:pt x="7288" y="13896"/>
                  </a:lnTo>
                  <a:lnTo>
                    <a:pt x="7607" y="13867"/>
                  </a:lnTo>
                  <a:lnTo>
                    <a:pt x="7940" y="13823"/>
                  </a:lnTo>
                  <a:lnTo>
                    <a:pt x="8259" y="13765"/>
                  </a:lnTo>
                  <a:lnTo>
                    <a:pt x="8577" y="13678"/>
                  </a:lnTo>
                  <a:lnTo>
                    <a:pt x="8896" y="13577"/>
                  </a:lnTo>
                  <a:lnTo>
                    <a:pt x="9200" y="13446"/>
                  </a:lnTo>
                  <a:lnTo>
                    <a:pt x="9505" y="13301"/>
                  </a:lnTo>
                  <a:lnTo>
                    <a:pt x="9795" y="13157"/>
                  </a:lnTo>
                  <a:lnTo>
                    <a:pt x="10070" y="12968"/>
                  </a:lnTo>
                  <a:lnTo>
                    <a:pt x="10345" y="12780"/>
                  </a:lnTo>
                  <a:lnTo>
                    <a:pt x="10591" y="12577"/>
                  </a:lnTo>
                  <a:lnTo>
                    <a:pt x="10838" y="12360"/>
                  </a:lnTo>
                  <a:lnTo>
                    <a:pt x="11070" y="12128"/>
                  </a:lnTo>
                  <a:lnTo>
                    <a:pt x="11272" y="11867"/>
                  </a:lnTo>
                  <a:lnTo>
                    <a:pt x="11475" y="11606"/>
                  </a:lnTo>
                  <a:lnTo>
                    <a:pt x="11649" y="11331"/>
                  </a:lnTo>
                  <a:lnTo>
                    <a:pt x="11808" y="11041"/>
                  </a:lnTo>
                  <a:lnTo>
                    <a:pt x="11939" y="10751"/>
                  </a:lnTo>
                  <a:lnTo>
                    <a:pt x="12040" y="10476"/>
                  </a:lnTo>
                  <a:lnTo>
                    <a:pt x="12127" y="10186"/>
                  </a:lnTo>
                  <a:lnTo>
                    <a:pt x="12214" y="9911"/>
                  </a:lnTo>
                  <a:lnTo>
                    <a:pt x="12272" y="9621"/>
                  </a:lnTo>
                  <a:lnTo>
                    <a:pt x="12316" y="9332"/>
                  </a:lnTo>
                  <a:lnTo>
                    <a:pt x="12359" y="9027"/>
                  </a:lnTo>
                  <a:lnTo>
                    <a:pt x="12431" y="8448"/>
                  </a:lnTo>
                  <a:lnTo>
                    <a:pt x="12475" y="7796"/>
                  </a:lnTo>
                  <a:lnTo>
                    <a:pt x="12518" y="7144"/>
                  </a:lnTo>
                  <a:lnTo>
                    <a:pt x="12533" y="6492"/>
                  </a:lnTo>
                  <a:lnTo>
                    <a:pt x="12533" y="5840"/>
                  </a:lnTo>
                  <a:lnTo>
                    <a:pt x="12518" y="5463"/>
                  </a:lnTo>
                  <a:lnTo>
                    <a:pt x="12504" y="5086"/>
                  </a:lnTo>
                  <a:lnTo>
                    <a:pt x="12446" y="4710"/>
                  </a:lnTo>
                  <a:lnTo>
                    <a:pt x="12402" y="4536"/>
                  </a:lnTo>
                  <a:lnTo>
                    <a:pt x="12359" y="4347"/>
                  </a:lnTo>
                  <a:lnTo>
                    <a:pt x="12272" y="4116"/>
                  </a:lnTo>
                  <a:lnTo>
                    <a:pt x="12171" y="3884"/>
                  </a:lnTo>
                  <a:lnTo>
                    <a:pt x="12055" y="3666"/>
                  </a:lnTo>
                  <a:lnTo>
                    <a:pt x="11924" y="3449"/>
                  </a:lnTo>
                  <a:lnTo>
                    <a:pt x="11794" y="3246"/>
                  </a:lnTo>
                  <a:lnTo>
                    <a:pt x="11649" y="3043"/>
                  </a:lnTo>
                  <a:lnTo>
                    <a:pt x="11345" y="2638"/>
                  </a:lnTo>
                  <a:lnTo>
                    <a:pt x="10838" y="1986"/>
                  </a:lnTo>
                  <a:lnTo>
                    <a:pt x="10577" y="1653"/>
                  </a:lnTo>
                  <a:lnTo>
                    <a:pt x="10316" y="1334"/>
                  </a:lnTo>
                  <a:lnTo>
                    <a:pt x="10026" y="1030"/>
                  </a:lnTo>
                  <a:lnTo>
                    <a:pt x="9737" y="740"/>
                  </a:lnTo>
                  <a:lnTo>
                    <a:pt x="9432" y="464"/>
                  </a:lnTo>
                  <a:lnTo>
                    <a:pt x="9114" y="204"/>
                  </a:lnTo>
                  <a:lnTo>
                    <a:pt x="9027" y="146"/>
                  </a:lnTo>
                  <a:lnTo>
                    <a:pt x="8925" y="102"/>
                  </a:lnTo>
                  <a:lnTo>
                    <a:pt x="8824" y="59"/>
                  </a:lnTo>
                  <a:lnTo>
                    <a:pt x="8693" y="30"/>
                  </a:lnTo>
                  <a:lnTo>
                    <a:pt x="8577" y="15"/>
                  </a:lnTo>
                  <a:lnTo>
                    <a:pt x="8447" y="1"/>
                  </a:lnTo>
                  <a:close/>
                </a:path>
              </a:pathLst>
            </a:custGeom>
            <a:solidFill>
              <a:srgbClr val="FCAB5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7" name="Google Shape;1819;p37">
              <a:extLst>
                <a:ext uri="{FF2B5EF4-FFF2-40B4-BE49-F238E27FC236}">
                  <a16:creationId xmlns:a16="http://schemas.microsoft.com/office/drawing/2014/main" id="{8B4C4617-ACD1-8E3A-2391-955AD2E338DC}"/>
                </a:ext>
              </a:extLst>
            </p:cNvPr>
            <p:cNvSpPr/>
            <p:nvPr/>
          </p:nvSpPr>
          <p:spPr>
            <a:xfrm>
              <a:off x="2727875" y="505800"/>
              <a:ext cx="1598475" cy="1580725"/>
            </a:xfrm>
            <a:custGeom>
              <a:avLst/>
              <a:gdLst/>
              <a:ahLst/>
              <a:cxnLst/>
              <a:rect l="l" t="t" r="r" b="b"/>
              <a:pathLst>
                <a:path w="63939" h="63229" extrusionOk="0">
                  <a:moveTo>
                    <a:pt x="23167" y="0"/>
                  </a:moveTo>
                  <a:lnTo>
                    <a:pt x="5549" y="6332"/>
                  </a:lnTo>
                  <a:lnTo>
                    <a:pt x="0" y="15039"/>
                  </a:lnTo>
                  <a:lnTo>
                    <a:pt x="2970" y="29499"/>
                  </a:lnTo>
                  <a:lnTo>
                    <a:pt x="2970" y="29832"/>
                  </a:lnTo>
                  <a:lnTo>
                    <a:pt x="3014" y="30803"/>
                  </a:lnTo>
                  <a:lnTo>
                    <a:pt x="3072" y="31513"/>
                  </a:lnTo>
                  <a:lnTo>
                    <a:pt x="3144" y="32368"/>
                  </a:lnTo>
                  <a:lnTo>
                    <a:pt x="3231" y="33368"/>
                  </a:lnTo>
                  <a:lnTo>
                    <a:pt x="3376" y="34498"/>
                  </a:lnTo>
                  <a:lnTo>
                    <a:pt x="3535" y="35744"/>
                  </a:lnTo>
                  <a:lnTo>
                    <a:pt x="3753" y="37106"/>
                  </a:lnTo>
                  <a:lnTo>
                    <a:pt x="3999" y="38598"/>
                  </a:lnTo>
                  <a:lnTo>
                    <a:pt x="4303" y="40177"/>
                  </a:lnTo>
                  <a:lnTo>
                    <a:pt x="4477" y="41018"/>
                  </a:lnTo>
                  <a:lnTo>
                    <a:pt x="4665" y="41872"/>
                  </a:lnTo>
                  <a:lnTo>
                    <a:pt x="4883" y="42756"/>
                  </a:lnTo>
                  <a:lnTo>
                    <a:pt x="5100" y="43669"/>
                  </a:lnTo>
                  <a:lnTo>
                    <a:pt x="5332" y="44596"/>
                  </a:lnTo>
                  <a:lnTo>
                    <a:pt x="5578" y="45538"/>
                  </a:lnTo>
                  <a:lnTo>
                    <a:pt x="5853" y="46509"/>
                  </a:lnTo>
                  <a:lnTo>
                    <a:pt x="6143" y="47509"/>
                  </a:lnTo>
                  <a:lnTo>
                    <a:pt x="6303" y="48074"/>
                  </a:lnTo>
                  <a:lnTo>
                    <a:pt x="6491" y="48624"/>
                  </a:lnTo>
                  <a:lnTo>
                    <a:pt x="6679" y="49160"/>
                  </a:lnTo>
                  <a:lnTo>
                    <a:pt x="6882" y="49682"/>
                  </a:lnTo>
                  <a:lnTo>
                    <a:pt x="7100" y="50203"/>
                  </a:lnTo>
                  <a:lnTo>
                    <a:pt x="7317" y="50711"/>
                  </a:lnTo>
                  <a:lnTo>
                    <a:pt x="7549" y="51218"/>
                  </a:lnTo>
                  <a:lnTo>
                    <a:pt x="7780" y="51710"/>
                  </a:lnTo>
                  <a:lnTo>
                    <a:pt x="8027" y="52188"/>
                  </a:lnTo>
                  <a:lnTo>
                    <a:pt x="8288" y="52652"/>
                  </a:lnTo>
                  <a:lnTo>
                    <a:pt x="8548" y="53101"/>
                  </a:lnTo>
                  <a:lnTo>
                    <a:pt x="8824" y="53550"/>
                  </a:lnTo>
                  <a:lnTo>
                    <a:pt x="9113" y="53985"/>
                  </a:lnTo>
                  <a:lnTo>
                    <a:pt x="9403" y="54420"/>
                  </a:lnTo>
                  <a:lnTo>
                    <a:pt x="9693" y="54825"/>
                  </a:lnTo>
                  <a:lnTo>
                    <a:pt x="10012" y="55231"/>
                  </a:lnTo>
                  <a:lnTo>
                    <a:pt x="10330" y="55637"/>
                  </a:lnTo>
                  <a:lnTo>
                    <a:pt x="10649" y="56013"/>
                  </a:lnTo>
                  <a:lnTo>
                    <a:pt x="10982" y="56390"/>
                  </a:lnTo>
                  <a:lnTo>
                    <a:pt x="11330" y="56752"/>
                  </a:lnTo>
                  <a:lnTo>
                    <a:pt x="11678" y="57115"/>
                  </a:lnTo>
                  <a:lnTo>
                    <a:pt x="12040" y="57462"/>
                  </a:lnTo>
                  <a:lnTo>
                    <a:pt x="12402" y="57796"/>
                  </a:lnTo>
                  <a:lnTo>
                    <a:pt x="12779" y="58114"/>
                  </a:lnTo>
                  <a:lnTo>
                    <a:pt x="13156" y="58433"/>
                  </a:lnTo>
                  <a:lnTo>
                    <a:pt x="13547" y="58737"/>
                  </a:lnTo>
                  <a:lnTo>
                    <a:pt x="13938" y="59027"/>
                  </a:lnTo>
                  <a:lnTo>
                    <a:pt x="14344" y="59317"/>
                  </a:lnTo>
                  <a:lnTo>
                    <a:pt x="14764" y="59592"/>
                  </a:lnTo>
                  <a:lnTo>
                    <a:pt x="15170" y="59853"/>
                  </a:lnTo>
                  <a:lnTo>
                    <a:pt x="15604" y="60114"/>
                  </a:lnTo>
                  <a:lnTo>
                    <a:pt x="16039" y="60346"/>
                  </a:lnTo>
                  <a:lnTo>
                    <a:pt x="16474" y="60592"/>
                  </a:lnTo>
                  <a:lnTo>
                    <a:pt x="16923" y="60809"/>
                  </a:lnTo>
                  <a:lnTo>
                    <a:pt x="17372" y="61027"/>
                  </a:lnTo>
                  <a:lnTo>
                    <a:pt x="17836" y="61229"/>
                  </a:lnTo>
                  <a:lnTo>
                    <a:pt x="18299" y="61418"/>
                  </a:lnTo>
                  <a:lnTo>
                    <a:pt x="18777" y="61606"/>
                  </a:lnTo>
                  <a:lnTo>
                    <a:pt x="19256" y="61780"/>
                  </a:lnTo>
                  <a:lnTo>
                    <a:pt x="19734" y="61939"/>
                  </a:lnTo>
                  <a:lnTo>
                    <a:pt x="20226" y="62099"/>
                  </a:lnTo>
                  <a:lnTo>
                    <a:pt x="20733" y="62244"/>
                  </a:lnTo>
                  <a:lnTo>
                    <a:pt x="21226" y="62374"/>
                  </a:lnTo>
                  <a:lnTo>
                    <a:pt x="21748" y="62504"/>
                  </a:lnTo>
                  <a:lnTo>
                    <a:pt x="22255" y="62620"/>
                  </a:lnTo>
                  <a:lnTo>
                    <a:pt x="22776" y="62722"/>
                  </a:lnTo>
                  <a:lnTo>
                    <a:pt x="23312" y="62823"/>
                  </a:lnTo>
                  <a:lnTo>
                    <a:pt x="23848" y="62910"/>
                  </a:lnTo>
                  <a:lnTo>
                    <a:pt x="24385" y="62983"/>
                  </a:lnTo>
                  <a:lnTo>
                    <a:pt x="24921" y="63040"/>
                  </a:lnTo>
                  <a:lnTo>
                    <a:pt x="25471" y="63098"/>
                  </a:lnTo>
                  <a:lnTo>
                    <a:pt x="26022" y="63142"/>
                  </a:lnTo>
                  <a:lnTo>
                    <a:pt x="26587" y="63185"/>
                  </a:lnTo>
                  <a:lnTo>
                    <a:pt x="27152" y="63214"/>
                  </a:lnTo>
                  <a:lnTo>
                    <a:pt x="27717" y="63229"/>
                  </a:lnTo>
                  <a:lnTo>
                    <a:pt x="29456" y="63229"/>
                  </a:lnTo>
                  <a:lnTo>
                    <a:pt x="30050" y="63200"/>
                  </a:lnTo>
                  <a:lnTo>
                    <a:pt x="30644" y="63171"/>
                  </a:lnTo>
                  <a:lnTo>
                    <a:pt x="31238" y="63127"/>
                  </a:lnTo>
                  <a:lnTo>
                    <a:pt x="31846" y="63084"/>
                  </a:lnTo>
                  <a:lnTo>
                    <a:pt x="32455" y="63011"/>
                  </a:lnTo>
                  <a:lnTo>
                    <a:pt x="33063" y="62954"/>
                  </a:lnTo>
                  <a:lnTo>
                    <a:pt x="33672" y="62867"/>
                  </a:lnTo>
                  <a:lnTo>
                    <a:pt x="34280" y="62780"/>
                  </a:lnTo>
                  <a:lnTo>
                    <a:pt x="34874" y="62678"/>
                  </a:lnTo>
                  <a:lnTo>
                    <a:pt x="35454" y="62562"/>
                  </a:lnTo>
                  <a:lnTo>
                    <a:pt x="36019" y="62432"/>
                  </a:lnTo>
                  <a:lnTo>
                    <a:pt x="36584" y="62302"/>
                  </a:lnTo>
                  <a:lnTo>
                    <a:pt x="37149" y="62157"/>
                  </a:lnTo>
                  <a:lnTo>
                    <a:pt x="37685" y="61997"/>
                  </a:lnTo>
                  <a:lnTo>
                    <a:pt x="38221" y="61838"/>
                  </a:lnTo>
                  <a:lnTo>
                    <a:pt x="38757" y="61664"/>
                  </a:lnTo>
                  <a:lnTo>
                    <a:pt x="39264" y="61476"/>
                  </a:lnTo>
                  <a:lnTo>
                    <a:pt x="39772" y="61287"/>
                  </a:lnTo>
                  <a:lnTo>
                    <a:pt x="40279" y="61084"/>
                  </a:lnTo>
                  <a:lnTo>
                    <a:pt x="40757" y="60867"/>
                  </a:lnTo>
                  <a:lnTo>
                    <a:pt x="41249" y="60650"/>
                  </a:lnTo>
                  <a:lnTo>
                    <a:pt x="41713" y="60432"/>
                  </a:lnTo>
                  <a:lnTo>
                    <a:pt x="42177" y="60201"/>
                  </a:lnTo>
                  <a:lnTo>
                    <a:pt x="42626" y="59954"/>
                  </a:lnTo>
                  <a:lnTo>
                    <a:pt x="43075" y="59708"/>
                  </a:lnTo>
                  <a:lnTo>
                    <a:pt x="43510" y="59447"/>
                  </a:lnTo>
                  <a:lnTo>
                    <a:pt x="43930" y="59186"/>
                  </a:lnTo>
                  <a:lnTo>
                    <a:pt x="44350" y="58911"/>
                  </a:lnTo>
                  <a:lnTo>
                    <a:pt x="44756" y="58636"/>
                  </a:lnTo>
                  <a:lnTo>
                    <a:pt x="45161" y="58346"/>
                  </a:lnTo>
                  <a:lnTo>
                    <a:pt x="45552" y="58071"/>
                  </a:lnTo>
                  <a:lnTo>
                    <a:pt x="45929" y="57767"/>
                  </a:lnTo>
                  <a:lnTo>
                    <a:pt x="46306" y="57462"/>
                  </a:lnTo>
                  <a:lnTo>
                    <a:pt x="46668" y="57158"/>
                  </a:lnTo>
                  <a:lnTo>
                    <a:pt x="47030" y="56854"/>
                  </a:lnTo>
                  <a:lnTo>
                    <a:pt x="47378" y="56535"/>
                  </a:lnTo>
                  <a:lnTo>
                    <a:pt x="47711" y="56216"/>
                  </a:lnTo>
                  <a:lnTo>
                    <a:pt x="48045" y="55898"/>
                  </a:lnTo>
                  <a:lnTo>
                    <a:pt x="48682" y="55231"/>
                  </a:lnTo>
                  <a:lnTo>
                    <a:pt x="49291" y="54550"/>
                  </a:lnTo>
                  <a:lnTo>
                    <a:pt x="49870" y="53869"/>
                  </a:lnTo>
                  <a:lnTo>
                    <a:pt x="50421" y="53159"/>
                  </a:lnTo>
                  <a:lnTo>
                    <a:pt x="50928" y="52449"/>
                  </a:lnTo>
                  <a:lnTo>
                    <a:pt x="51406" y="51739"/>
                  </a:lnTo>
                  <a:lnTo>
                    <a:pt x="51870" y="51015"/>
                  </a:lnTo>
                  <a:lnTo>
                    <a:pt x="52290" y="50276"/>
                  </a:lnTo>
                  <a:lnTo>
                    <a:pt x="52681" y="49551"/>
                  </a:lnTo>
                  <a:lnTo>
                    <a:pt x="53043" y="48827"/>
                  </a:lnTo>
                  <a:lnTo>
                    <a:pt x="53376" y="48088"/>
                  </a:lnTo>
                  <a:lnTo>
                    <a:pt x="53681" y="47364"/>
                  </a:lnTo>
                  <a:lnTo>
                    <a:pt x="53956" y="46654"/>
                  </a:lnTo>
                  <a:lnTo>
                    <a:pt x="54217" y="45929"/>
                  </a:lnTo>
                  <a:lnTo>
                    <a:pt x="54434" y="45234"/>
                  </a:lnTo>
                  <a:lnTo>
                    <a:pt x="54637" y="44538"/>
                  </a:lnTo>
                  <a:lnTo>
                    <a:pt x="54898" y="44408"/>
                  </a:lnTo>
                  <a:lnTo>
                    <a:pt x="55158" y="44249"/>
                  </a:lnTo>
                  <a:lnTo>
                    <a:pt x="55405" y="44089"/>
                  </a:lnTo>
                  <a:lnTo>
                    <a:pt x="55651" y="43915"/>
                  </a:lnTo>
                  <a:lnTo>
                    <a:pt x="55897" y="43742"/>
                  </a:lnTo>
                  <a:lnTo>
                    <a:pt x="56144" y="43553"/>
                  </a:lnTo>
                  <a:lnTo>
                    <a:pt x="56390" y="43350"/>
                  </a:lnTo>
                  <a:lnTo>
                    <a:pt x="56622" y="43133"/>
                  </a:lnTo>
                  <a:lnTo>
                    <a:pt x="57100" y="42684"/>
                  </a:lnTo>
                  <a:lnTo>
                    <a:pt x="57549" y="42191"/>
                  </a:lnTo>
                  <a:lnTo>
                    <a:pt x="57998" y="41684"/>
                  </a:lnTo>
                  <a:lnTo>
                    <a:pt x="58433" y="41148"/>
                  </a:lnTo>
                  <a:lnTo>
                    <a:pt x="58853" y="40583"/>
                  </a:lnTo>
                  <a:lnTo>
                    <a:pt x="59244" y="40003"/>
                  </a:lnTo>
                  <a:lnTo>
                    <a:pt x="59635" y="39409"/>
                  </a:lnTo>
                  <a:lnTo>
                    <a:pt x="60012" y="38815"/>
                  </a:lnTo>
                  <a:lnTo>
                    <a:pt x="60374" y="38207"/>
                  </a:lnTo>
                  <a:lnTo>
                    <a:pt x="60722" y="37584"/>
                  </a:lnTo>
                  <a:lnTo>
                    <a:pt x="61055" y="36975"/>
                  </a:lnTo>
                  <a:lnTo>
                    <a:pt x="61374" y="36367"/>
                  </a:lnTo>
                  <a:lnTo>
                    <a:pt x="61664" y="35773"/>
                  </a:lnTo>
                  <a:lnTo>
                    <a:pt x="61954" y="35193"/>
                  </a:lnTo>
                  <a:lnTo>
                    <a:pt x="62461" y="34063"/>
                  </a:lnTo>
                  <a:lnTo>
                    <a:pt x="62895" y="33034"/>
                  </a:lnTo>
                  <a:lnTo>
                    <a:pt x="63272" y="32122"/>
                  </a:lnTo>
                  <a:lnTo>
                    <a:pt x="63562" y="31368"/>
                  </a:lnTo>
                  <a:lnTo>
                    <a:pt x="63765" y="30789"/>
                  </a:lnTo>
                  <a:lnTo>
                    <a:pt x="63939" y="30282"/>
                  </a:lnTo>
                  <a:lnTo>
                    <a:pt x="59983" y="17821"/>
                  </a:lnTo>
                  <a:lnTo>
                    <a:pt x="55028" y="12069"/>
                  </a:lnTo>
                  <a:lnTo>
                    <a:pt x="45538" y="4347"/>
                  </a:lnTo>
                  <a:lnTo>
                    <a:pt x="23167" y="0"/>
                  </a:lnTo>
                  <a:close/>
                </a:path>
              </a:pathLst>
            </a:custGeom>
            <a:solidFill>
              <a:srgbClr val="FDCC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8" name="Google Shape;1820;p37">
              <a:extLst>
                <a:ext uri="{FF2B5EF4-FFF2-40B4-BE49-F238E27FC236}">
                  <a16:creationId xmlns:a16="http://schemas.microsoft.com/office/drawing/2014/main" id="{EA362B44-0CB6-86C8-5B62-287F3ECC0224}"/>
                </a:ext>
              </a:extLst>
            </p:cNvPr>
            <p:cNvSpPr/>
            <p:nvPr/>
          </p:nvSpPr>
          <p:spPr>
            <a:xfrm>
              <a:off x="2318550" y="238125"/>
              <a:ext cx="2013600" cy="1528925"/>
            </a:xfrm>
            <a:custGeom>
              <a:avLst/>
              <a:gdLst/>
              <a:ahLst/>
              <a:cxnLst/>
              <a:rect l="l" t="t" r="r" b="b"/>
              <a:pathLst>
                <a:path w="80544" h="61157" extrusionOk="0">
                  <a:moveTo>
                    <a:pt x="58738" y="0"/>
                  </a:moveTo>
                  <a:lnTo>
                    <a:pt x="58550" y="14"/>
                  </a:lnTo>
                  <a:lnTo>
                    <a:pt x="58376" y="58"/>
                  </a:lnTo>
                  <a:lnTo>
                    <a:pt x="58216" y="101"/>
                  </a:lnTo>
                  <a:lnTo>
                    <a:pt x="58071" y="174"/>
                  </a:lnTo>
                  <a:lnTo>
                    <a:pt x="57927" y="246"/>
                  </a:lnTo>
                  <a:lnTo>
                    <a:pt x="57796" y="348"/>
                  </a:lnTo>
                  <a:lnTo>
                    <a:pt x="57680" y="464"/>
                  </a:lnTo>
                  <a:lnTo>
                    <a:pt x="57564" y="580"/>
                  </a:lnTo>
                  <a:lnTo>
                    <a:pt x="57463" y="710"/>
                  </a:lnTo>
                  <a:lnTo>
                    <a:pt x="57376" y="840"/>
                  </a:lnTo>
                  <a:lnTo>
                    <a:pt x="57289" y="985"/>
                  </a:lnTo>
                  <a:lnTo>
                    <a:pt x="57217" y="1145"/>
                  </a:lnTo>
                  <a:lnTo>
                    <a:pt x="57144" y="1304"/>
                  </a:lnTo>
                  <a:lnTo>
                    <a:pt x="57028" y="1623"/>
                  </a:lnTo>
                  <a:lnTo>
                    <a:pt x="56941" y="1941"/>
                  </a:lnTo>
                  <a:lnTo>
                    <a:pt x="56869" y="2260"/>
                  </a:lnTo>
                  <a:lnTo>
                    <a:pt x="56825" y="2564"/>
                  </a:lnTo>
                  <a:lnTo>
                    <a:pt x="56796" y="2825"/>
                  </a:lnTo>
                  <a:lnTo>
                    <a:pt x="56768" y="3231"/>
                  </a:lnTo>
                  <a:lnTo>
                    <a:pt x="56753" y="3376"/>
                  </a:lnTo>
                  <a:lnTo>
                    <a:pt x="56463" y="3130"/>
                  </a:lnTo>
                  <a:lnTo>
                    <a:pt x="56173" y="2883"/>
                  </a:lnTo>
                  <a:lnTo>
                    <a:pt x="55884" y="2651"/>
                  </a:lnTo>
                  <a:lnTo>
                    <a:pt x="55579" y="2434"/>
                  </a:lnTo>
                  <a:lnTo>
                    <a:pt x="55290" y="2217"/>
                  </a:lnTo>
                  <a:lnTo>
                    <a:pt x="54985" y="2028"/>
                  </a:lnTo>
                  <a:lnTo>
                    <a:pt x="54681" y="1840"/>
                  </a:lnTo>
                  <a:lnTo>
                    <a:pt x="54377" y="1666"/>
                  </a:lnTo>
                  <a:lnTo>
                    <a:pt x="54058" y="1492"/>
                  </a:lnTo>
                  <a:lnTo>
                    <a:pt x="53754" y="1347"/>
                  </a:lnTo>
                  <a:lnTo>
                    <a:pt x="53435" y="1203"/>
                  </a:lnTo>
                  <a:lnTo>
                    <a:pt x="53102" y="1072"/>
                  </a:lnTo>
                  <a:lnTo>
                    <a:pt x="52783" y="942"/>
                  </a:lnTo>
                  <a:lnTo>
                    <a:pt x="52450" y="840"/>
                  </a:lnTo>
                  <a:lnTo>
                    <a:pt x="52117" y="724"/>
                  </a:lnTo>
                  <a:lnTo>
                    <a:pt x="51783" y="638"/>
                  </a:lnTo>
                  <a:lnTo>
                    <a:pt x="51450" y="551"/>
                  </a:lnTo>
                  <a:lnTo>
                    <a:pt x="51102" y="478"/>
                  </a:lnTo>
                  <a:lnTo>
                    <a:pt x="50755" y="420"/>
                  </a:lnTo>
                  <a:lnTo>
                    <a:pt x="50407" y="377"/>
                  </a:lnTo>
                  <a:lnTo>
                    <a:pt x="50045" y="333"/>
                  </a:lnTo>
                  <a:lnTo>
                    <a:pt x="49683" y="290"/>
                  </a:lnTo>
                  <a:lnTo>
                    <a:pt x="49320" y="275"/>
                  </a:lnTo>
                  <a:lnTo>
                    <a:pt x="48944" y="261"/>
                  </a:lnTo>
                  <a:lnTo>
                    <a:pt x="48567" y="246"/>
                  </a:lnTo>
                  <a:lnTo>
                    <a:pt x="48190" y="246"/>
                  </a:lnTo>
                  <a:lnTo>
                    <a:pt x="47799" y="261"/>
                  </a:lnTo>
                  <a:lnTo>
                    <a:pt x="47408" y="290"/>
                  </a:lnTo>
                  <a:lnTo>
                    <a:pt x="46611" y="362"/>
                  </a:lnTo>
                  <a:lnTo>
                    <a:pt x="45800" y="464"/>
                  </a:lnTo>
                  <a:lnTo>
                    <a:pt x="44959" y="594"/>
                  </a:lnTo>
                  <a:lnTo>
                    <a:pt x="44090" y="768"/>
                  </a:lnTo>
                  <a:lnTo>
                    <a:pt x="43192" y="971"/>
                  </a:lnTo>
                  <a:lnTo>
                    <a:pt x="42279" y="1203"/>
                  </a:lnTo>
                  <a:lnTo>
                    <a:pt x="41337" y="1463"/>
                  </a:lnTo>
                  <a:lnTo>
                    <a:pt x="40381" y="1768"/>
                  </a:lnTo>
                  <a:lnTo>
                    <a:pt x="39381" y="2086"/>
                  </a:lnTo>
                  <a:lnTo>
                    <a:pt x="38352" y="2434"/>
                  </a:lnTo>
                  <a:lnTo>
                    <a:pt x="37309" y="2811"/>
                  </a:lnTo>
                  <a:lnTo>
                    <a:pt x="36223" y="3216"/>
                  </a:lnTo>
                  <a:lnTo>
                    <a:pt x="35107" y="3651"/>
                  </a:lnTo>
                  <a:lnTo>
                    <a:pt x="33962" y="4100"/>
                  </a:lnTo>
                  <a:lnTo>
                    <a:pt x="32774" y="4578"/>
                  </a:lnTo>
                  <a:lnTo>
                    <a:pt x="31572" y="5086"/>
                  </a:lnTo>
                  <a:lnTo>
                    <a:pt x="29036" y="6158"/>
                  </a:lnTo>
                  <a:lnTo>
                    <a:pt x="28399" y="6418"/>
                  </a:lnTo>
                  <a:lnTo>
                    <a:pt x="27761" y="6650"/>
                  </a:lnTo>
                  <a:lnTo>
                    <a:pt x="27124" y="6853"/>
                  </a:lnTo>
                  <a:lnTo>
                    <a:pt x="26515" y="7027"/>
                  </a:lnTo>
                  <a:lnTo>
                    <a:pt x="25892" y="7172"/>
                  </a:lnTo>
                  <a:lnTo>
                    <a:pt x="25298" y="7288"/>
                  </a:lnTo>
                  <a:lnTo>
                    <a:pt x="24690" y="7389"/>
                  </a:lnTo>
                  <a:lnTo>
                    <a:pt x="24110" y="7462"/>
                  </a:lnTo>
                  <a:lnTo>
                    <a:pt x="23530" y="7505"/>
                  </a:lnTo>
                  <a:lnTo>
                    <a:pt x="22951" y="7520"/>
                  </a:lnTo>
                  <a:lnTo>
                    <a:pt x="22386" y="7534"/>
                  </a:lnTo>
                  <a:lnTo>
                    <a:pt x="21835" y="7505"/>
                  </a:lnTo>
                  <a:lnTo>
                    <a:pt x="21285" y="7476"/>
                  </a:lnTo>
                  <a:lnTo>
                    <a:pt x="20734" y="7418"/>
                  </a:lnTo>
                  <a:lnTo>
                    <a:pt x="20198" y="7346"/>
                  </a:lnTo>
                  <a:lnTo>
                    <a:pt x="19676" y="7259"/>
                  </a:lnTo>
                  <a:lnTo>
                    <a:pt x="19155" y="7157"/>
                  </a:lnTo>
                  <a:lnTo>
                    <a:pt x="18633" y="7042"/>
                  </a:lnTo>
                  <a:lnTo>
                    <a:pt x="18126" y="6911"/>
                  </a:lnTo>
                  <a:lnTo>
                    <a:pt x="17634" y="6766"/>
                  </a:lnTo>
                  <a:lnTo>
                    <a:pt x="17141" y="6621"/>
                  </a:lnTo>
                  <a:lnTo>
                    <a:pt x="16648" y="6447"/>
                  </a:lnTo>
                  <a:lnTo>
                    <a:pt x="16170" y="6274"/>
                  </a:lnTo>
                  <a:lnTo>
                    <a:pt x="15692" y="6100"/>
                  </a:lnTo>
                  <a:lnTo>
                    <a:pt x="14765" y="5723"/>
                  </a:lnTo>
                  <a:lnTo>
                    <a:pt x="13867" y="5317"/>
                  </a:lnTo>
                  <a:lnTo>
                    <a:pt x="12997" y="4912"/>
                  </a:lnTo>
                  <a:lnTo>
                    <a:pt x="12142" y="4491"/>
                  </a:lnTo>
                  <a:lnTo>
                    <a:pt x="10505" y="3695"/>
                  </a:lnTo>
                  <a:lnTo>
                    <a:pt x="9723" y="3318"/>
                  </a:lnTo>
                  <a:lnTo>
                    <a:pt x="8969" y="2970"/>
                  </a:lnTo>
                  <a:lnTo>
                    <a:pt x="8230" y="2666"/>
                  </a:lnTo>
                  <a:lnTo>
                    <a:pt x="7868" y="2536"/>
                  </a:lnTo>
                  <a:lnTo>
                    <a:pt x="7506" y="2405"/>
                  </a:lnTo>
                  <a:lnTo>
                    <a:pt x="7158" y="2289"/>
                  </a:lnTo>
                  <a:lnTo>
                    <a:pt x="6811" y="2202"/>
                  </a:lnTo>
                  <a:lnTo>
                    <a:pt x="6463" y="2115"/>
                  </a:lnTo>
                  <a:lnTo>
                    <a:pt x="6130" y="2057"/>
                  </a:lnTo>
                  <a:lnTo>
                    <a:pt x="5796" y="2014"/>
                  </a:lnTo>
                  <a:lnTo>
                    <a:pt x="5478" y="1985"/>
                  </a:lnTo>
                  <a:lnTo>
                    <a:pt x="5144" y="1985"/>
                  </a:lnTo>
                  <a:lnTo>
                    <a:pt x="4826" y="1999"/>
                  </a:lnTo>
                  <a:lnTo>
                    <a:pt x="4521" y="2028"/>
                  </a:lnTo>
                  <a:lnTo>
                    <a:pt x="4203" y="2086"/>
                  </a:lnTo>
                  <a:lnTo>
                    <a:pt x="3898" y="2173"/>
                  </a:lnTo>
                  <a:lnTo>
                    <a:pt x="3594" y="2289"/>
                  </a:lnTo>
                  <a:lnTo>
                    <a:pt x="3304" y="2420"/>
                  </a:lnTo>
                  <a:lnTo>
                    <a:pt x="3014" y="2579"/>
                  </a:lnTo>
                  <a:lnTo>
                    <a:pt x="2725" y="2767"/>
                  </a:lnTo>
                  <a:lnTo>
                    <a:pt x="2435" y="2985"/>
                  </a:lnTo>
                  <a:lnTo>
                    <a:pt x="2145" y="3231"/>
                  </a:lnTo>
                  <a:lnTo>
                    <a:pt x="1870" y="3521"/>
                  </a:lnTo>
                  <a:lnTo>
                    <a:pt x="1595" y="3825"/>
                  </a:lnTo>
                  <a:lnTo>
                    <a:pt x="1334" y="4173"/>
                  </a:lnTo>
                  <a:lnTo>
                    <a:pt x="1087" y="4506"/>
                  </a:lnTo>
                  <a:lnTo>
                    <a:pt x="885" y="4825"/>
                  </a:lnTo>
                  <a:lnTo>
                    <a:pt x="696" y="5143"/>
                  </a:lnTo>
                  <a:lnTo>
                    <a:pt x="537" y="5462"/>
                  </a:lnTo>
                  <a:lnTo>
                    <a:pt x="392" y="5767"/>
                  </a:lnTo>
                  <a:lnTo>
                    <a:pt x="276" y="6056"/>
                  </a:lnTo>
                  <a:lnTo>
                    <a:pt x="175" y="6346"/>
                  </a:lnTo>
                  <a:lnTo>
                    <a:pt x="102" y="6636"/>
                  </a:lnTo>
                  <a:lnTo>
                    <a:pt x="59" y="6926"/>
                  </a:lnTo>
                  <a:lnTo>
                    <a:pt x="15" y="7201"/>
                  </a:lnTo>
                  <a:lnTo>
                    <a:pt x="1" y="7462"/>
                  </a:lnTo>
                  <a:lnTo>
                    <a:pt x="1" y="7722"/>
                  </a:lnTo>
                  <a:lnTo>
                    <a:pt x="15" y="7983"/>
                  </a:lnTo>
                  <a:lnTo>
                    <a:pt x="59" y="8230"/>
                  </a:lnTo>
                  <a:lnTo>
                    <a:pt x="117" y="8476"/>
                  </a:lnTo>
                  <a:lnTo>
                    <a:pt x="175" y="8722"/>
                  </a:lnTo>
                  <a:lnTo>
                    <a:pt x="262" y="8954"/>
                  </a:lnTo>
                  <a:lnTo>
                    <a:pt x="363" y="9186"/>
                  </a:lnTo>
                  <a:lnTo>
                    <a:pt x="464" y="9403"/>
                  </a:lnTo>
                  <a:lnTo>
                    <a:pt x="595" y="9620"/>
                  </a:lnTo>
                  <a:lnTo>
                    <a:pt x="725" y="9823"/>
                  </a:lnTo>
                  <a:lnTo>
                    <a:pt x="870" y="10041"/>
                  </a:lnTo>
                  <a:lnTo>
                    <a:pt x="1030" y="10229"/>
                  </a:lnTo>
                  <a:lnTo>
                    <a:pt x="1189" y="10432"/>
                  </a:lnTo>
                  <a:lnTo>
                    <a:pt x="1377" y="10620"/>
                  </a:lnTo>
                  <a:lnTo>
                    <a:pt x="1551" y="10809"/>
                  </a:lnTo>
                  <a:lnTo>
                    <a:pt x="1754" y="10982"/>
                  </a:lnTo>
                  <a:lnTo>
                    <a:pt x="1942" y="11156"/>
                  </a:lnTo>
                  <a:lnTo>
                    <a:pt x="2362" y="11475"/>
                  </a:lnTo>
                  <a:lnTo>
                    <a:pt x="2812" y="11794"/>
                  </a:lnTo>
                  <a:lnTo>
                    <a:pt x="3261" y="12069"/>
                  </a:lnTo>
                  <a:lnTo>
                    <a:pt x="3724" y="12344"/>
                  </a:lnTo>
                  <a:lnTo>
                    <a:pt x="4203" y="12591"/>
                  </a:lnTo>
                  <a:lnTo>
                    <a:pt x="4666" y="12808"/>
                  </a:lnTo>
                  <a:lnTo>
                    <a:pt x="5130" y="13025"/>
                  </a:lnTo>
                  <a:lnTo>
                    <a:pt x="5579" y="13214"/>
                  </a:lnTo>
                  <a:lnTo>
                    <a:pt x="6014" y="13373"/>
                  </a:lnTo>
                  <a:lnTo>
                    <a:pt x="6434" y="13518"/>
                  </a:lnTo>
                  <a:lnTo>
                    <a:pt x="7158" y="13764"/>
                  </a:lnTo>
                  <a:lnTo>
                    <a:pt x="7738" y="13938"/>
                  </a:lnTo>
                  <a:lnTo>
                    <a:pt x="8115" y="14040"/>
                  </a:lnTo>
                  <a:lnTo>
                    <a:pt x="8259" y="14069"/>
                  </a:lnTo>
                  <a:lnTo>
                    <a:pt x="8057" y="14069"/>
                  </a:lnTo>
                  <a:lnTo>
                    <a:pt x="7839" y="14083"/>
                  </a:lnTo>
                  <a:lnTo>
                    <a:pt x="7549" y="14098"/>
                  </a:lnTo>
                  <a:lnTo>
                    <a:pt x="7202" y="14155"/>
                  </a:lnTo>
                  <a:lnTo>
                    <a:pt x="6825" y="14228"/>
                  </a:lnTo>
                  <a:lnTo>
                    <a:pt x="6419" y="14344"/>
                  </a:lnTo>
                  <a:lnTo>
                    <a:pt x="6216" y="14402"/>
                  </a:lnTo>
                  <a:lnTo>
                    <a:pt x="5999" y="14489"/>
                  </a:lnTo>
                  <a:lnTo>
                    <a:pt x="5796" y="14590"/>
                  </a:lnTo>
                  <a:lnTo>
                    <a:pt x="5593" y="14692"/>
                  </a:lnTo>
                  <a:lnTo>
                    <a:pt x="5391" y="14807"/>
                  </a:lnTo>
                  <a:lnTo>
                    <a:pt x="5188" y="14952"/>
                  </a:lnTo>
                  <a:lnTo>
                    <a:pt x="4999" y="15097"/>
                  </a:lnTo>
                  <a:lnTo>
                    <a:pt x="4826" y="15271"/>
                  </a:lnTo>
                  <a:lnTo>
                    <a:pt x="4652" y="15459"/>
                  </a:lnTo>
                  <a:lnTo>
                    <a:pt x="4492" y="15662"/>
                  </a:lnTo>
                  <a:lnTo>
                    <a:pt x="4362" y="15880"/>
                  </a:lnTo>
                  <a:lnTo>
                    <a:pt x="4232" y="16126"/>
                  </a:lnTo>
                  <a:lnTo>
                    <a:pt x="4116" y="16387"/>
                  </a:lnTo>
                  <a:lnTo>
                    <a:pt x="4029" y="16662"/>
                  </a:lnTo>
                  <a:lnTo>
                    <a:pt x="3956" y="16966"/>
                  </a:lnTo>
                  <a:lnTo>
                    <a:pt x="3913" y="17300"/>
                  </a:lnTo>
                  <a:lnTo>
                    <a:pt x="3898" y="17647"/>
                  </a:lnTo>
                  <a:lnTo>
                    <a:pt x="3898" y="18024"/>
                  </a:lnTo>
                  <a:lnTo>
                    <a:pt x="3913" y="18227"/>
                  </a:lnTo>
                  <a:lnTo>
                    <a:pt x="3942" y="18401"/>
                  </a:lnTo>
                  <a:lnTo>
                    <a:pt x="3971" y="18575"/>
                  </a:lnTo>
                  <a:lnTo>
                    <a:pt x="4014" y="18748"/>
                  </a:lnTo>
                  <a:lnTo>
                    <a:pt x="4058" y="18908"/>
                  </a:lnTo>
                  <a:lnTo>
                    <a:pt x="4101" y="19053"/>
                  </a:lnTo>
                  <a:lnTo>
                    <a:pt x="4174" y="19198"/>
                  </a:lnTo>
                  <a:lnTo>
                    <a:pt x="4232" y="19342"/>
                  </a:lnTo>
                  <a:lnTo>
                    <a:pt x="4318" y="19473"/>
                  </a:lnTo>
                  <a:lnTo>
                    <a:pt x="4391" y="19603"/>
                  </a:lnTo>
                  <a:lnTo>
                    <a:pt x="4579" y="19835"/>
                  </a:lnTo>
                  <a:lnTo>
                    <a:pt x="4782" y="20038"/>
                  </a:lnTo>
                  <a:lnTo>
                    <a:pt x="4999" y="20212"/>
                  </a:lnTo>
                  <a:lnTo>
                    <a:pt x="5246" y="20371"/>
                  </a:lnTo>
                  <a:lnTo>
                    <a:pt x="5507" y="20516"/>
                  </a:lnTo>
                  <a:lnTo>
                    <a:pt x="5767" y="20632"/>
                  </a:lnTo>
                  <a:lnTo>
                    <a:pt x="6057" y="20733"/>
                  </a:lnTo>
                  <a:lnTo>
                    <a:pt x="6347" y="20820"/>
                  </a:lnTo>
                  <a:lnTo>
                    <a:pt x="6637" y="20878"/>
                  </a:lnTo>
                  <a:lnTo>
                    <a:pt x="6941" y="20936"/>
                  </a:lnTo>
                  <a:lnTo>
                    <a:pt x="7245" y="20980"/>
                  </a:lnTo>
                  <a:lnTo>
                    <a:pt x="7549" y="20994"/>
                  </a:lnTo>
                  <a:lnTo>
                    <a:pt x="7839" y="21023"/>
                  </a:lnTo>
                  <a:lnTo>
                    <a:pt x="8419" y="21023"/>
                  </a:lnTo>
                  <a:lnTo>
                    <a:pt x="8955" y="20994"/>
                  </a:lnTo>
                  <a:lnTo>
                    <a:pt x="9447" y="20951"/>
                  </a:lnTo>
                  <a:lnTo>
                    <a:pt x="9853" y="20907"/>
                  </a:lnTo>
                  <a:lnTo>
                    <a:pt x="10157" y="20849"/>
                  </a:lnTo>
                  <a:lnTo>
                    <a:pt x="10433" y="20806"/>
                  </a:lnTo>
                  <a:lnTo>
                    <a:pt x="10346" y="21646"/>
                  </a:lnTo>
                  <a:lnTo>
                    <a:pt x="10288" y="22472"/>
                  </a:lnTo>
                  <a:lnTo>
                    <a:pt x="10230" y="23283"/>
                  </a:lnTo>
                  <a:lnTo>
                    <a:pt x="10186" y="24066"/>
                  </a:lnTo>
                  <a:lnTo>
                    <a:pt x="10172" y="24834"/>
                  </a:lnTo>
                  <a:lnTo>
                    <a:pt x="10157" y="25587"/>
                  </a:lnTo>
                  <a:lnTo>
                    <a:pt x="10172" y="26326"/>
                  </a:lnTo>
                  <a:lnTo>
                    <a:pt x="10186" y="27036"/>
                  </a:lnTo>
                  <a:lnTo>
                    <a:pt x="10215" y="27731"/>
                  </a:lnTo>
                  <a:lnTo>
                    <a:pt x="10259" y="28412"/>
                  </a:lnTo>
                  <a:lnTo>
                    <a:pt x="10317" y="29079"/>
                  </a:lnTo>
                  <a:lnTo>
                    <a:pt x="10389" y="29731"/>
                  </a:lnTo>
                  <a:lnTo>
                    <a:pt x="10476" y="30354"/>
                  </a:lnTo>
                  <a:lnTo>
                    <a:pt x="10563" y="30962"/>
                  </a:lnTo>
                  <a:lnTo>
                    <a:pt x="10665" y="31556"/>
                  </a:lnTo>
                  <a:lnTo>
                    <a:pt x="10780" y="32136"/>
                  </a:lnTo>
                  <a:lnTo>
                    <a:pt x="10896" y="32701"/>
                  </a:lnTo>
                  <a:lnTo>
                    <a:pt x="11027" y="33237"/>
                  </a:lnTo>
                  <a:lnTo>
                    <a:pt x="11172" y="33759"/>
                  </a:lnTo>
                  <a:lnTo>
                    <a:pt x="11317" y="34280"/>
                  </a:lnTo>
                  <a:lnTo>
                    <a:pt x="11476" y="34773"/>
                  </a:lnTo>
                  <a:lnTo>
                    <a:pt x="11650" y="35251"/>
                  </a:lnTo>
                  <a:lnTo>
                    <a:pt x="11824" y="35715"/>
                  </a:lnTo>
                  <a:lnTo>
                    <a:pt x="11997" y="36149"/>
                  </a:lnTo>
                  <a:lnTo>
                    <a:pt x="12186" y="36584"/>
                  </a:lnTo>
                  <a:lnTo>
                    <a:pt x="12374" y="37004"/>
                  </a:lnTo>
                  <a:lnTo>
                    <a:pt x="12577" y="37395"/>
                  </a:lnTo>
                  <a:lnTo>
                    <a:pt x="12780" y="37787"/>
                  </a:lnTo>
                  <a:lnTo>
                    <a:pt x="12983" y="38149"/>
                  </a:lnTo>
                  <a:lnTo>
                    <a:pt x="13186" y="38496"/>
                  </a:lnTo>
                  <a:lnTo>
                    <a:pt x="13403" y="38844"/>
                  </a:lnTo>
                  <a:lnTo>
                    <a:pt x="13620" y="39163"/>
                  </a:lnTo>
                  <a:lnTo>
                    <a:pt x="13852" y="39467"/>
                  </a:lnTo>
                  <a:lnTo>
                    <a:pt x="14069" y="39757"/>
                  </a:lnTo>
                  <a:lnTo>
                    <a:pt x="14301" y="40047"/>
                  </a:lnTo>
                  <a:lnTo>
                    <a:pt x="14533" y="40308"/>
                  </a:lnTo>
                  <a:lnTo>
                    <a:pt x="14750" y="40554"/>
                  </a:lnTo>
                  <a:lnTo>
                    <a:pt x="14982" y="40786"/>
                  </a:lnTo>
                  <a:lnTo>
                    <a:pt x="15214" y="41017"/>
                  </a:lnTo>
                  <a:lnTo>
                    <a:pt x="15446" y="41220"/>
                  </a:lnTo>
                  <a:lnTo>
                    <a:pt x="15678" y="41423"/>
                  </a:lnTo>
                  <a:lnTo>
                    <a:pt x="15909" y="41597"/>
                  </a:lnTo>
                  <a:lnTo>
                    <a:pt x="16141" y="41771"/>
                  </a:lnTo>
                  <a:lnTo>
                    <a:pt x="16373" y="41916"/>
                  </a:lnTo>
                  <a:lnTo>
                    <a:pt x="16590" y="42061"/>
                  </a:lnTo>
                  <a:lnTo>
                    <a:pt x="16822" y="42191"/>
                  </a:lnTo>
                  <a:lnTo>
                    <a:pt x="17040" y="42307"/>
                  </a:lnTo>
                  <a:lnTo>
                    <a:pt x="17257" y="42408"/>
                  </a:lnTo>
                  <a:lnTo>
                    <a:pt x="17474" y="42495"/>
                  </a:lnTo>
                  <a:lnTo>
                    <a:pt x="17677" y="42568"/>
                  </a:lnTo>
                  <a:lnTo>
                    <a:pt x="17880" y="42626"/>
                  </a:lnTo>
                  <a:lnTo>
                    <a:pt x="18083" y="42684"/>
                  </a:lnTo>
                  <a:lnTo>
                    <a:pt x="18271" y="42727"/>
                  </a:lnTo>
                  <a:lnTo>
                    <a:pt x="18459" y="42742"/>
                  </a:lnTo>
                  <a:lnTo>
                    <a:pt x="18648" y="42771"/>
                  </a:lnTo>
                  <a:lnTo>
                    <a:pt x="18822" y="42771"/>
                  </a:lnTo>
                  <a:lnTo>
                    <a:pt x="18996" y="42756"/>
                  </a:lnTo>
                  <a:lnTo>
                    <a:pt x="19155" y="42742"/>
                  </a:lnTo>
                  <a:lnTo>
                    <a:pt x="19300" y="42713"/>
                  </a:lnTo>
                  <a:lnTo>
                    <a:pt x="19445" y="42669"/>
                  </a:lnTo>
                  <a:lnTo>
                    <a:pt x="19590" y="42611"/>
                  </a:lnTo>
                  <a:lnTo>
                    <a:pt x="19705" y="42539"/>
                  </a:lnTo>
                  <a:lnTo>
                    <a:pt x="19836" y="42466"/>
                  </a:lnTo>
                  <a:lnTo>
                    <a:pt x="19937" y="42379"/>
                  </a:lnTo>
                  <a:lnTo>
                    <a:pt x="20039" y="42278"/>
                  </a:lnTo>
                  <a:lnTo>
                    <a:pt x="20126" y="42177"/>
                  </a:lnTo>
                  <a:lnTo>
                    <a:pt x="20198" y="42046"/>
                  </a:lnTo>
                  <a:lnTo>
                    <a:pt x="20256" y="41916"/>
                  </a:lnTo>
                  <a:lnTo>
                    <a:pt x="20314" y="41785"/>
                  </a:lnTo>
                  <a:lnTo>
                    <a:pt x="20372" y="41626"/>
                  </a:lnTo>
                  <a:lnTo>
                    <a:pt x="20415" y="41467"/>
                  </a:lnTo>
                  <a:lnTo>
                    <a:pt x="20444" y="41307"/>
                  </a:lnTo>
                  <a:lnTo>
                    <a:pt x="20488" y="40931"/>
                  </a:lnTo>
                  <a:lnTo>
                    <a:pt x="20502" y="40539"/>
                  </a:lnTo>
                  <a:lnTo>
                    <a:pt x="20488" y="40119"/>
                  </a:lnTo>
                  <a:lnTo>
                    <a:pt x="20459" y="39656"/>
                  </a:lnTo>
                  <a:lnTo>
                    <a:pt x="20401" y="39177"/>
                  </a:lnTo>
                  <a:lnTo>
                    <a:pt x="20343" y="38670"/>
                  </a:lnTo>
                  <a:lnTo>
                    <a:pt x="20169" y="37613"/>
                  </a:lnTo>
                  <a:lnTo>
                    <a:pt x="19981" y="36497"/>
                  </a:lnTo>
                  <a:lnTo>
                    <a:pt x="19792" y="35323"/>
                  </a:lnTo>
                  <a:lnTo>
                    <a:pt x="19691" y="34729"/>
                  </a:lnTo>
                  <a:lnTo>
                    <a:pt x="19619" y="34135"/>
                  </a:lnTo>
                  <a:lnTo>
                    <a:pt x="19546" y="33541"/>
                  </a:lnTo>
                  <a:lnTo>
                    <a:pt x="19488" y="32947"/>
                  </a:lnTo>
                  <a:lnTo>
                    <a:pt x="19459" y="32368"/>
                  </a:lnTo>
                  <a:lnTo>
                    <a:pt x="19445" y="31788"/>
                  </a:lnTo>
                  <a:lnTo>
                    <a:pt x="19459" y="31223"/>
                  </a:lnTo>
                  <a:lnTo>
                    <a:pt x="19488" y="30658"/>
                  </a:lnTo>
                  <a:lnTo>
                    <a:pt x="19561" y="30122"/>
                  </a:lnTo>
                  <a:lnTo>
                    <a:pt x="19604" y="29847"/>
                  </a:lnTo>
                  <a:lnTo>
                    <a:pt x="19662" y="29586"/>
                  </a:lnTo>
                  <a:lnTo>
                    <a:pt x="19720" y="29340"/>
                  </a:lnTo>
                  <a:lnTo>
                    <a:pt x="19792" y="29079"/>
                  </a:lnTo>
                  <a:lnTo>
                    <a:pt x="19879" y="28833"/>
                  </a:lnTo>
                  <a:lnTo>
                    <a:pt x="19966" y="28601"/>
                  </a:lnTo>
                  <a:lnTo>
                    <a:pt x="20068" y="28369"/>
                  </a:lnTo>
                  <a:lnTo>
                    <a:pt x="20184" y="28137"/>
                  </a:lnTo>
                  <a:lnTo>
                    <a:pt x="20314" y="27920"/>
                  </a:lnTo>
                  <a:lnTo>
                    <a:pt x="20444" y="27702"/>
                  </a:lnTo>
                  <a:lnTo>
                    <a:pt x="20604" y="27500"/>
                  </a:lnTo>
                  <a:lnTo>
                    <a:pt x="20763" y="27311"/>
                  </a:lnTo>
                  <a:lnTo>
                    <a:pt x="20937" y="27123"/>
                  </a:lnTo>
                  <a:lnTo>
                    <a:pt x="21125" y="26934"/>
                  </a:lnTo>
                  <a:lnTo>
                    <a:pt x="21517" y="26601"/>
                  </a:lnTo>
                  <a:lnTo>
                    <a:pt x="21908" y="26297"/>
                  </a:lnTo>
                  <a:lnTo>
                    <a:pt x="22313" y="26022"/>
                  </a:lnTo>
                  <a:lnTo>
                    <a:pt x="22705" y="25775"/>
                  </a:lnTo>
                  <a:lnTo>
                    <a:pt x="23110" y="25558"/>
                  </a:lnTo>
                  <a:lnTo>
                    <a:pt x="23530" y="25370"/>
                  </a:lnTo>
                  <a:lnTo>
                    <a:pt x="23951" y="25210"/>
                  </a:lnTo>
                  <a:lnTo>
                    <a:pt x="24371" y="25065"/>
                  </a:lnTo>
                  <a:lnTo>
                    <a:pt x="24805" y="24950"/>
                  </a:lnTo>
                  <a:lnTo>
                    <a:pt x="25255" y="24848"/>
                  </a:lnTo>
                  <a:lnTo>
                    <a:pt x="25704" y="24776"/>
                  </a:lnTo>
                  <a:lnTo>
                    <a:pt x="26167" y="24703"/>
                  </a:lnTo>
                  <a:lnTo>
                    <a:pt x="26646" y="24660"/>
                  </a:lnTo>
                  <a:lnTo>
                    <a:pt x="27124" y="24631"/>
                  </a:lnTo>
                  <a:lnTo>
                    <a:pt x="27616" y="24616"/>
                  </a:lnTo>
                  <a:lnTo>
                    <a:pt x="28645" y="24616"/>
                  </a:lnTo>
                  <a:lnTo>
                    <a:pt x="29181" y="24631"/>
                  </a:lnTo>
                  <a:lnTo>
                    <a:pt x="30297" y="24674"/>
                  </a:lnTo>
                  <a:lnTo>
                    <a:pt x="32731" y="24819"/>
                  </a:lnTo>
                  <a:lnTo>
                    <a:pt x="34064" y="24892"/>
                  </a:lnTo>
                  <a:lnTo>
                    <a:pt x="35469" y="24950"/>
                  </a:lnTo>
                  <a:lnTo>
                    <a:pt x="36208" y="24964"/>
                  </a:lnTo>
                  <a:lnTo>
                    <a:pt x="36961" y="24979"/>
                  </a:lnTo>
                  <a:lnTo>
                    <a:pt x="37744" y="24964"/>
                  </a:lnTo>
                  <a:lnTo>
                    <a:pt x="38541" y="24964"/>
                  </a:lnTo>
                  <a:lnTo>
                    <a:pt x="38946" y="24950"/>
                  </a:lnTo>
                  <a:lnTo>
                    <a:pt x="39338" y="24921"/>
                  </a:lnTo>
                  <a:lnTo>
                    <a:pt x="39729" y="24877"/>
                  </a:lnTo>
                  <a:lnTo>
                    <a:pt x="40120" y="24834"/>
                  </a:lnTo>
                  <a:lnTo>
                    <a:pt x="40482" y="24790"/>
                  </a:lnTo>
                  <a:lnTo>
                    <a:pt x="40844" y="24718"/>
                  </a:lnTo>
                  <a:lnTo>
                    <a:pt x="41207" y="24645"/>
                  </a:lnTo>
                  <a:lnTo>
                    <a:pt x="41554" y="24573"/>
                  </a:lnTo>
                  <a:lnTo>
                    <a:pt x="41902" y="24486"/>
                  </a:lnTo>
                  <a:lnTo>
                    <a:pt x="42235" y="24384"/>
                  </a:lnTo>
                  <a:lnTo>
                    <a:pt x="42887" y="24167"/>
                  </a:lnTo>
                  <a:lnTo>
                    <a:pt x="43525" y="23935"/>
                  </a:lnTo>
                  <a:lnTo>
                    <a:pt x="44119" y="23675"/>
                  </a:lnTo>
                  <a:lnTo>
                    <a:pt x="44698" y="23399"/>
                  </a:lnTo>
                  <a:lnTo>
                    <a:pt x="45263" y="23095"/>
                  </a:lnTo>
                  <a:lnTo>
                    <a:pt x="45800" y="22791"/>
                  </a:lnTo>
                  <a:lnTo>
                    <a:pt x="46321" y="22457"/>
                  </a:lnTo>
                  <a:lnTo>
                    <a:pt x="46814" y="22139"/>
                  </a:lnTo>
                  <a:lnTo>
                    <a:pt x="47292" y="21791"/>
                  </a:lnTo>
                  <a:lnTo>
                    <a:pt x="47770" y="21458"/>
                  </a:lnTo>
                  <a:lnTo>
                    <a:pt x="48219" y="21125"/>
                  </a:lnTo>
                  <a:lnTo>
                    <a:pt x="49074" y="20458"/>
                  </a:lnTo>
                  <a:lnTo>
                    <a:pt x="49885" y="19835"/>
                  </a:lnTo>
                  <a:lnTo>
                    <a:pt x="50291" y="19545"/>
                  </a:lnTo>
                  <a:lnTo>
                    <a:pt x="50668" y="19284"/>
                  </a:lnTo>
                  <a:lnTo>
                    <a:pt x="51059" y="19038"/>
                  </a:lnTo>
                  <a:lnTo>
                    <a:pt x="51421" y="18806"/>
                  </a:lnTo>
                  <a:lnTo>
                    <a:pt x="51798" y="18603"/>
                  </a:lnTo>
                  <a:lnTo>
                    <a:pt x="52160" y="18444"/>
                  </a:lnTo>
                  <a:lnTo>
                    <a:pt x="52537" y="18299"/>
                  </a:lnTo>
                  <a:lnTo>
                    <a:pt x="52711" y="18256"/>
                  </a:lnTo>
                  <a:lnTo>
                    <a:pt x="52899" y="18212"/>
                  </a:lnTo>
                  <a:lnTo>
                    <a:pt x="53087" y="18169"/>
                  </a:lnTo>
                  <a:lnTo>
                    <a:pt x="53261" y="18140"/>
                  </a:lnTo>
                  <a:lnTo>
                    <a:pt x="53450" y="18125"/>
                  </a:lnTo>
                  <a:lnTo>
                    <a:pt x="53638" y="18125"/>
                  </a:lnTo>
                  <a:lnTo>
                    <a:pt x="53812" y="18140"/>
                  </a:lnTo>
                  <a:lnTo>
                    <a:pt x="54000" y="18154"/>
                  </a:lnTo>
                  <a:lnTo>
                    <a:pt x="54189" y="18183"/>
                  </a:lnTo>
                  <a:lnTo>
                    <a:pt x="54377" y="18227"/>
                  </a:lnTo>
                  <a:lnTo>
                    <a:pt x="54594" y="18285"/>
                  </a:lnTo>
                  <a:lnTo>
                    <a:pt x="54797" y="18357"/>
                  </a:lnTo>
                  <a:lnTo>
                    <a:pt x="55000" y="18430"/>
                  </a:lnTo>
                  <a:lnTo>
                    <a:pt x="55188" y="18517"/>
                  </a:lnTo>
                  <a:lnTo>
                    <a:pt x="55377" y="18603"/>
                  </a:lnTo>
                  <a:lnTo>
                    <a:pt x="55565" y="18705"/>
                  </a:lnTo>
                  <a:lnTo>
                    <a:pt x="55739" y="18821"/>
                  </a:lnTo>
                  <a:lnTo>
                    <a:pt x="55927" y="18922"/>
                  </a:lnTo>
                  <a:lnTo>
                    <a:pt x="56260" y="19183"/>
                  </a:lnTo>
                  <a:lnTo>
                    <a:pt x="56565" y="19458"/>
                  </a:lnTo>
                  <a:lnTo>
                    <a:pt x="56869" y="19763"/>
                  </a:lnTo>
                  <a:lnTo>
                    <a:pt x="57159" y="20096"/>
                  </a:lnTo>
                  <a:lnTo>
                    <a:pt x="57420" y="20444"/>
                  </a:lnTo>
                  <a:lnTo>
                    <a:pt x="57666" y="20820"/>
                  </a:lnTo>
                  <a:lnTo>
                    <a:pt x="57898" y="21226"/>
                  </a:lnTo>
                  <a:lnTo>
                    <a:pt x="58129" y="21646"/>
                  </a:lnTo>
                  <a:lnTo>
                    <a:pt x="58332" y="22081"/>
                  </a:lnTo>
                  <a:lnTo>
                    <a:pt x="58535" y="22530"/>
                  </a:lnTo>
                  <a:lnTo>
                    <a:pt x="58709" y="23008"/>
                  </a:lnTo>
                  <a:lnTo>
                    <a:pt x="58883" y="23501"/>
                  </a:lnTo>
                  <a:lnTo>
                    <a:pt x="59042" y="24008"/>
                  </a:lnTo>
                  <a:lnTo>
                    <a:pt x="59202" y="24515"/>
                  </a:lnTo>
                  <a:lnTo>
                    <a:pt x="59347" y="25051"/>
                  </a:lnTo>
                  <a:lnTo>
                    <a:pt x="59477" y="25587"/>
                  </a:lnTo>
                  <a:lnTo>
                    <a:pt x="59607" y="26138"/>
                  </a:lnTo>
                  <a:lnTo>
                    <a:pt x="59723" y="26688"/>
                  </a:lnTo>
                  <a:lnTo>
                    <a:pt x="59955" y="27833"/>
                  </a:lnTo>
                  <a:lnTo>
                    <a:pt x="60158" y="28992"/>
                  </a:lnTo>
                  <a:lnTo>
                    <a:pt x="60346" y="30151"/>
                  </a:lnTo>
                  <a:lnTo>
                    <a:pt x="60723" y="32484"/>
                  </a:lnTo>
                  <a:lnTo>
                    <a:pt x="60911" y="33570"/>
                  </a:lnTo>
                  <a:lnTo>
                    <a:pt x="61100" y="34556"/>
                  </a:lnTo>
                  <a:lnTo>
                    <a:pt x="61216" y="35005"/>
                  </a:lnTo>
                  <a:lnTo>
                    <a:pt x="61317" y="35425"/>
                  </a:lnTo>
                  <a:lnTo>
                    <a:pt x="61433" y="35831"/>
                  </a:lnTo>
                  <a:lnTo>
                    <a:pt x="61534" y="36207"/>
                  </a:lnTo>
                  <a:lnTo>
                    <a:pt x="61650" y="36555"/>
                  </a:lnTo>
                  <a:lnTo>
                    <a:pt x="61766" y="36874"/>
                  </a:lnTo>
                  <a:lnTo>
                    <a:pt x="61897" y="37178"/>
                  </a:lnTo>
                  <a:lnTo>
                    <a:pt x="62012" y="37453"/>
                  </a:lnTo>
                  <a:lnTo>
                    <a:pt x="62143" y="37714"/>
                  </a:lnTo>
                  <a:lnTo>
                    <a:pt x="62273" y="37946"/>
                  </a:lnTo>
                  <a:lnTo>
                    <a:pt x="62404" y="38149"/>
                  </a:lnTo>
                  <a:lnTo>
                    <a:pt x="62549" y="38352"/>
                  </a:lnTo>
                  <a:lnTo>
                    <a:pt x="62693" y="38511"/>
                  </a:lnTo>
                  <a:lnTo>
                    <a:pt x="62838" y="38670"/>
                  </a:lnTo>
                  <a:lnTo>
                    <a:pt x="62983" y="38801"/>
                  </a:lnTo>
                  <a:lnTo>
                    <a:pt x="63128" y="38917"/>
                  </a:lnTo>
                  <a:lnTo>
                    <a:pt x="63287" y="39004"/>
                  </a:lnTo>
                  <a:lnTo>
                    <a:pt x="63447" y="39091"/>
                  </a:lnTo>
                  <a:lnTo>
                    <a:pt x="63606" y="39148"/>
                  </a:lnTo>
                  <a:lnTo>
                    <a:pt x="63780" y="39192"/>
                  </a:lnTo>
                  <a:lnTo>
                    <a:pt x="63954" y="39221"/>
                  </a:lnTo>
                  <a:lnTo>
                    <a:pt x="64128" y="39235"/>
                  </a:lnTo>
                  <a:lnTo>
                    <a:pt x="64302" y="39221"/>
                  </a:lnTo>
                  <a:lnTo>
                    <a:pt x="64490" y="39206"/>
                  </a:lnTo>
                  <a:lnTo>
                    <a:pt x="64678" y="39177"/>
                  </a:lnTo>
                  <a:lnTo>
                    <a:pt x="64867" y="39134"/>
                  </a:lnTo>
                  <a:lnTo>
                    <a:pt x="65070" y="39076"/>
                  </a:lnTo>
                  <a:lnTo>
                    <a:pt x="65272" y="39018"/>
                  </a:lnTo>
                  <a:lnTo>
                    <a:pt x="65374" y="38975"/>
                  </a:lnTo>
                  <a:lnTo>
                    <a:pt x="65461" y="38917"/>
                  </a:lnTo>
                  <a:lnTo>
                    <a:pt x="65548" y="38859"/>
                  </a:lnTo>
                  <a:lnTo>
                    <a:pt x="65620" y="38801"/>
                  </a:lnTo>
                  <a:lnTo>
                    <a:pt x="65693" y="38728"/>
                  </a:lnTo>
                  <a:lnTo>
                    <a:pt x="65750" y="38656"/>
                  </a:lnTo>
                  <a:lnTo>
                    <a:pt x="65866" y="38467"/>
                  </a:lnTo>
                  <a:lnTo>
                    <a:pt x="65953" y="38265"/>
                  </a:lnTo>
                  <a:lnTo>
                    <a:pt x="66026" y="38047"/>
                  </a:lnTo>
                  <a:lnTo>
                    <a:pt x="66069" y="37801"/>
                  </a:lnTo>
                  <a:lnTo>
                    <a:pt x="66113" y="37540"/>
                  </a:lnTo>
                  <a:lnTo>
                    <a:pt x="66142" y="37265"/>
                  </a:lnTo>
                  <a:lnTo>
                    <a:pt x="66156" y="36975"/>
                  </a:lnTo>
                  <a:lnTo>
                    <a:pt x="66171" y="36381"/>
                  </a:lnTo>
                  <a:lnTo>
                    <a:pt x="66185" y="35758"/>
                  </a:lnTo>
                  <a:lnTo>
                    <a:pt x="66214" y="35135"/>
                  </a:lnTo>
                  <a:lnTo>
                    <a:pt x="66229" y="34816"/>
                  </a:lnTo>
                  <a:lnTo>
                    <a:pt x="66272" y="34512"/>
                  </a:lnTo>
                  <a:lnTo>
                    <a:pt x="66316" y="34222"/>
                  </a:lnTo>
                  <a:lnTo>
                    <a:pt x="66374" y="33947"/>
                  </a:lnTo>
                  <a:lnTo>
                    <a:pt x="66460" y="33672"/>
                  </a:lnTo>
                  <a:lnTo>
                    <a:pt x="66562" y="33425"/>
                  </a:lnTo>
                  <a:lnTo>
                    <a:pt x="66678" y="33179"/>
                  </a:lnTo>
                  <a:lnTo>
                    <a:pt x="66750" y="33078"/>
                  </a:lnTo>
                  <a:lnTo>
                    <a:pt x="66823" y="32976"/>
                  </a:lnTo>
                  <a:lnTo>
                    <a:pt x="66910" y="32875"/>
                  </a:lnTo>
                  <a:lnTo>
                    <a:pt x="67011" y="32788"/>
                  </a:lnTo>
                  <a:lnTo>
                    <a:pt x="67098" y="32701"/>
                  </a:lnTo>
                  <a:lnTo>
                    <a:pt x="67214" y="32614"/>
                  </a:lnTo>
                  <a:lnTo>
                    <a:pt x="67330" y="32542"/>
                  </a:lnTo>
                  <a:lnTo>
                    <a:pt x="67446" y="32484"/>
                  </a:lnTo>
                  <a:lnTo>
                    <a:pt x="67591" y="32426"/>
                  </a:lnTo>
                  <a:lnTo>
                    <a:pt x="67721" y="32368"/>
                  </a:lnTo>
                  <a:lnTo>
                    <a:pt x="67880" y="32324"/>
                  </a:lnTo>
                  <a:lnTo>
                    <a:pt x="68040" y="32295"/>
                  </a:lnTo>
                  <a:lnTo>
                    <a:pt x="68214" y="32266"/>
                  </a:lnTo>
                  <a:lnTo>
                    <a:pt x="68387" y="32252"/>
                  </a:lnTo>
                  <a:lnTo>
                    <a:pt x="68590" y="32237"/>
                  </a:lnTo>
                  <a:lnTo>
                    <a:pt x="68793" y="32252"/>
                  </a:lnTo>
                  <a:lnTo>
                    <a:pt x="68996" y="32266"/>
                  </a:lnTo>
                  <a:lnTo>
                    <a:pt x="69228" y="32281"/>
                  </a:lnTo>
                  <a:lnTo>
                    <a:pt x="69460" y="32310"/>
                  </a:lnTo>
                  <a:lnTo>
                    <a:pt x="69677" y="32353"/>
                  </a:lnTo>
                  <a:lnTo>
                    <a:pt x="69909" y="32411"/>
                  </a:lnTo>
                  <a:lnTo>
                    <a:pt x="70126" y="32484"/>
                  </a:lnTo>
                  <a:lnTo>
                    <a:pt x="70329" y="32556"/>
                  </a:lnTo>
                  <a:lnTo>
                    <a:pt x="70546" y="32629"/>
                  </a:lnTo>
                  <a:lnTo>
                    <a:pt x="70749" y="32730"/>
                  </a:lnTo>
                  <a:lnTo>
                    <a:pt x="70937" y="32831"/>
                  </a:lnTo>
                  <a:lnTo>
                    <a:pt x="71140" y="32933"/>
                  </a:lnTo>
                  <a:lnTo>
                    <a:pt x="71329" y="33049"/>
                  </a:lnTo>
                  <a:lnTo>
                    <a:pt x="71503" y="33179"/>
                  </a:lnTo>
                  <a:lnTo>
                    <a:pt x="71691" y="33310"/>
                  </a:lnTo>
                  <a:lnTo>
                    <a:pt x="71865" y="33454"/>
                  </a:lnTo>
                  <a:lnTo>
                    <a:pt x="72024" y="33614"/>
                  </a:lnTo>
                  <a:lnTo>
                    <a:pt x="72357" y="33933"/>
                  </a:lnTo>
                  <a:lnTo>
                    <a:pt x="72662" y="34280"/>
                  </a:lnTo>
                  <a:lnTo>
                    <a:pt x="72937" y="34642"/>
                  </a:lnTo>
                  <a:lnTo>
                    <a:pt x="73198" y="35048"/>
                  </a:lnTo>
                  <a:lnTo>
                    <a:pt x="73444" y="35454"/>
                  </a:lnTo>
                  <a:lnTo>
                    <a:pt x="73661" y="35889"/>
                  </a:lnTo>
                  <a:lnTo>
                    <a:pt x="73850" y="36338"/>
                  </a:lnTo>
                  <a:lnTo>
                    <a:pt x="74024" y="36801"/>
                  </a:lnTo>
                  <a:lnTo>
                    <a:pt x="74183" y="37279"/>
                  </a:lnTo>
                  <a:lnTo>
                    <a:pt x="74299" y="37772"/>
                  </a:lnTo>
                  <a:lnTo>
                    <a:pt x="74415" y="38265"/>
                  </a:lnTo>
                  <a:lnTo>
                    <a:pt x="74487" y="38772"/>
                  </a:lnTo>
                  <a:lnTo>
                    <a:pt x="74545" y="39279"/>
                  </a:lnTo>
                  <a:lnTo>
                    <a:pt x="74574" y="39786"/>
                  </a:lnTo>
                  <a:lnTo>
                    <a:pt x="74589" y="40293"/>
                  </a:lnTo>
                  <a:lnTo>
                    <a:pt x="74560" y="40800"/>
                  </a:lnTo>
                  <a:lnTo>
                    <a:pt x="74516" y="41307"/>
                  </a:lnTo>
                  <a:lnTo>
                    <a:pt x="74444" y="41800"/>
                  </a:lnTo>
                  <a:lnTo>
                    <a:pt x="74342" y="42293"/>
                  </a:lnTo>
                  <a:lnTo>
                    <a:pt x="74226" y="42771"/>
                  </a:lnTo>
                  <a:lnTo>
                    <a:pt x="74067" y="43234"/>
                  </a:lnTo>
                  <a:lnTo>
                    <a:pt x="73893" y="43698"/>
                  </a:lnTo>
                  <a:lnTo>
                    <a:pt x="73690" y="44133"/>
                  </a:lnTo>
                  <a:lnTo>
                    <a:pt x="73458" y="44553"/>
                  </a:lnTo>
                  <a:lnTo>
                    <a:pt x="73328" y="44756"/>
                  </a:lnTo>
                  <a:lnTo>
                    <a:pt x="73183" y="44958"/>
                  </a:lnTo>
                  <a:lnTo>
                    <a:pt x="72183" y="46335"/>
                  </a:lnTo>
                  <a:lnTo>
                    <a:pt x="71416" y="47422"/>
                  </a:lnTo>
                  <a:lnTo>
                    <a:pt x="70387" y="48783"/>
                  </a:lnTo>
                  <a:lnTo>
                    <a:pt x="69938" y="49377"/>
                  </a:lnTo>
                  <a:lnTo>
                    <a:pt x="69822" y="49508"/>
                  </a:lnTo>
                  <a:lnTo>
                    <a:pt x="69807" y="49899"/>
                  </a:lnTo>
                  <a:lnTo>
                    <a:pt x="69764" y="50957"/>
                  </a:lnTo>
                  <a:lnTo>
                    <a:pt x="69749" y="51681"/>
                  </a:lnTo>
                  <a:lnTo>
                    <a:pt x="69749" y="52493"/>
                  </a:lnTo>
                  <a:lnTo>
                    <a:pt x="69764" y="53376"/>
                  </a:lnTo>
                  <a:lnTo>
                    <a:pt x="69793" y="54304"/>
                  </a:lnTo>
                  <a:lnTo>
                    <a:pt x="69851" y="55260"/>
                  </a:lnTo>
                  <a:lnTo>
                    <a:pt x="69894" y="55738"/>
                  </a:lnTo>
                  <a:lnTo>
                    <a:pt x="69952" y="56216"/>
                  </a:lnTo>
                  <a:lnTo>
                    <a:pt x="70010" y="56680"/>
                  </a:lnTo>
                  <a:lnTo>
                    <a:pt x="70068" y="57143"/>
                  </a:lnTo>
                  <a:lnTo>
                    <a:pt x="70155" y="57593"/>
                  </a:lnTo>
                  <a:lnTo>
                    <a:pt x="70242" y="58027"/>
                  </a:lnTo>
                  <a:lnTo>
                    <a:pt x="70343" y="58433"/>
                  </a:lnTo>
                  <a:lnTo>
                    <a:pt x="70445" y="58839"/>
                  </a:lnTo>
                  <a:lnTo>
                    <a:pt x="70575" y="59201"/>
                  </a:lnTo>
                  <a:lnTo>
                    <a:pt x="70706" y="59549"/>
                  </a:lnTo>
                  <a:lnTo>
                    <a:pt x="70865" y="59853"/>
                  </a:lnTo>
                  <a:lnTo>
                    <a:pt x="71024" y="60143"/>
                  </a:lnTo>
                  <a:lnTo>
                    <a:pt x="71111" y="60273"/>
                  </a:lnTo>
                  <a:lnTo>
                    <a:pt x="71213" y="60389"/>
                  </a:lnTo>
                  <a:lnTo>
                    <a:pt x="71300" y="60490"/>
                  </a:lnTo>
                  <a:lnTo>
                    <a:pt x="71401" y="60592"/>
                  </a:lnTo>
                  <a:lnTo>
                    <a:pt x="71618" y="60766"/>
                  </a:lnTo>
                  <a:lnTo>
                    <a:pt x="71734" y="60838"/>
                  </a:lnTo>
                  <a:lnTo>
                    <a:pt x="71865" y="60910"/>
                  </a:lnTo>
                  <a:lnTo>
                    <a:pt x="71981" y="60968"/>
                  </a:lnTo>
                  <a:lnTo>
                    <a:pt x="72111" y="61026"/>
                  </a:lnTo>
                  <a:lnTo>
                    <a:pt x="72256" y="61070"/>
                  </a:lnTo>
                  <a:lnTo>
                    <a:pt x="72386" y="61099"/>
                  </a:lnTo>
                  <a:lnTo>
                    <a:pt x="72531" y="61128"/>
                  </a:lnTo>
                  <a:lnTo>
                    <a:pt x="72676" y="61157"/>
                  </a:lnTo>
                  <a:lnTo>
                    <a:pt x="72980" y="61157"/>
                  </a:lnTo>
                  <a:lnTo>
                    <a:pt x="73140" y="61142"/>
                  </a:lnTo>
                  <a:lnTo>
                    <a:pt x="73299" y="61113"/>
                  </a:lnTo>
                  <a:lnTo>
                    <a:pt x="73473" y="61084"/>
                  </a:lnTo>
                  <a:lnTo>
                    <a:pt x="73632" y="61026"/>
                  </a:lnTo>
                  <a:lnTo>
                    <a:pt x="73806" y="60968"/>
                  </a:lnTo>
                  <a:lnTo>
                    <a:pt x="73980" y="60896"/>
                  </a:lnTo>
                  <a:lnTo>
                    <a:pt x="74154" y="60809"/>
                  </a:lnTo>
                  <a:lnTo>
                    <a:pt x="74328" y="60722"/>
                  </a:lnTo>
                  <a:lnTo>
                    <a:pt x="74502" y="60606"/>
                  </a:lnTo>
                  <a:lnTo>
                    <a:pt x="74676" y="60476"/>
                  </a:lnTo>
                  <a:lnTo>
                    <a:pt x="74849" y="60331"/>
                  </a:lnTo>
                  <a:lnTo>
                    <a:pt x="75038" y="60172"/>
                  </a:lnTo>
                  <a:lnTo>
                    <a:pt x="75212" y="59998"/>
                  </a:lnTo>
                  <a:lnTo>
                    <a:pt x="75400" y="59824"/>
                  </a:lnTo>
                  <a:lnTo>
                    <a:pt x="75574" y="59606"/>
                  </a:lnTo>
                  <a:lnTo>
                    <a:pt x="75762" y="59389"/>
                  </a:lnTo>
                  <a:lnTo>
                    <a:pt x="75936" y="59157"/>
                  </a:lnTo>
                  <a:lnTo>
                    <a:pt x="76124" y="58897"/>
                  </a:lnTo>
                  <a:lnTo>
                    <a:pt x="76298" y="58636"/>
                  </a:lnTo>
                  <a:lnTo>
                    <a:pt x="76472" y="58346"/>
                  </a:lnTo>
                  <a:lnTo>
                    <a:pt x="76660" y="58027"/>
                  </a:lnTo>
                  <a:lnTo>
                    <a:pt x="76834" y="57708"/>
                  </a:lnTo>
                  <a:lnTo>
                    <a:pt x="77008" y="57361"/>
                  </a:lnTo>
                  <a:lnTo>
                    <a:pt x="77182" y="56984"/>
                  </a:lnTo>
                  <a:lnTo>
                    <a:pt x="77356" y="56607"/>
                  </a:lnTo>
                  <a:lnTo>
                    <a:pt x="77530" y="56202"/>
                  </a:lnTo>
                  <a:lnTo>
                    <a:pt x="77689" y="55767"/>
                  </a:lnTo>
                  <a:lnTo>
                    <a:pt x="77863" y="55318"/>
                  </a:lnTo>
                  <a:lnTo>
                    <a:pt x="78022" y="54854"/>
                  </a:lnTo>
                  <a:lnTo>
                    <a:pt x="78182" y="54362"/>
                  </a:lnTo>
                  <a:lnTo>
                    <a:pt x="78341" y="53854"/>
                  </a:lnTo>
                  <a:lnTo>
                    <a:pt x="78486" y="53318"/>
                  </a:lnTo>
                  <a:lnTo>
                    <a:pt x="78631" y="52753"/>
                  </a:lnTo>
                  <a:lnTo>
                    <a:pt x="78776" y="52174"/>
                  </a:lnTo>
                  <a:lnTo>
                    <a:pt x="78921" y="51565"/>
                  </a:lnTo>
                  <a:lnTo>
                    <a:pt x="79066" y="50928"/>
                  </a:lnTo>
                  <a:lnTo>
                    <a:pt x="79196" y="50276"/>
                  </a:lnTo>
                  <a:lnTo>
                    <a:pt x="79326" y="49595"/>
                  </a:lnTo>
                  <a:lnTo>
                    <a:pt x="79442" y="48885"/>
                  </a:lnTo>
                  <a:lnTo>
                    <a:pt x="79558" y="48160"/>
                  </a:lnTo>
                  <a:lnTo>
                    <a:pt x="79674" y="47407"/>
                  </a:lnTo>
                  <a:lnTo>
                    <a:pt x="79790" y="46610"/>
                  </a:lnTo>
                  <a:lnTo>
                    <a:pt x="79891" y="45799"/>
                  </a:lnTo>
                  <a:lnTo>
                    <a:pt x="79978" y="44973"/>
                  </a:lnTo>
                  <a:lnTo>
                    <a:pt x="80080" y="44104"/>
                  </a:lnTo>
                  <a:lnTo>
                    <a:pt x="80152" y="43205"/>
                  </a:lnTo>
                  <a:lnTo>
                    <a:pt x="80239" y="42278"/>
                  </a:lnTo>
                  <a:lnTo>
                    <a:pt x="80297" y="41336"/>
                  </a:lnTo>
                  <a:lnTo>
                    <a:pt x="80370" y="40351"/>
                  </a:lnTo>
                  <a:lnTo>
                    <a:pt x="80428" y="39337"/>
                  </a:lnTo>
                  <a:lnTo>
                    <a:pt x="80471" y="38308"/>
                  </a:lnTo>
                  <a:lnTo>
                    <a:pt x="80514" y="37236"/>
                  </a:lnTo>
                  <a:lnTo>
                    <a:pt x="80543" y="36062"/>
                  </a:lnTo>
                  <a:lnTo>
                    <a:pt x="80543" y="34932"/>
                  </a:lnTo>
                  <a:lnTo>
                    <a:pt x="80529" y="33817"/>
                  </a:lnTo>
                  <a:lnTo>
                    <a:pt x="80500" y="32744"/>
                  </a:lnTo>
                  <a:lnTo>
                    <a:pt x="80442" y="31687"/>
                  </a:lnTo>
                  <a:lnTo>
                    <a:pt x="80355" y="30658"/>
                  </a:lnTo>
                  <a:lnTo>
                    <a:pt x="80268" y="29658"/>
                  </a:lnTo>
                  <a:lnTo>
                    <a:pt x="80152" y="28688"/>
                  </a:lnTo>
                  <a:lnTo>
                    <a:pt x="80007" y="27746"/>
                  </a:lnTo>
                  <a:lnTo>
                    <a:pt x="79862" y="26819"/>
                  </a:lnTo>
                  <a:lnTo>
                    <a:pt x="79703" y="25935"/>
                  </a:lnTo>
                  <a:lnTo>
                    <a:pt x="79515" y="25065"/>
                  </a:lnTo>
                  <a:lnTo>
                    <a:pt x="79326" y="24211"/>
                  </a:lnTo>
                  <a:lnTo>
                    <a:pt x="79109" y="23399"/>
                  </a:lnTo>
                  <a:lnTo>
                    <a:pt x="78892" y="22602"/>
                  </a:lnTo>
                  <a:lnTo>
                    <a:pt x="78645" y="21820"/>
                  </a:lnTo>
                  <a:lnTo>
                    <a:pt x="78399" y="21081"/>
                  </a:lnTo>
                  <a:lnTo>
                    <a:pt x="78138" y="20357"/>
                  </a:lnTo>
                  <a:lnTo>
                    <a:pt x="77863" y="19647"/>
                  </a:lnTo>
                  <a:lnTo>
                    <a:pt x="77588" y="18966"/>
                  </a:lnTo>
                  <a:lnTo>
                    <a:pt x="77298" y="18314"/>
                  </a:lnTo>
                  <a:lnTo>
                    <a:pt x="76994" y="17676"/>
                  </a:lnTo>
                  <a:lnTo>
                    <a:pt x="76689" y="17068"/>
                  </a:lnTo>
                  <a:lnTo>
                    <a:pt x="76385" y="16474"/>
                  </a:lnTo>
                  <a:lnTo>
                    <a:pt x="76066" y="15894"/>
                  </a:lnTo>
                  <a:lnTo>
                    <a:pt x="75733" y="15344"/>
                  </a:lnTo>
                  <a:lnTo>
                    <a:pt x="75400" y="14822"/>
                  </a:lnTo>
                  <a:lnTo>
                    <a:pt x="75067" y="14300"/>
                  </a:lnTo>
                  <a:lnTo>
                    <a:pt x="74733" y="13808"/>
                  </a:lnTo>
                  <a:lnTo>
                    <a:pt x="74400" y="13344"/>
                  </a:lnTo>
                  <a:lnTo>
                    <a:pt x="74053" y="12895"/>
                  </a:lnTo>
                  <a:lnTo>
                    <a:pt x="73705" y="12460"/>
                  </a:lnTo>
                  <a:lnTo>
                    <a:pt x="73357" y="12040"/>
                  </a:lnTo>
                  <a:lnTo>
                    <a:pt x="73024" y="11649"/>
                  </a:lnTo>
                  <a:lnTo>
                    <a:pt x="72676" y="11258"/>
                  </a:lnTo>
                  <a:lnTo>
                    <a:pt x="72328" y="10895"/>
                  </a:lnTo>
                  <a:lnTo>
                    <a:pt x="71995" y="10562"/>
                  </a:lnTo>
                  <a:lnTo>
                    <a:pt x="71662" y="10229"/>
                  </a:lnTo>
                  <a:lnTo>
                    <a:pt x="71329" y="9925"/>
                  </a:lnTo>
                  <a:lnTo>
                    <a:pt x="70995" y="9620"/>
                  </a:lnTo>
                  <a:lnTo>
                    <a:pt x="70358" y="9084"/>
                  </a:lnTo>
                  <a:lnTo>
                    <a:pt x="69735" y="8592"/>
                  </a:lnTo>
                  <a:lnTo>
                    <a:pt x="69155" y="8172"/>
                  </a:lnTo>
                  <a:lnTo>
                    <a:pt x="68605" y="7809"/>
                  </a:lnTo>
                  <a:lnTo>
                    <a:pt x="68098" y="7491"/>
                  </a:lnTo>
                  <a:lnTo>
                    <a:pt x="67649" y="7230"/>
                  </a:lnTo>
                  <a:lnTo>
                    <a:pt x="67243" y="7013"/>
                  </a:lnTo>
                  <a:lnTo>
                    <a:pt x="66910" y="6839"/>
                  </a:lnTo>
                  <a:lnTo>
                    <a:pt x="66431" y="6621"/>
                  </a:lnTo>
                  <a:lnTo>
                    <a:pt x="66258" y="6549"/>
                  </a:lnTo>
                  <a:lnTo>
                    <a:pt x="66345" y="6447"/>
                  </a:lnTo>
                  <a:lnTo>
                    <a:pt x="66576" y="6187"/>
                  </a:lnTo>
                  <a:lnTo>
                    <a:pt x="66721" y="5998"/>
                  </a:lnTo>
                  <a:lnTo>
                    <a:pt x="66866" y="5781"/>
                  </a:lnTo>
                  <a:lnTo>
                    <a:pt x="67011" y="5549"/>
                  </a:lnTo>
                  <a:lnTo>
                    <a:pt x="67156" y="5288"/>
                  </a:lnTo>
                  <a:lnTo>
                    <a:pt x="67272" y="5013"/>
                  </a:lnTo>
                  <a:lnTo>
                    <a:pt x="67359" y="4723"/>
                  </a:lnTo>
                  <a:lnTo>
                    <a:pt x="67388" y="4578"/>
                  </a:lnTo>
                  <a:lnTo>
                    <a:pt x="67417" y="4419"/>
                  </a:lnTo>
                  <a:lnTo>
                    <a:pt x="67431" y="4274"/>
                  </a:lnTo>
                  <a:lnTo>
                    <a:pt x="67431" y="4129"/>
                  </a:lnTo>
                  <a:lnTo>
                    <a:pt x="67417" y="3970"/>
                  </a:lnTo>
                  <a:lnTo>
                    <a:pt x="67388" y="3825"/>
                  </a:lnTo>
                  <a:lnTo>
                    <a:pt x="67344" y="3680"/>
                  </a:lnTo>
                  <a:lnTo>
                    <a:pt x="67286" y="3535"/>
                  </a:lnTo>
                  <a:lnTo>
                    <a:pt x="67199" y="3390"/>
                  </a:lnTo>
                  <a:lnTo>
                    <a:pt x="67112" y="3245"/>
                  </a:lnTo>
                  <a:lnTo>
                    <a:pt x="66997" y="3115"/>
                  </a:lnTo>
                  <a:lnTo>
                    <a:pt x="66852" y="2985"/>
                  </a:lnTo>
                  <a:lnTo>
                    <a:pt x="66692" y="2869"/>
                  </a:lnTo>
                  <a:lnTo>
                    <a:pt x="66533" y="2767"/>
                  </a:lnTo>
                  <a:lnTo>
                    <a:pt x="66345" y="2680"/>
                  </a:lnTo>
                  <a:lnTo>
                    <a:pt x="66156" y="2622"/>
                  </a:lnTo>
                  <a:lnTo>
                    <a:pt x="65968" y="2579"/>
                  </a:lnTo>
                  <a:lnTo>
                    <a:pt x="65750" y="2536"/>
                  </a:lnTo>
                  <a:lnTo>
                    <a:pt x="65533" y="2521"/>
                  </a:lnTo>
                  <a:lnTo>
                    <a:pt x="65316" y="2521"/>
                  </a:lnTo>
                  <a:lnTo>
                    <a:pt x="65099" y="2536"/>
                  </a:lnTo>
                  <a:lnTo>
                    <a:pt x="64867" y="2550"/>
                  </a:lnTo>
                  <a:lnTo>
                    <a:pt x="64635" y="2579"/>
                  </a:lnTo>
                  <a:lnTo>
                    <a:pt x="64403" y="2622"/>
                  </a:lnTo>
                  <a:lnTo>
                    <a:pt x="63939" y="2724"/>
                  </a:lnTo>
                  <a:lnTo>
                    <a:pt x="63490" y="2854"/>
                  </a:lnTo>
                  <a:lnTo>
                    <a:pt x="63056" y="2999"/>
                  </a:lnTo>
                  <a:lnTo>
                    <a:pt x="62650" y="3159"/>
                  </a:lnTo>
                  <a:lnTo>
                    <a:pt x="62273" y="3318"/>
                  </a:lnTo>
                  <a:lnTo>
                    <a:pt x="61954" y="3463"/>
                  </a:lnTo>
                  <a:lnTo>
                    <a:pt x="61476" y="3680"/>
                  </a:lnTo>
                  <a:lnTo>
                    <a:pt x="61317" y="3782"/>
                  </a:lnTo>
                  <a:lnTo>
                    <a:pt x="61302" y="3622"/>
                  </a:lnTo>
                  <a:lnTo>
                    <a:pt x="61245" y="3216"/>
                  </a:lnTo>
                  <a:lnTo>
                    <a:pt x="61201" y="2941"/>
                  </a:lnTo>
                  <a:lnTo>
                    <a:pt x="61129" y="2637"/>
                  </a:lnTo>
                  <a:lnTo>
                    <a:pt x="61042" y="2304"/>
                  </a:lnTo>
                  <a:lnTo>
                    <a:pt x="60940" y="1970"/>
                  </a:lnTo>
                  <a:lnTo>
                    <a:pt x="60810" y="1623"/>
                  </a:lnTo>
                  <a:lnTo>
                    <a:pt x="60636" y="1289"/>
                  </a:lnTo>
                  <a:lnTo>
                    <a:pt x="60549" y="1130"/>
                  </a:lnTo>
                  <a:lnTo>
                    <a:pt x="60448" y="971"/>
                  </a:lnTo>
                  <a:lnTo>
                    <a:pt x="60346" y="826"/>
                  </a:lnTo>
                  <a:lnTo>
                    <a:pt x="60230" y="681"/>
                  </a:lnTo>
                  <a:lnTo>
                    <a:pt x="60100" y="551"/>
                  </a:lnTo>
                  <a:lnTo>
                    <a:pt x="59955" y="435"/>
                  </a:lnTo>
                  <a:lnTo>
                    <a:pt x="59810" y="333"/>
                  </a:lnTo>
                  <a:lnTo>
                    <a:pt x="59665" y="232"/>
                  </a:lnTo>
                  <a:lnTo>
                    <a:pt x="59491" y="159"/>
                  </a:lnTo>
                  <a:lnTo>
                    <a:pt x="59318" y="87"/>
                  </a:lnTo>
                  <a:lnTo>
                    <a:pt x="59129" y="43"/>
                  </a:lnTo>
                  <a:lnTo>
                    <a:pt x="58941" y="14"/>
                  </a:lnTo>
                  <a:lnTo>
                    <a:pt x="58738"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99" name="Google Shape;1821;p37">
              <a:extLst>
                <a:ext uri="{FF2B5EF4-FFF2-40B4-BE49-F238E27FC236}">
                  <a16:creationId xmlns:a16="http://schemas.microsoft.com/office/drawing/2014/main" id="{28A8AE09-9817-FBCA-3795-96BF7AC4CE3F}"/>
                </a:ext>
              </a:extLst>
            </p:cNvPr>
            <p:cNvSpPr/>
            <p:nvPr/>
          </p:nvSpPr>
          <p:spPr>
            <a:xfrm>
              <a:off x="2931075" y="1091125"/>
              <a:ext cx="179325" cy="119200"/>
            </a:xfrm>
            <a:custGeom>
              <a:avLst/>
              <a:gdLst/>
              <a:ahLst/>
              <a:cxnLst/>
              <a:rect l="l" t="t" r="r" b="b"/>
              <a:pathLst>
                <a:path w="7173" h="4768" extrusionOk="0">
                  <a:moveTo>
                    <a:pt x="3840" y="1"/>
                  </a:moveTo>
                  <a:lnTo>
                    <a:pt x="3521" y="30"/>
                  </a:lnTo>
                  <a:lnTo>
                    <a:pt x="3202" y="88"/>
                  </a:lnTo>
                  <a:lnTo>
                    <a:pt x="2898" y="160"/>
                  </a:lnTo>
                  <a:lnTo>
                    <a:pt x="2594" y="262"/>
                  </a:lnTo>
                  <a:lnTo>
                    <a:pt x="2318" y="378"/>
                  </a:lnTo>
                  <a:lnTo>
                    <a:pt x="2043" y="522"/>
                  </a:lnTo>
                  <a:lnTo>
                    <a:pt x="1768" y="682"/>
                  </a:lnTo>
                  <a:lnTo>
                    <a:pt x="1522" y="856"/>
                  </a:lnTo>
                  <a:lnTo>
                    <a:pt x="1290" y="1059"/>
                  </a:lnTo>
                  <a:lnTo>
                    <a:pt x="1072" y="1261"/>
                  </a:lnTo>
                  <a:lnTo>
                    <a:pt x="870" y="1493"/>
                  </a:lnTo>
                  <a:lnTo>
                    <a:pt x="681" y="1740"/>
                  </a:lnTo>
                  <a:lnTo>
                    <a:pt x="522" y="2000"/>
                  </a:lnTo>
                  <a:lnTo>
                    <a:pt x="362" y="2276"/>
                  </a:lnTo>
                  <a:lnTo>
                    <a:pt x="247" y="2565"/>
                  </a:lnTo>
                  <a:lnTo>
                    <a:pt x="131" y="2855"/>
                  </a:lnTo>
                  <a:lnTo>
                    <a:pt x="44" y="3174"/>
                  </a:lnTo>
                  <a:lnTo>
                    <a:pt x="15" y="3290"/>
                  </a:lnTo>
                  <a:lnTo>
                    <a:pt x="15" y="3391"/>
                  </a:lnTo>
                  <a:lnTo>
                    <a:pt x="0" y="3507"/>
                  </a:lnTo>
                  <a:lnTo>
                    <a:pt x="15" y="3623"/>
                  </a:lnTo>
                  <a:lnTo>
                    <a:pt x="29" y="3724"/>
                  </a:lnTo>
                  <a:lnTo>
                    <a:pt x="44" y="3826"/>
                  </a:lnTo>
                  <a:lnTo>
                    <a:pt x="116" y="4014"/>
                  </a:lnTo>
                  <a:lnTo>
                    <a:pt x="218" y="4188"/>
                  </a:lnTo>
                  <a:lnTo>
                    <a:pt x="333" y="4347"/>
                  </a:lnTo>
                  <a:lnTo>
                    <a:pt x="478" y="4478"/>
                  </a:lnTo>
                  <a:lnTo>
                    <a:pt x="652" y="4594"/>
                  </a:lnTo>
                  <a:lnTo>
                    <a:pt x="826" y="4681"/>
                  </a:lnTo>
                  <a:lnTo>
                    <a:pt x="1014" y="4739"/>
                  </a:lnTo>
                  <a:lnTo>
                    <a:pt x="1203" y="4768"/>
                  </a:lnTo>
                  <a:lnTo>
                    <a:pt x="1406" y="4768"/>
                  </a:lnTo>
                  <a:lnTo>
                    <a:pt x="1608" y="4739"/>
                  </a:lnTo>
                  <a:lnTo>
                    <a:pt x="1710" y="4710"/>
                  </a:lnTo>
                  <a:lnTo>
                    <a:pt x="1811" y="4666"/>
                  </a:lnTo>
                  <a:lnTo>
                    <a:pt x="1898" y="4608"/>
                  </a:lnTo>
                  <a:lnTo>
                    <a:pt x="2000" y="4550"/>
                  </a:lnTo>
                  <a:lnTo>
                    <a:pt x="2087" y="4492"/>
                  </a:lnTo>
                  <a:lnTo>
                    <a:pt x="2174" y="4405"/>
                  </a:lnTo>
                  <a:lnTo>
                    <a:pt x="2536" y="4087"/>
                  </a:lnTo>
                  <a:lnTo>
                    <a:pt x="2724" y="3942"/>
                  </a:lnTo>
                  <a:lnTo>
                    <a:pt x="2912" y="3797"/>
                  </a:lnTo>
                  <a:lnTo>
                    <a:pt x="3115" y="3681"/>
                  </a:lnTo>
                  <a:lnTo>
                    <a:pt x="3318" y="3580"/>
                  </a:lnTo>
                  <a:lnTo>
                    <a:pt x="3521" y="3522"/>
                  </a:lnTo>
                  <a:lnTo>
                    <a:pt x="3637" y="3493"/>
                  </a:lnTo>
                  <a:lnTo>
                    <a:pt x="3854" y="3493"/>
                  </a:lnTo>
                  <a:lnTo>
                    <a:pt x="3970" y="3507"/>
                  </a:lnTo>
                  <a:lnTo>
                    <a:pt x="4187" y="3551"/>
                  </a:lnTo>
                  <a:lnTo>
                    <a:pt x="4419" y="3638"/>
                  </a:lnTo>
                  <a:lnTo>
                    <a:pt x="4637" y="3724"/>
                  </a:lnTo>
                  <a:lnTo>
                    <a:pt x="4810" y="3768"/>
                  </a:lnTo>
                  <a:lnTo>
                    <a:pt x="4970" y="3797"/>
                  </a:lnTo>
                  <a:lnTo>
                    <a:pt x="5129" y="3811"/>
                  </a:lnTo>
                  <a:lnTo>
                    <a:pt x="5303" y="3826"/>
                  </a:lnTo>
                  <a:lnTo>
                    <a:pt x="5636" y="3840"/>
                  </a:lnTo>
                  <a:lnTo>
                    <a:pt x="5984" y="3855"/>
                  </a:lnTo>
                  <a:lnTo>
                    <a:pt x="6129" y="3855"/>
                  </a:lnTo>
                  <a:lnTo>
                    <a:pt x="6274" y="3840"/>
                  </a:lnTo>
                  <a:lnTo>
                    <a:pt x="6404" y="3811"/>
                  </a:lnTo>
                  <a:lnTo>
                    <a:pt x="6520" y="3753"/>
                  </a:lnTo>
                  <a:lnTo>
                    <a:pt x="6636" y="3681"/>
                  </a:lnTo>
                  <a:lnTo>
                    <a:pt x="6737" y="3594"/>
                  </a:lnTo>
                  <a:lnTo>
                    <a:pt x="6839" y="3493"/>
                  </a:lnTo>
                  <a:lnTo>
                    <a:pt x="6926" y="3391"/>
                  </a:lnTo>
                  <a:lnTo>
                    <a:pt x="6998" y="3275"/>
                  </a:lnTo>
                  <a:lnTo>
                    <a:pt x="7056" y="3145"/>
                  </a:lnTo>
                  <a:lnTo>
                    <a:pt x="7100" y="3015"/>
                  </a:lnTo>
                  <a:lnTo>
                    <a:pt x="7143" y="2870"/>
                  </a:lnTo>
                  <a:lnTo>
                    <a:pt x="7158" y="2739"/>
                  </a:lnTo>
                  <a:lnTo>
                    <a:pt x="7172" y="2609"/>
                  </a:lnTo>
                  <a:lnTo>
                    <a:pt x="7158" y="2464"/>
                  </a:lnTo>
                  <a:lnTo>
                    <a:pt x="7143" y="2334"/>
                  </a:lnTo>
                  <a:lnTo>
                    <a:pt x="7056" y="2029"/>
                  </a:lnTo>
                  <a:lnTo>
                    <a:pt x="6940" y="1740"/>
                  </a:lnTo>
                  <a:lnTo>
                    <a:pt x="6795" y="1479"/>
                  </a:lnTo>
                  <a:lnTo>
                    <a:pt x="6636" y="1232"/>
                  </a:lnTo>
                  <a:lnTo>
                    <a:pt x="6462" y="1001"/>
                  </a:lnTo>
                  <a:lnTo>
                    <a:pt x="6259" y="812"/>
                  </a:lnTo>
                  <a:lnTo>
                    <a:pt x="6042" y="624"/>
                  </a:lnTo>
                  <a:lnTo>
                    <a:pt x="5810" y="465"/>
                  </a:lnTo>
                  <a:lnTo>
                    <a:pt x="5564" y="334"/>
                  </a:lnTo>
                  <a:lnTo>
                    <a:pt x="5303" y="218"/>
                  </a:lnTo>
                  <a:lnTo>
                    <a:pt x="5028" y="131"/>
                  </a:lnTo>
                  <a:lnTo>
                    <a:pt x="4738" y="59"/>
                  </a:lnTo>
                  <a:lnTo>
                    <a:pt x="4448" y="15"/>
                  </a:lnTo>
                  <a:lnTo>
                    <a:pt x="4144"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0" name="Google Shape;1822;p37">
              <a:extLst>
                <a:ext uri="{FF2B5EF4-FFF2-40B4-BE49-F238E27FC236}">
                  <a16:creationId xmlns:a16="http://schemas.microsoft.com/office/drawing/2014/main" id="{38975E1C-1497-CF6F-0704-AC5C23551C6F}"/>
                </a:ext>
              </a:extLst>
            </p:cNvPr>
            <p:cNvSpPr/>
            <p:nvPr/>
          </p:nvSpPr>
          <p:spPr>
            <a:xfrm>
              <a:off x="3379125" y="1002750"/>
              <a:ext cx="239450" cy="133675"/>
            </a:xfrm>
            <a:custGeom>
              <a:avLst/>
              <a:gdLst/>
              <a:ahLst/>
              <a:cxnLst/>
              <a:rect l="l" t="t" r="r" b="b"/>
              <a:pathLst>
                <a:path w="9578" h="5347" extrusionOk="0">
                  <a:moveTo>
                    <a:pt x="5014" y="1"/>
                  </a:moveTo>
                  <a:lnTo>
                    <a:pt x="4767" y="15"/>
                  </a:lnTo>
                  <a:lnTo>
                    <a:pt x="4521" y="44"/>
                  </a:lnTo>
                  <a:lnTo>
                    <a:pt x="4275" y="88"/>
                  </a:lnTo>
                  <a:lnTo>
                    <a:pt x="3826" y="189"/>
                  </a:lnTo>
                  <a:lnTo>
                    <a:pt x="3406" y="319"/>
                  </a:lnTo>
                  <a:lnTo>
                    <a:pt x="2985" y="479"/>
                  </a:lnTo>
                  <a:lnTo>
                    <a:pt x="2580" y="667"/>
                  </a:lnTo>
                  <a:lnTo>
                    <a:pt x="2189" y="870"/>
                  </a:lnTo>
                  <a:lnTo>
                    <a:pt x="1812" y="1102"/>
                  </a:lnTo>
                  <a:lnTo>
                    <a:pt x="1435" y="1363"/>
                  </a:lnTo>
                  <a:lnTo>
                    <a:pt x="1073" y="1652"/>
                  </a:lnTo>
                  <a:lnTo>
                    <a:pt x="942" y="1768"/>
                  </a:lnTo>
                  <a:lnTo>
                    <a:pt x="812" y="1913"/>
                  </a:lnTo>
                  <a:lnTo>
                    <a:pt x="682" y="2073"/>
                  </a:lnTo>
                  <a:lnTo>
                    <a:pt x="551" y="2232"/>
                  </a:lnTo>
                  <a:lnTo>
                    <a:pt x="435" y="2420"/>
                  </a:lnTo>
                  <a:lnTo>
                    <a:pt x="334" y="2594"/>
                  </a:lnTo>
                  <a:lnTo>
                    <a:pt x="233" y="2797"/>
                  </a:lnTo>
                  <a:lnTo>
                    <a:pt x="160" y="3000"/>
                  </a:lnTo>
                  <a:lnTo>
                    <a:pt x="88" y="3203"/>
                  </a:lnTo>
                  <a:lnTo>
                    <a:pt x="44" y="3405"/>
                  </a:lnTo>
                  <a:lnTo>
                    <a:pt x="1" y="3608"/>
                  </a:lnTo>
                  <a:lnTo>
                    <a:pt x="1" y="3811"/>
                  </a:lnTo>
                  <a:lnTo>
                    <a:pt x="15" y="4000"/>
                  </a:lnTo>
                  <a:lnTo>
                    <a:pt x="44" y="4202"/>
                  </a:lnTo>
                  <a:lnTo>
                    <a:pt x="102" y="4376"/>
                  </a:lnTo>
                  <a:lnTo>
                    <a:pt x="204" y="4550"/>
                  </a:lnTo>
                  <a:lnTo>
                    <a:pt x="290" y="4680"/>
                  </a:lnTo>
                  <a:lnTo>
                    <a:pt x="392" y="4782"/>
                  </a:lnTo>
                  <a:lnTo>
                    <a:pt x="508" y="4869"/>
                  </a:lnTo>
                  <a:lnTo>
                    <a:pt x="638" y="4927"/>
                  </a:lnTo>
                  <a:lnTo>
                    <a:pt x="769" y="4956"/>
                  </a:lnTo>
                  <a:lnTo>
                    <a:pt x="914" y="4985"/>
                  </a:lnTo>
                  <a:lnTo>
                    <a:pt x="1058" y="4985"/>
                  </a:lnTo>
                  <a:lnTo>
                    <a:pt x="1218" y="4970"/>
                  </a:lnTo>
                  <a:lnTo>
                    <a:pt x="1319" y="4941"/>
                  </a:lnTo>
                  <a:lnTo>
                    <a:pt x="1421" y="4912"/>
                  </a:lnTo>
                  <a:lnTo>
                    <a:pt x="1594" y="4840"/>
                  </a:lnTo>
                  <a:lnTo>
                    <a:pt x="1783" y="4738"/>
                  </a:lnTo>
                  <a:lnTo>
                    <a:pt x="1957" y="4608"/>
                  </a:lnTo>
                  <a:lnTo>
                    <a:pt x="2304" y="4347"/>
                  </a:lnTo>
                  <a:lnTo>
                    <a:pt x="2478" y="4231"/>
                  </a:lnTo>
                  <a:lnTo>
                    <a:pt x="2652" y="4130"/>
                  </a:lnTo>
                  <a:lnTo>
                    <a:pt x="3014" y="3927"/>
                  </a:lnTo>
                  <a:lnTo>
                    <a:pt x="3391" y="3739"/>
                  </a:lnTo>
                  <a:lnTo>
                    <a:pt x="3579" y="3666"/>
                  </a:lnTo>
                  <a:lnTo>
                    <a:pt x="3768" y="3608"/>
                  </a:lnTo>
                  <a:lnTo>
                    <a:pt x="3971" y="3550"/>
                  </a:lnTo>
                  <a:lnTo>
                    <a:pt x="4188" y="3521"/>
                  </a:lnTo>
                  <a:lnTo>
                    <a:pt x="4434" y="3492"/>
                  </a:lnTo>
                  <a:lnTo>
                    <a:pt x="4666" y="3492"/>
                  </a:lnTo>
                  <a:lnTo>
                    <a:pt x="4883" y="3507"/>
                  </a:lnTo>
                  <a:lnTo>
                    <a:pt x="5086" y="3550"/>
                  </a:lnTo>
                  <a:lnTo>
                    <a:pt x="5275" y="3594"/>
                  </a:lnTo>
                  <a:lnTo>
                    <a:pt x="5448" y="3666"/>
                  </a:lnTo>
                  <a:lnTo>
                    <a:pt x="5608" y="3739"/>
                  </a:lnTo>
                  <a:lnTo>
                    <a:pt x="5767" y="3840"/>
                  </a:lnTo>
                  <a:lnTo>
                    <a:pt x="5912" y="3942"/>
                  </a:lnTo>
                  <a:lnTo>
                    <a:pt x="6057" y="4057"/>
                  </a:lnTo>
                  <a:lnTo>
                    <a:pt x="6347" y="4318"/>
                  </a:lnTo>
                  <a:lnTo>
                    <a:pt x="6984" y="4927"/>
                  </a:lnTo>
                  <a:lnTo>
                    <a:pt x="7144" y="5057"/>
                  </a:lnTo>
                  <a:lnTo>
                    <a:pt x="7303" y="5159"/>
                  </a:lnTo>
                  <a:lnTo>
                    <a:pt x="7477" y="5246"/>
                  </a:lnTo>
                  <a:lnTo>
                    <a:pt x="7665" y="5304"/>
                  </a:lnTo>
                  <a:lnTo>
                    <a:pt x="7854" y="5332"/>
                  </a:lnTo>
                  <a:lnTo>
                    <a:pt x="8042" y="5347"/>
                  </a:lnTo>
                  <a:lnTo>
                    <a:pt x="8230" y="5332"/>
                  </a:lnTo>
                  <a:lnTo>
                    <a:pt x="8404" y="5304"/>
                  </a:lnTo>
                  <a:lnTo>
                    <a:pt x="8578" y="5246"/>
                  </a:lnTo>
                  <a:lnTo>
                    <a:pt x="8752" y="5159"/>
                  </a:lnTo>
                  <a:lnTo>
                    <a:pt x="8911" y="5072"/>
                  </a:lnTo>
                  <a:lnTo>
                    <a:pt x="9056" y="4956"/>
                  </a:lnTo>
                  <a:lnTo>
                    <a:pt x="9187" y="4811"/>
                  </a:lnTo>
                  <a:lnTo>
                    <a:pt x="9302" y="4652"/>
                  </a:lnTo>
                  <a:lnTo>
                    <a:pt x="9389" y="4478"/>
                  </a:lnTo>
                  <a:lnTo>
                    <a:pt x="9447" y="4275"/>
                  </a:lnTo>
                  <a:lnTo>
                    <a:pt x="9520" y="3985"/>
                  </a:lnTo>
                  <a:lnTo>
                    <a:pt x="9563" y="3710"/>
                  </a:lnTo>
                  <a:lnTo>
                    <a:pt x="9578" y="3449"/>
                  </a:lnTo>
                  <a:lnTo>
                    <a:pt x="9563" y="3188"/>
                  </a:lnTo>
                  <a:lnTo>
                    <a:pt x="9549" y="2942"/>
                  </a:lnTo>
                  <a:lnTo>
                    <a:pt x="9491" y="2710"/>
                  </a:lnTo>
                  <a:lnTo>
                    <a:pt x="9433" y="2478"/>
                  </a:lnTo>
                  <a:lnTo>
                    <a:pt x="9346" y="2261"/>
                  </a:lnTo>
                  <a:lnTo>
                    <a:pt x="9244" y="2044"/>
                  </a:lnTo>
                  <a:lnTo>
                    <a:pt x="9129" y="1841"/>
                  </a:lnTo>
                  <a:lnTo>
                    <a:pt x="8998" y="1652"/>
                  </a:lnTo>
                  <a:lnTo>
                    <a:pt x="8853" y="1464"/>
                  </a:lnTo>
                  <a:lnTo>
                    <a:pt x="8679" y="1305"/>
                  </a:lnTo>
                  <a:lnTo>
                    <a:pt x="8506" y="1131"/>
                  </a:lnTo>
                  <a:lnTo>
                    <a:pt x="8317" y="986"/>
                  </a:lnTo>
                  <a:lnTo>
                    <a:pt x="8129" y="841"/>
                  </a:lnTo>
                  <a:lnTo>
                    <a:pt x="7926" y="711"/>
                  </a:lnTo>
                  <a:lnTo>
                    <a:pt x="7709" y="595"/>
                  </a:lnTo>
                  <a:lnTo>
                    <a:pt x="7477" y="479"/>
                  </a:lnTo>
                  <a:lnTo>
                    <a:pt x="7245" y="392"/>
                  </a:lnTo>
                  <a:lnTo>
                    <a:pt x="7013" y="305"/>
                  </a:lnTo>
                  <a:lnTo>
                    <a:pt x="6767" y="218"/>
                  </a:lnTo>
                  <a:lnTo>
                    <a:pt x="6521" y="160"/>
                  </a:lnTo>
                  <a:lnTo>
                    <a:pt x="6274" y="102"/>
                  </a:lnTo>
                  <a:lnTo>
                    <a:pt x="6028" y="59"/>
                  </a:lnTo>
                  <a:lnTo>
                    <a:pt x="5767" y="30"/>
                  </a:lnTo>
                  <a:lnTo>
                    <a:pt x="5521"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1" name="Google Shape;1823;p37">
              <a:extLst>
                <a:ext uri="{FF2B5EF4-FFF2-40B4-BE49-F238E27FC236}">
                  <a16:creationId xmlns:a16="http://schemas.microsoft.com/office/drawing/2014/main" id="{105BD8B3-42E3-01E9-04AF-45C64EF35156}"/>
                </a:ext>
              </a:extLst>
            </p:cNvPr>
            <p:cNvSpPr/>
            <p:nvPr/>
          </p:nvSpPr>
          <p:spPr>
            <a:xfrm>
              <a:off x="2968375" y="1316075"/>
              <a:ext cx="199600" cy="113400"/>
            </a:xfrm>
            <a:custGeom>
              <a:avLst/>
              <a:gdLst/>
              <a:ahLst/>
              <a:cxnLst/>
              <a:rect l="l" t="t" r="r" b="b"/>
              <a:pathLst>
                <a:path w="7984" h="4536" extrusionOk="0">
                  <a:moveTo>
                    <a:pt x="3739" y="0"/>
                  </a:moveTo>
                  <a:lnTo>
                    <a:pt x="3405" y="15"/>
                  </a:lnTo>
                  <a:lnTo>
                    <a:pt x="3029" y="44"/>
                  </a:lnTo>
                  <a:lnTo>
                    <a:pt x="2666" y="116"/>
                  </a:lnTo>
                  <a:lnTo>
                    <a:pt x="2319" y="218"/>
                  </a:lnTo>
                  <a:lnTo>
                    <a:pt x="1985" y="348"/>
                  </a:lnTo>
                  <a:lnTo>
                    <a:pt x="1681" y="493"/>
                  </a:lnTo>
                  <a:lnTo>
                    <a:pt x="1406" y="681"/>
                  </a:lnTo>
                  <a:lnTo>
                    <a:pt x="1145" y="899"/>
                  </a:lnTo>
                  <a:lnTo>
                    <a:pt x="899" y="1130"/>
                  </a:lnTo>
                  <a:lnTo>
                    <a:pt x="696" y="1377"/>
                  </a:lnTo>
                  <a:lnTo>
                    <a:pt x="508" y="1652"/>
                  </a:lnTo>
                  <a:lnTo>
                    <a:pt x="348" y="1956"/>
                  </a:lnTo>
                  <a:lnTo>
                    <a:pt x="218" y="2275"/>
                  </a:lnTo>
                  <a:lnTo>
                    <a:pt x="116" y="2608"/>
                  </a:lnTo>
                  <a:lnTo>
                    <a:pt x="44" y="2956"/>
                  </a:lnTo>
                  <a:lnTo>
                    <a:pt x="1" y="3318"/>
                  </a:lnTo>
                  <a:lnTo>
                    <a:pt x="1" y="3695"/>
                  </a:lnTo>
                  <a:lnTo>
                    <a:pt x="15" y="3869"/>
                  </a:lnTo>
                  <a:lnTo>
                    <a:pt x="73" y="4028"/>
                  </a:lnTo>
                  <a:lnTo>
                    <a:pt x="145" y="4159"/>
                  </a:lnTo>
                  <a:lnTo>
                    <a:pt x="232" y="4275"/>
                  </a:lnTo>
                  <a:lnTo>
                    <a:pt x="348" y="4361"/>
                  </a:lnTo>
                  <a:lnTo>
                    <a:pt x="479" y="4434"/>
                  </a:lnTo>
                  <a:lnTo>
                    <a:pt x="609" y="4492"/>
                  </a:lnTo>
                  <a:lnTo>
                    <a:pt x="754" y="4521"/>
                  </a:lnTo>
                  <a:lnTo>
                    <a:pt x="884" y="4535"/>
                  </a:lnTo>
                  <a:lnTo>
                    <a:pt x="1029" y="4521"/>
                  </a:lnTo>
                  <a:lnTo>
                    <a:pt x="1174" y="4477"/>
                  </a:lnTo>
                  <a:lnTo>
                    <a:pt x="1305" y="4419"/>
                  </a:lnTo>
                  <a:lnTo>
                    <a:pt x="1420" y="4332"/>
                  </a:lnTo>
                  <a:lnTo>
                    <a:pt x="1522" y="4231"/>
                  </a:lnTo>
                  <a:lnTo>
                    <a:pt x="1609" y="4086"/>
                  </a:lnTo>
                  <a:lnTo>
                    <a:pt x="1667" y="3927"/>
                  </a:lnTo>
                  <a:lnTo>
                    <a:pt x="1739" y="3738"/>
                  </a:lnTo>
                  <a:lnTo>
                    <a:pt x="1797" y="3565"/>
                  </a:lnTo>
                  <a:lnTo>
                    <a:pt x="1884" y="3391"/>
                  </a:lnTo>
                  <a:lnTo>
                    <a:pt x="1971" y="3231"/>
                  </a:lnTo>
                  <a:lnTo>
                    <a:pt x="2072" y="3086"/>
                  </a:lnTo>
                  <a:lnTo>
                    <a:pt x="2174" y="2942"/>
                  </a:lnTo>
                  <a:lnTo>
                    <a:pt x="2290" y="2811"/>
                  </a:lnTo>
                  <a:lnTo>
                    <a:pt x="2420" y="2710"/>
                  </a:lnTo>
                  <a:lnTo>
                    <a:pt x="2551" y="2608"/>
                  </a:lnTo>
                  <a:lnTo>
                    <a:pt x="2695" y="2521"/>
                  </a:lnTo>
                  <a:lnTo>
                    <a:pt x="2855" y="2449"/>
                  </a:lnTo>
                  <a:lnTo>
                    <a:pt x="3014" y="2405"/>
                  </a:lnTo>
                  <a:lnTo>
                    <a:pt x="3188" y="2362"/>
                  </a:lnTo>
                  <a:lnTo>
                    <a:pt x="3376" y="2348"/>
                  </a:lnTo>
                  <a:lnTo>
                    <a:pt x="3565" y="2348"/>
                  </a:lnTo>
                  <a:lnTo>
                    <a:pt x="3782" y="2377"/>
                  </a:lnTo>
                  <a:lnTo>
                    <a:pt x="3970" y="2405"/>
                  </a:lnTo>
                  <a:lnTo>
                    <a:pt x="4173" y="2463"/>
                  </a:lnTo>
                  <a:lnTo>
                    <a:pt x="4362" y="2521"/>
                  </a:lnTo>
                  <a:lnTo>
                    <a:pt x="4550" y="2608"/>
                  </a:lnTo>
                  <a:lnTo>
                    <a:pt x="4724" y="2681"/>
                  </a:lnTo>
                  <a:lnTo>
                    <a:pt x="4898" y="2782"/>
                  </a:lnTo>
                  <a:lnTo>
                    <a:pt x="5245" y="2985"/>
                  </a:lnTo>
                  <a:lnTo>
                    <a:pt x="5579" y="3202"/>
                  </a:lnTo>
                  <a:lnTo>
                    <a:pt x="5897" y="3434"/>
                  </a:lnTo>
                  <a:lnTo>
                    <a:pt x="6231" y="3666"/>
                  </a:lnTo>
                  <a:lnTo>
                    <a:pt x="6564" y="3883"/>
                  </a:lnTo>
                  <a:lnTo>
                    <a:pt x="6723" y="3956"/>
                  </a:lnTo>
                  <a:lnTo>
                    <a:pt x="6854" y="3999"/>
                  </a:lnTo>
                  <a:lnTo>
                    <a:pt x="6999" y="4028"/>
                  </a:lnTo>
                  <a:lnTo>
                    <a:pt x="7129" y="4014"/>
                  </a:lnTo>
                  <a:lnTo>
                    <a:pt x="7259" y="3999"/>
                  </a:lnTo>
                  <a:lnTo>
                    <a:pt x="7390" y="3956"/>
                  </a:lnTo>
                  <a:lnTo>
                    <a:pt x="7506" y="3883"/>
                  </a:lnTo>
                  <a:lnTo>
                    <a:pt x="7607" y="3811"/>
                  </a:lnTo>
                  <a:lnTo>
                    <a:pt x="7709" y="3724"/>
                  </a:lnTo>
                  <a:lnTo>
                    <a:pt x="7781" y="3608"/>
                  </a:lnTo>
                  <a:lnTo>
                    <a:pt x="7853" y="3492"/>
                  </a:lnTo>
                  <a:lnTo>
                    <a:pt x="7911" y="3362"/>
                  </a:lnTo>
                  <a:lnTo>
                    <a:pt x="7955" y="3231"/>
                  </a:lnTo>
                  <a:lnTo>
                    <a:pt x="7969" y="3101"/>
                  </a:lnTo>
                  <a:lnTo>
                    <a:pt x="7984" y="2956"/>
                  </a:lnTo>
                  <a:lnTo>
                    <a:pt x="7969" y="2811"/>
                  </a:lnTo>
                  <a:lnTo>
                    <a:pt x="7926" y="2623"/>
                  </a:lnTo>
                  <a:lnTo>
                    <a:pt x="7882" y="2449"/>
                  </a:lnTo>
                  <a:lnTo>
                    <a:pt x="7824" y="2275"/>
                  </a:lnTo>
                  <a:lnTo>
                    <a:pt x="7752" y="2101"/>
                  </a:lnTo>
                  <a:lnTo>
                    <a:pt x="7680" y="1956"/>
                  </a:lnTo>
                  <a:lnTo>
                    <a:pt x="7578" y="1797"/>
                  </a:lnTo>
                  <a:lnTo>
                    <a:pt x="7477" y="1652"/>
                  </a:lnTo>
                  <a:lnTo>
                    <a:pt x="7375" y="1507"/>
                  </a:lnTo>
                  <a:lnTo>
                    <a:pt x="7259" y="1377"/>
                  </a:lnTo>
                  <a:lnTo>
                    <a:pt x="7129" y="1246"/>
                  </a:lnTo>
                  <a:lnTo>
                    <a:pt x="6999" y="1130"/>
                  </a:lnTo>
                  <a:lnTo>
                    <a:pt x="6854" y="1015"/>
                  </a:lnTo>
                  <a:lnTo>
                    <a:pt x="6549" y="812"/>
                  </a:lnTo>
                  <a:lnTo>
                    <a:pt x="6231" y="623"/>
                  </a:lnTo>
                  <a:lnTo>
                    <a:pt x="5897" y="464"/>
                  </a:lnTo>
                  <a:lnTo>
                    <a:pt x="5550" y="334"/>
                  </a:lnTo>
                  <a:lnTo>
                    <a:pt x="5187" y="218"/>
                  </a:lnTo>
                  <a:lnTo>
                    <a:pt x="4825" y="131"/>
                  </a:lnTo>
                  <a:lnTo>
                    <a:pt x="4463" y="58"/>
                  </a:lnTo>
                  <a:lnTo>
                    <a:pt x="4101" y="15"/>
                  </a:lnTo>
                  <a:lnTo>
                    <a:pt x="3739"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2" name="Google Shape;1824;p37">
              <a:extLst>
                <a:ext uri="{FF2B5EF4-FFF2-40B4-BE49-F238E27FC236}">
                  <a16:creationId xmlns:a16="http://schemas.microsoft.com/office/drawing/2014/main" id="{A741FBFF-A280-616B-0B50-559C91B20A30}"/>
                </a:ext>
              </a:extLst>
            </p:cNvPr>
            <p:cNvSpPr/>
            <p:nvPr/>
          </p:nvSpPr>
          <p:spPr>
            <a:xfrm>
              <a:off x="3429850" y="1253775"/>
              <a:ext cx="197775" cy="121725"/>
            </a:xfrm>
            <a:custGeom>
              <a:avLst/>
              <a:gdLst/>
              <a:ahLst/>
              <a:cxnLst/>
              <a:rect l="l" t="t" r="r" b="b"/>
              <a:pathLst>
                <a:path w="7911" h="4869" extrusionOk="0">
                  <a:moveTo>
                    <a:pt x="3869" y="0"/>
                  </a:moveTo>
                  <a:lnTo>
                    <a:pt x="3477" y="15"/>
                  </a:lnTo>
                  <a:lnTo>
                    <a:pt x="3086" y="58"/>
                  </a:lnTo>
                  <a:lnTo>
                    <a:pt x="2710" y="145"/>
                  </a:lnTo>
                  <a:lnTo>
                    <a:pt x="2347" y="247"/>
                  </a:lnTo>
                  <a:lnTo>
                    <a:pt x="1985" y="377"/>
                  </a:lnTo>
                  <a:lnTo>
                    <a:pt x="1826" y="464"/>
                  </a:lnTo>
                  <a:lnTo>
                    <a:pt x="1652" y="551"/>
                  </a:lnTo>
                  <a:lnTo>
                    <a:pt x="1492" y="638"/>
                  </a:lnTo>
                  <a:lnTo>
                    <a:pt x="1348" y="739"/>
                  </a:lnTo>
                  <a:lnTo>
                    <a:pt x="1188" y="841"/>
                  </a:lnTo>
                  <a:lnTo>
                    <a:pt x="1058" y="957"/>
                  </a:lnTo>
                  <a:lnTo>
                    <a:pt x="913" y="1087"/>
                  </a:lnTo>
                  <a:lnTo>
                    <a:pt x="797" y="1217"/>
                  </a:lnTo>
                  <a:lnTo>
                    <a:pt x="667" y="1348"/>
                  </a:lnTo>
                  <a:lnTo>
                    <a:pt x="565" y="1493"/>
                  </a:lnTo>
                  <a:lnTo>
                    <a:pt x="464" y="1652"/>
                  </a:lnTo>
                  <a:lnTo>
                    <a:pt x="362" y="1797"/>
                  </a:lnTo>
                  <a:lnTo>
                    <a:pt x="275" y="1971"/>
                  </a:lnTo>
                  <a:lnTo>
                    <a:pt x="203" y="2145"/>
                  </a:lnTo>
                  <a:lnTo>
                    <a:pt x="145" y="2318"/>
                  </a:lnTo>
                  <a:lnTo>
                    <a:pt x="87" y="2507"/>
                  </a:lnTo>
                  <a:lnTo>
                    <a:pt x="58" y="2695"/>
                  </a:lnTo>
                  <a:lnTo>
                    <a:pt x="29" y="2898"/>
                  </a:lnTo>
                  <a:lnTo>
                    <a:pt x="0" y="3115"/>
                  </a:lnTo>
                  <a:lnTo>
                    <a:pt x="0" y="3318"/>
                  </a:lnTo>
                  <a:lnTo>
                    <a:pt x="15" y="3550"/>
                  </a:lnTo>
                  <a:lnTo>
                    <a:pt x="29" y="3782"/>
                  </a:lnTo>
                  <a:lnTo>
                    <a:pt x="73" y="4014"/>
                  </a:lnTo>
                  <a:lnTo>
                    <a:pt x="116" y="4260"/>
                  </a:lnTo>
                  <a:lnTo>
                    <a:pt x="160" y="4390"/>
                  </a:lnTo>
                  <a:lnTo>
                    <a:pt x="232" y="4521"/>
                  </a:lnTo>
                  <a:lnTo>
                    <a:pt x="319" y="4622"/>
                  </a:lnTo>
                  <a:lnTo>
                    <a:pt x="435" y="4709"/>
                  </a:lnTo>
                  <a:lnTo>
                    <a:pt x="551" y="4782"/>
                  </a:lnTo>
                  <a:lnTo>
                    <a:pt x="681" y="4825"/>
                  </a:lnTo>
                  <a:lnTo>
                    <a:pt x="811" y="4854"/>
                  </a:lnTo>
                  <a:lnTo>
                    <a:pt x="942" y="4869"/>
                  </a:lnTo>
                  <a:lnTo>
                    <a:pt x="1087" y="4854"/>
                  </a:lnTo>
                  <a:lnTo>
                    <a:pt x="1217" y="4825"/>
                  </a:lnTo>
                  <a:lnTo>
                    <a:pt x="1348" y="4782"/>
                  </a:lnTo>
                  <a:lnTo>
                    <a:pt x="1463" y="4709"/>
                  </a:lnTo>
                  <a:lnTo>
                    <a:pt x="1565" y="4622"/>
                  </a:lnTo>
                  <a:lnTo>
                    <a:pt x="1652" y="4521"/>
                  </a:lnTo>
                  <a:lnTo>
                    <a:pt x="1710" y="4405"/>
                  </a:lnTo>
                  <a:lnTo>
                    <a:pt x="1753" y="4260"/>
                  </a:lnTo>
                  <a:lnTo>
                    <a:pt x="1811" y="4043"/>
                  </a:lnTo>
                  <a:lnTo>
                    <a:pt x="1869" y="3840"/>
                  </a:lnTo>
                  <a:lnTo>
                    <a:pt x="1927" y="3651"/>
                  </a:lnTo>
                  <a:lnTo>
                    <a:pt x="2000" y="3463"/>
                  </a:lnTo>
                  <a:lnTo>
                    <a:pt x="2087" y="3304"/>
                  </a:lnTo>
                  <a:lnTo>
                    <a:pt x="2173" y="3144"/>
                  </a:lnTo>
                  <a:lnTo>
                    <a:pt x="2275" y="2999"/>
                  </a:lnTo>
                  <a:lnTo>
                    <a:pt x="2391" y="2855"/>
                  </a:lnTo>
                  <a:lnTo>
                    <a:pt x="2507" y="2739"/>
                  </a:lnTo>
                  <a:lnTo>
                    <a:pt x="2652" y="2637"/>
                  </a:lnTo>
                  <a:lnTo>
                    <a:pt x="2796" y="2550"/>
                  </a:lnTo>
                  <a:lnTo>
                    <a:pt x="2970" y="2478"/>
                  </a:lnTo>
                  <a:lnTo>
                    <a:pt x="3144" y="2420"/>
                  </a:lnTo>
                  <a:lnTo>
                    <a:pt x="3333" y="2376"/>
                  </a:lnTo>
                  <a:lnTo>
                    <a:pt x="3535" y="2347"/>
                  </a:lnTo>
                  <a:lnTo>
                    <a:pt x="3767" y="2347"/>
                  </a:lnTo>
                  <a:lnTo>
                    <a:pt x="3985" y="2362"/>
                  </a:lnTo>
                  <a:lnTo>
                    <a:pt x="4202" y="2376"/>
                  </a:lnTo>
                  <a:lnTo>
                    <a:pt x="4405" y="2420"/>
                  </a:lnTo>
                  <a:lnTo>
                    <a:pt x="4608" y="2478"/>
                  </a:lnTo>
                  <a:lnTo>
                    <a:pt x="4796" y="2550"/>
                  </a:lnTo>
                  <a:lnTo>
                    <a:pt x="4984" y="2623"/>
                  </a:lnTo>
                  <a:lnTo>
                    <a:pt x="5173" y="2724"/>
                  </a:lnTo>
                  <a:lnTo>
                    <a:pt x="5346" y="2826"/>
                  </a:lnTo>
                  <a:lnTo>
                    <a:pt x="5506" y="2927"/>
                  </a:lnTo>
                  <a:lnTo>
                    <a:pt x="5665" y="3057"/>
                  </a:lnTo>
                  <a:lnTo>
                    <a:pt x="5984" y="3318"/>
                  </a:lnTo>
                  <a:lnTo>
                    <a:pt x="6288" y="3622"/>
                  </a:lnTo>
                  <a:lnTo>
                    <a:pt x="6592" y="3941"/>
                  </a:lnTo>
                  <a:lnTo>
                    <a:pt x="6679" y="4014"/>
                  </a:lnTo>
                  <a:lnTo>
                    <a:pt x="6781" y="4086"/>
                  </a:lnTo>
                  <a:lnTo>
                    <a:pt x="6882" y="4130"/>
                  </a:lnTo>
                  <a:lnTo>
                    <a:pt x="6984" y="4159"/>
                  </a:lnTo>
                  <a:lnTo>
                    <a:pt x="7215" y="4159"/>
                  </a:lnTo>
                  <a:lnTo>
                    <a:pt x="7317" y="4130"/>
                  </a:lnTo>
                  <a:lnTo>
                    <a:pt x="7433" y="4101"/>
                  </a:lnTo>
                  <a:lnTo>
                    <a:pt x="7534" y="4043"/>
                  </a:lnTo>
                  <a:lnTo>
                    <a:pt x="7621" y="3985"/>
                  </a:lnTo>
                  <a:lnTo>
                    <a:pt x="7708" y="3912"/>
                  </a:lnTo>
                  <a:lnTo>
                    <a:pt x="7781" y="3825"/>
                  </a:lnTo>
                  <a:lnTo>
                    <a:pt x="7839" y="3724"/>
                  </a:lnTo>
                  <a:lnTo>
                    <a:pt x="7882" y="3622"/>
                  </a:lnTo>
                  <a:lnTo>
                    <a:pt x="7911" y="3507"/>
                  </a:lnTo>
                  <a:lnTo>
                    <a:pt x="7911" y="3391"/>
                  </a:lnTo>
                  <a:lnTo>
                    <a:pt x="7896" y="3159"/>
                  </a:lnTo>
                  <a:lnTo>
                    <a:pt x="7867" y="2942"/>
                  </a:lnTo>
                  <a:lnTo>
                    <a:pt x="7824" y="2739"/>
                  </a:lnTo>
                  <a:lnTo>
                    <a:pt x="7781" y="2536"/>
                  </a:lnTo>
                  <a:lnTo>
                    <a:pt x="7708" y="2333"/>
                  </a:lnTo>
                  <a:lnTo>
                    <a:pt x="7636" y="2159"/>
                  </a:lnTo>
                  <a:lnTo>
                    <a:pt x="7563" y="1971"/>
                  </a:lnTo>
                  <a:lnTo>
                    <a:pt x="7462" y="1797"/>
                  </a:lnTo>
                  <a:lnTo>
                    <a:pt x="7360" y="1638"/>
                  </a:lnTo>
                  <a:lnTo>
                    <a:pt x="7259" y="1493"/>
                  </a:lnTo>
                  <a:lnTo>
                    <a:pt x="7129" y="1333"/>
                  </a:lnTo>
                  <a:lnTo>
                    <a:pt x="7013" y="1203"/>
                  </a:lnTo>
                  <a:lnTo>
                    <a:pt x="6868" y="1072"/>
                  </a:lnTo>
                  <a:lnTo>
                    <a:pt x="6737" y="942"/>
                  </a:lnTo>
                  <a:lnTo>
                    <a:pt x="6578" y="826"/>
                  </a:lnTo>
                  <a:lnTo>
                    <a:pt x="6433" y="725"/>
                  </a:lnTo>
                  <a:lnTo>
                    <a:pt x="6274" y="623"/>
                  </a:lnTo>
                  <a:lnTo>
                    <a:pt x="6100" y="522"/>
                  </a:lnTo>
                  <a:lnTo>
                    <a:pt x="5940" y="435"/>
                  </a:lnTo>
                  <a:lnTo>
                    <a:pt x="5767" y="363"/>
                  </a:lnTo>
                  <a:lnTo>
                    <a:pt x="5404" y="232"/>
                  </a:lnTo>
                  <a:lnTo>
                    <a:pt x="5028" y="131"/>
                  </a:lnTo>
                  <a:lnTo>
                    <a:pt x="4651" y="58"/>
                  </a:lnTo>
                  <a:lnTo>
                    <a:pt x="4260" y="15"/>
                  </a:lnTo>
                  <a:lnTo>
                    <a:pt x="3869"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3" name="Google Shape;1825;p37">
              <a:extLst>
                <a:ext uri="{FF2B5EF4-FFF2-40B4-BE49-F238E27FC236}">
                  <a16:creationId xmlns:a16="http://schemas.microsoft.com/office/drawing/2014/main" id="{76BE721E-9C36-4F66-6E5F-287BB571B680}"/>
                </a:ext>
              </a:extLst>
            </p:cNvPr>
            <p:cNvSpPr/>
            <p:nvPr/>
          </p:nvSpPr>
          <p:spPr>
            <a:xfrm>
              <a:off x="3217225" y="1427625"/>
              <a:ext cx="137650" cy="152175"/>
            </a:xfrm>
            <a:custGeom>
              <a:avLst/>
              <a:gdLst/>
              <a:ahLst/>
              <a:cxnLst/>
              <a:rect l="l" t="t" r="r" b="b"/>
              <a:pathLst>
                <a:path w="5506" h="6087" extrusionOk="0">
                  <a:moveTo>
                    <a:pt x="1956" y="1"/>
                  </a:moveTo>
                  <a:lnTo>
                    <a:pt x="1797" y="15"/>
                  </a:lnTo>
                  <a:lnTo>
                    <a:pt x="1637" y="44"/>
                  </a:lnTo>
                  <a:lnTo>
                    <a:pt x="1493" y="88"/>
                  </a:lnTo>
                  <a:lnTo>
                    <a:pt x="1348" y="146"/>
                  </a:lnTo>
                  <a:lnTo>
                    <a:pt x="1188" y="218"/>
                  </a:lnTo>
                  <a:lnTo>
                    <a:pt x="1058" y="305"/>
                  </a:lnTo>
                  <a:lnTo>
                    <a:pt x="913" y="407"/>
                  </a:lnTo>
                  <a:lnTo>
                    <a:pt x="783" y="522"/>
                  </a:lnTo>
                  <a:lnTo>
                    <a:pt x="667" y="653"/>
                  </a:lnTo>
                  <a:lnTo>
                    <a:pt x="551" y="783"/>
                  </a:lnTo>
                  <a:lnTo>
                    <a:pt x="464" y="928"/>
                  </a:lnTo>
                  <a:lnTo>
                    <a:pt x="362" y="1073"/>
                  </a:lnTo>
                  <a:lnTo>
                    <a:pt x="290" y="1232"/>
                  </a:lnTo>
                  <a:lnTo>
                    <a:pt x="232" y="1392"/>
                  </a:lnTo>
                  <a:lnTo>
                    <a:pt x="174" y="1551"/>
                  </a:lnTo>
                  <a:lnTo>
                    <a:pt x="116" y="1725"/>
                  </a:lnTo>
                  <a:lnTo>
                    <a:pt x="73" y="1884"/>
                  </a:lnTo>
                  <a:lnTo>
                    <a:pt x="44" y="2058"/>
                  </a:lnTo>
                  <a:lnTo>
                    <a:pt x="15" y="2406"/>
                  </a:lnTo>
                  <a:lnTo>
                    <a:pt x="0" y="2754"/>
                  </a:lnTo>
                  <a:lnTo>
                    <a:pt x="15" y="3101"/>
                  </a:lnTo>
                  <a:lnTo>
                    <a:pt x="44" y="3290"/>
                  </a:lnTo>
                  <a:lnTo>
                    <a:pt x="73" y="3493"/>
                  </a:lnTo>
                  <a:lnTo>
                    <a:pt x="116" y="3681"/>
                  </a:lnTo>
                  <a:lnTo>
                    <a:pt x="160" y="3869"/>
                  </a:lnTo>
                  <a:lnTo>
                    <a:pt x="218" y="4043"/>
                  </a:lnTo>
                  <a:lnTo>
                    <a:pt x="290" y="4232"/>
                  </a:lnTo>
                  <a:lnTo>
                    <a:pt x="362" y="4405"/>
                  </a:lnTo>
                  <a:lnTo>
                    <a:pt x="449" y="4579"/>
                  </a:lnTo>
                  <a:lnTo>
                    <a:pt x="536" y="4739"/>
                  </a:lnTo>
                  <a:lnTo>
                    <a:pt x="638" y="4898"/>
                  </a:lnTo>
                  <a:lnTo>
                    <a:pt x="754" y="5043"/>
                  </a:lnTo>
                  <a:lnTo>
                    <a:pt x="870" y="5202"/>
                  </a:lnTo>
                  <a:lnTo>
                    <a:pt x="1014" y="5333"/>
                  </a:lnTo>
                  <a:lnTo>
                    <a:pt x="1145" y="5463"/>
                  </a:lnTo>
                  <a:lnTo>
                    <a:pt x="1304" y="5594"/>
                  </a:lnTo>
                  <a:lnTo>
                    <a:pt x="1464" y="5709"/>
                  </a:lnTo>
                  <a:lnTo>
                    <a:pt x="1695" y="5840"/>
                  </a:lnTo>
                  <a:lnTo>
                    <a:pt x="1927" y="5941"/>
                  </a:lnTo>
                  <a:lnTo>
                    <a:pt x="2159" y="6014"/>
                  </a:lnTo>
                  <a:lnTo>
                    <a:pt x="2391" y="6057"/>
                  </a:lnTo>
                  <a:lnTo>
                    <a:pt x="2637" y="6086"/>
                  </a:lnTo>
                  <a:lnTo>
                    <a:pt x="2884" y="6086"/>
                  </a:lnTo>
                  <a:lnTo>
                    <a:pt x="3115" y="6072"/>
                  </a:lnTo>
                  <a:lnTo>
                    <a:pt x="3362" y="6028"/>
                  </a:lnTo>
                  <a:lnTo>
                    <a:pt x="3608" y="5970"/>
                  </a:lnTo>
                  <a:lnTo>
                    <a:pt x="3840" y="5898"/>
                  </a:lnTo>
                  <a:lnTo>
                    <a:pt x="4072" y="5811"/>
                  </a:lnTo>
                  <a:lnTo>
                    <a:pt x="4303" y="5709"/>
                  </a:lnTo>
                  <a:lnTo>
                    <a:pt x="4521" y="5594"/>
                  </a:lnTo>
                  <a:lnTo>
                    <a:pt x="4738" y="5478"/>
                  </a:lnTo>
                  <a:lnTo>
                    <a:pt x="4955" y="5347"/>
                  </a:lnTo>
                  <a:lnTo>
                    <a:pt x="5158" y="5202"/>
                  </a:lnTo>
                  <a:lnTo>
                    <a:pt x="5289" y="5101"/>
                  </a:lnTo>
                  <a:lnTo>
                    <a:pt x="5390" y="4985"/>
                  </a:lnTo>
                  <a:lnTo>
                    <a:pt x="5448" y="4855"/>
                  </a:lnTo>
                  <a:lnTo>
                    <a:pt x="5491" y="4724"/>
                  </a:lnTo>
                  <a:lnTo>
                    <a:pt x="5506" y="4608"/>
                  </a:lnTo>
                  <a:lnTo>
                    <a:pt x="5491" y="4478"/>
                  </a:lnTo>
                  <a:lnTo>
                    <a:pt x="5463" y="4362"/>
                  </a:lnTo>
                  <a:lnTo>
                    <a:pt x="5405" y="4246"/>
                  </a:lnTo>
                  <a:lnTo>
                    <a:pt x="5332" y="4145"/>
                  </a:lnTo>
                  <a:lnTo>
                    <a:pt x="5231" y="4043"/>
                  </a:lnTo>
                  <a:lnTo>
                    <a:pt x="5129" y="3971"/>
                  </a:lnTo>
                  <a:lnTo>
                    <a:pt x="5013" y="3913"/>
                  </a:lnTo>
                  <a:lnTo>
                    <a:pt x="4868" y="3884"/>
                  </a:lnTo>
                  <a:lnTo>
                    <a:pt x="4738" y="3884"/>
                  </a:lnTo>
                  <a:lnTo>
                    <a:pt x="4579" y="3898"/>
                  </a:lnTo>
                  <a:lnTo>
                    <a:pt x="4419" y="3956"/>
                  </a:lnTo>
                  <a:lnTo>
                    <a:pt x="4130" y="4072"/>
                  </a:lnTo>
                  <a:lnTo>
                    <a:pt x="3840" y="4159"/>
                  </a:lnTo>
                  <a:lnTo>
                    <a:pt x="3536" y="4232"/>
                  </a:lnTo>
                  <a:lnTo>
                    <a:pt x="3376" y="4246"/>
                  </a:lnTo>
                  <a:lnTo>
                    <a:pt x="3217" y="4261"/>
                  </a:lnTo>
                  <a:lnTo>
                    <a:pt x="2956" y="4261"/>
                  </a:lnTo>
                  <a:lnTo>
                    <a:pt x="2695" y="4246"/>
                  </a:lnTo>
                  <a:lnTo>
                    <a:pt x="2753" y="4246"/>
                  </a:lnTo>
                  <a:lnTo>
                    <a:pt x="2695" y="4232"/>
                  </a:lnTo>
                  <a:lnTo>
                    <a:pt x="2565" y="4217"/>
                  </a:lnTo>
                  <a:lnTo>
                    <a:pt x="2507" y="4203"/>
                  </a:lnTo>
                  <a:lnTo>
                    <a:pt x="2463" y="4174"/>
                  </a:lnTo>
                  <a:lnTo>
                    <a:pt x="2318" y="4087"/>
                  </a:lnTo>
                  <a:lnTo>
                    <a:pt x="2203" y="4000"/>
                  </a:lnTo>
                  <a:lnTo>
                    <a:pt x="2116" y="3898"/>
                  </a:lnTo>
                  <a:lnTo>
                    <a:pt x="2043" y="3811"/>
                  </a:lnTo>
                  <a:lnTo>
                    <a:pt x="1942" y="3623"/>
                  </a:lnTo>
                  <a:lnTo>
                    <a:pt x="1869" y="3464"/>
                  </a:lnTo>
                  <a:lnTo>
                    <a:pt x="1811" y="3275"/>
                  </a:lnTo>
                  <a:lnTo>
                    <a:pt x="1768" y="3044"/>
                  </a:lnTo>
                  <a:lnTo>
                    <a:pt x="1739" y="2884"/>
                  </a:lnTo>
                  <a:lnTo>
                    <a:pt x="1724" y="2710"/>
                  </a:lnTo>
                  <a:lnTo>
                    <a:pt x="1724" y="2536"/>
                  </a:lnTo>
                  <a:lnTo>
                    <a:pt x="1739" y="2363"/>
                  </a:lnTo>
                  <a:lnTo>
                    <a:pt x="1768" y="2174"/>
                  </a:lnTo>
                  <a:lnTo>
                    <a:pt x="1797" y="1971"/>
                  </a:lnTo>
                  <a:lnTo>
                    <a:pt x="1855" y="1783"/>
                  </a:lnTo>
                  <a:lnTo>
                    <a:pt x="1927" y="1595"/>
                  </a:lnTo>
                  <a:lnTo>
                    <a:pt x="1913" y="1638"/>
                  </a:lnTo>
                  <a:lnTo>
                    <a:pt x="1913" y="1638"/>
                  </a:lnTo>
                  <a:lnTo>
                    <a:pt x="1971" y="1566"/>
                  </a:lnTo>
                  <a:lnTo>
                    <a:pt x="1996" y="1491"/>
                  </a:lnTo>
                  <a:lnTo>
                    <a:pt x="2029" y="1450"/>
                  </a:lnTo>
                  <a:lnTo>
                    <a:pt x="2072" y="1406"/>
                  </a:lnTo>
                  <a:lnTo>
                    <a:pt x="2159" y="1377"/>
                  </a:lnTo>
                  <a:lnTo>
                    <a:pt x="2261" y="1377"/>
                  </a:lnTo>
                  <a:lnTo>
                    <a:pt x="2391" y="1421"/>
                  </a:lnTo>
                  <a:lnTo>
                    <a:pt x="2550" y="1493"/>
                  </a:lnTo>
                  <a:lnTo>
                    <a:pt x="2681" y="1537"/>
                  </a:lnTo>
                  <a:lnTo>
                    <a:pt x="2811" y="1566"/>
                  </a:lnTo>
                  <a:lnTo>
                    <a:pt x="2941" y="1566"/>
                  </a:lnTo>
                  <a:lnTo>
                    <a:pt x="3043" y="1537"/>
                  </a:lnTo>
                  <a:lnTo>
                    <a:pt x="3144" y="1493"/>
                  </a:lnTo>
                  <a:lnTo>
                    <a:pt x="3246" y="1435"/>
                  </a:lnTo>
                  <a:lnTo>
                    <a:pt x="3318" y="1363"/>
                  </a:lnTo>
                  <a:lnTo>
                    <a:pt x="3376" y="1261"/>
                  </a:lnTo>
                  <a:lnTo>
                    <a:pt x="3420" y="1160"/>
                  </a:lnTo>
                  <a:lnTo>
                    <a:pt x="3449" y="1059"/>
                  </a:lnTo>
                  <a:lnTo>
                    <a:pt x="3463" y="943"/>
                  </a:lnTo>
                  <a:lnTo>
                    <a:pt x="3449" y="827"/>
                  </a:lnTo>
                  <a:lnTo>
                    <a:pt x="3420" y="711"/>
                  </a:lnTo>
                  <a:lnTo>
                    <a:pt x="3362" y="609"/>
                  </a:lnTo>
                  <a:lnTo>
                    <a:pt x="3289" y="508"/>
                  </a:lnTo>
                  <a:lnTo>
                    <a:pt x="3188" y="407"/>
                  </a:lnTo>
                  <a:lnTo>
                    <a:pt x="3043" y="305"/>
                  </a:lnTo>
                  <a:lnTo>
                    <a:pt x="2884" y="218"/>
                  </a:lnTo>
                  <a:lnTo>
                    <a:pt x="2739" y="146"/>
                  </a:lnTo>
                  <a:lnTo>
                    <a:pt x="2579" y="88"/>
                  </a:lnTo>
                  <a:lnTo>
                    <a:pt x="2434" y="44"/>
                  </a:lnTo>
                  <a:lnTo>
                    <a:pt x="2275" y="15"/>
                  </a:lnTo>
                  <a:lnTo>
                    <a:pt x="2116" y="1"/>
                  </a:lnTo>
                  <a:close/>
                </a:path>
              </a:pathLst>
            </a:custGeom>
            <a:solidFill>
              <a:srgbClr val="FD914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4" name="Google Shape;1826;p37">
              <a:extLst>
                <a:ext uri="{FF2B5EF4-FFF2-40B4-BE49-F238E27FC236}">
                  <a16:creationId xmlns:a16="http://schemas.microsoft.com/office/drawing/2014/main" id="{1EE92415-D870-C84C-03A7-81AD53648BE0}"/>
                </a:ext>
              </a:extLst>
            </p:cNvPr>
            <p:cNvSpPr/>
            <p:nvPr/>
          </p:nvSpPr>
          <p:spPr>
            <a:xfrm>
              <a:off x="5026500" y="1277675"/>
              <a:ext cx="179675" cy="116650"/>
            </a:xfrm>
            <a:custGeom>
              <a:avLst/>
              <a:gdLst/>
              <a:ahLst/>
              <a:cxnLst/>
              <a:rect l="l" t="t" r="r" b="b"/>
              <a:pathLst>
                <a:path w="7187" h="4666" extrusionOk="0">
                  <a:moveTo>
                    <a:pt x="3637" y="1"/>
                  </a:moveTo>
                  <a:lnTo>
                    <a:pt x="3318" y="15"/>
                  </a:lnTo>
                  <a:lnTo>
                    <a:pt x="3014" y="59"/>
                  </a:lnTo>
                  <a:lnTo>
                    <a:pt x="2710" y="116"/>
                  </a:lnTo>
                  <a:lnTo>
                    <a:pt x="2420" y="189"/>
                  </a:lnTo>
                  <a:lnTo>
                    <a:pt x="2130" y="290"/>
                  </a:lnTo>
                  <a:lnTo>
                    <a:pt x="1855" y="421"/>
                  </a:lnTo>
                  <a:lnTo>
                    <a:pt x="1580" y="566"/>
                  </a:lnTo>
                  <a:lnTo>
                    <a:pt x="1319" y="725"/>
                  </a:lnTo>
                  <a:lnTo>
                    <a:pt x="1072" y="913"/>
                  </a:lnTo>
                  <a:lnTo>
                    <a:pt x="841" y="1116"/>
                  </a:lnTo>
                  <a:lnTo>
                    <a:pt x="609" y="1334"/>
                  </a:lnTo>
                  <a:lnTo>
                    <a:pt x="406" y="1580"/>
                  </a:lnTo>
                  <a:lnTo>
                    <a:pt x="218" y="1841"/>
                  </a:lnTo>
                  <a:lnTo>
                    <a:pt x="160" y="1942"/>
                  </a:lnTo>
                  <a:lnTo>
                    <a:pt x="102" y="2043"/>
                  </a:lnTo>
                  <a:lnTo>
                    <a:pt x="58" y="2145"/>
                  </a:lnTo>
                  <a:lnTo>
                    <a:pt x="29" y="2246"/>
                  </a:lnTo>
                  <a:lnTo>
                    <a:pt x="15" y="2348"/>
                  </a:lnTo>
                  <a:lnTo>
                    <a:pt x="0" y="2449"/>
                  </a:lnTo>
                  <a:lnTo>
                    <a:pt x="0" y="2666"/>
                  </a:lnTo>
                  <a:lnTo>
                    <a:pt x="29" y="2855"/>
                  </a:lnTo>
                  <a:lnTo>
                    <a:pt x="87" y="3043"/>
                  </a:lnTo>
                  <a:lnTo>
                    <a:pt x="174" y="3217"/>
                  </a:lnTo>
                  <a:lnTo>
                    <a:pt x="290" y="3391"/>
                  </a:lnTo>
                  <a:lnTo>
                    <a:pt x="420" y="3521"/>
                  </a:lnTo>
                  <a:lnTo>
                    <a:pt x="580" y="3652"/>
                  </a:lnTo>
                  <a:lnTo>
                    <a:pt x="754" y="3739"/>
                  </a:lnTo>
                  <a:lnTo>
                    <a:pt x="942" y="3811"/>
                  </a:lnTo>
                  <a:lnTo>
                    <a:pt x="1130" y="3855"/>
                  </a:lnTo>
                  <a:lnTo>
                    <a:pt x="1348" y="3855"/>
                  </a:lnTo>
                  <a:lnTo>
                    <a:pt x="1449" y="3840"/>
                  </a:lnTo>
                  <a:lnTo>
                    <a:pt x="1565" y="3826"/>
                  </a:lnTo>
                  <a:lnTo>
                    <a:pt x="1681" y="3797"/>
                  </a:lnTo>
                  <a:lnTo>
                    <a:pt x="1782" y="3753"/>
                  </a:lnTo>
                  <a:lnTo>
                    <a:pt x="2232" y="3579"/>
                  </a:lnTo>
                  <a:lnTo>
                    <a:pt x="2463" y="3492"/>
                  </a:lnTo>
                  <a:lnTo>
                    <a:pt x="2681" y="3434"/>
                  </a:lnTo>
                  <a:lnTo>
                    <a:pt x="2912" y="3391"/>
                  </a:lnTo>
                  <a:lnTo>
                    <a:pt x="3144" y="3376"/>
                  </a:lnTo>
                  <a:lnTo>
                    <a:pt x="3362" y="3391"/>
                  </a:lnTo>
                  <a:lnTo>
                    <a:pt x="3463" y="3405"/>
                  </a:lnTo>
                  <a:lnTo>
                    <a:pt x="3579" y="3434"/>
                  </a:lnTo>
                  <a:lnTo>
                    <a:pt x="3680" y="3463"/>
                  </a:lnTo>
                  <a:lnTo>
                    <a:pt x="3782" y="3521"/>
                  </a:lnTo>
                  <a:lnTo>
                    <a:pt x="3970" y="3652"/>
                  </a:lnTo>
                  <a:lnTo>
                    <a:pt x="4144" y="3811"/>
                  </a:lnTo>
                  <a:lnTo>
                    <a:pt x="4332" y="3956"/>
                  </a:lnTo>
                  <a:lnTo>
                    <a:pt x="4463" y="4057"/>
                  </a:lnTo>
                  <a:lnTo>
                    <a:pt x="4608" y="4144"/>
                  </a:lnTo>
                  <a:lnTo>
                    <a:pt x="4767" y="4231"/>
                  </a:lnTo>
                  <a:lnTo>
                    <a:pt x="4912" y="4289"/>
                  </a:lnTo>
                  <a:lnTo>
                    <a:pt x="5231" y="4420"/>
                  </a:lnTo>
                  <a:lnTo>
                    <a:pt x="5535" y="4564"/>
                  </a:lnTo>
                  <a:lnTo>
                    <a:pt x="5680" y="4608"/>
                  </a:lnTo>
                  <a:lnTo>
                    <a:pt x="5810" y="4651"/>
                  </a:lnTo>
                  <a:lnTo>
                    <a:pt x="5955" y="4666"/>
                  </a:lnTo>
                  <a:lnTo>
                    <a:pt x="6086" y="4651"/>
                  </a:lnTo>
                  <a:lnTo>
                    <a:pt x="6216" y="4622"/>
                  </a:lnTo>
                  <a:lnTo>
                    <a:pt x="6346" y="4579"/>
                  </a:lnTo>
                  <a:lnTo>
                    <a:pt x="6477" y="4521"/>
                  </a:lnTo>
                  <a:lnTo>
                    <a:pt x="6593" y="4449"/>
                  </a:lnTo>
                  <a:lnTo>
                    <a:pt x="6694" y="4362"/>
                  </a:lnTo>
                  <a:lnTo>
                    <a:pt x="6795" y="4275"/>
                  </a:lnTo>
                  <a:lnTo>
                    <a:pt x="6882" y="4159"/>
                  </a:lnTo>
                  <a:lnTo>
                    <a:pt x="6969" y="4043"/>
                  </a:lnTo>
                  <a:lnTo>
                    <a:pt x="7042" y="3927"/>
                  </a:lnTo>
                  <a:lnTo>
                    <a:pt x="7085" y="3797"/>
                  </a:lnTo>
                  <a:lnTo>
                    <a:pt x="7129" y="3666"/>
                  </a:lnTo>
                  <a:lnTo>
                    <a:pt x="7158" y="3536"/>
                  </a:lnTo>
                  <a:lnTo>
                    <a:pt x="7187" y="3217"/>
                  </a:lnTo>
                  <a:lnTo>
                    <a:pt x="7172" y="2913"/>
                  </a:lnTo>
                  <a:lnTo>
                    <a:pt x="7143" y="2623"/>
                  </a:lnTo>
                  <a:lnTo>
                    <a:pt x="7071" y="2333"/>
                  </a:lnTo>
                  <a:lnTo>
                    <a:pt x="6984" y="2058"/>
                  </a:lnTo>
                  <a:lnTo>
                    <a:pt x="6868" y="1797"/>
                  </a:lnTo>
                  <a:lnTo>
                    <a:pt x="6723" y="1551"/>
                  </a:lnTo>
                  <a:lnTo>
                    <a:pt x="6564" y="1319"/>
                  </a:lnTo>
                  <a:lnTo>
                    <a:pt x="6375" y="1116"/>
                  </a:lnTo>
                  <a:lnTo>
                    <a:pt x="6172" y="913"/>
                  </a:lnTo>
                  <a:lnTo>
                    <a:pt x="5955" y="725"/>
                  </a:lnTo>
                  <a:lnTo>
                    <a:pt x="5709" y="566"/>
                  </a:lnTo>
                  <a:lnTo>
                    <a:pt x="5448" y="421"/>
                  </a:lnTo>
                  <a:lnTo>
                    <a:pt x="5173" y="305"/>
                  </a:lnTo>
                  <a:lnTo>
                    <a:pt x="4883" y="203"/>
                  </a:lnTo>
                  <a:lnTo>
                    <a:pt x="4579" y="116"/>
                  </a:lnTo>
                  <a:lnTo>
                    <a:pt x="4260" y="59"/>
                  </a:lnTo>
                  <a:lnTo>
                    <a:pt x="3941" y="15"/>
                  </a:lnTo>
                  <a:lnTo>
                    <a:pt x="3637" y="1"/>
                  </a:lnTo>
                  <a:close/>
                </a:path>
              </a:pathLst>
            </a:cu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5" name="Google Shape;1827;p37">
              <a:extLst>
                <a:ext uri="{FF2B5EF4-FFF2-40B4-BE49-F238E27FC236}">
                  <a16:creationId xmlns:a16="http://schemas.microsoft.com/office/drawing/2014/main" id="{5A128B5F-229A-4555-A827-287BACF9795F}"/>
                </a:ext>
              </a:extLst>
            </p:cNvPr>
            <p:cNvSpPr/>
            <p:nvPr/>
          </p:nvSpPr>
          <p:spPr>
            <a:xfrm>
              <a:off x="5473475" y="1359900"/>
              <a:ext cx="235100" cy="160850"/>
            </a:xfrm>
            <a:custGeom>
              <a:avLst/>
              <a:gdLst/>
              <a:ahLst/>
              <a:cxnLst/>
              <a:rect l="l" t="t" r="r" b="b"/>
              <a:pathLst>
                <a:path w="9404" h="6434" extrusionOk="0">
                  <a:moveTo>
                    <a:pt x="4506" y="0"/>
                  </a:moveTo>
                  <a:lnTo>
                    <a:pt x="4057" y="15"/>
                  </a:lnTo>
                  <a:lnTo>
                    <a:pt x="3622" y="44"/>
                  </a:lnTo>
                  <a:lnTo>
                    <a:pt x="3173" y="102"/>
                  </a:lnTo>
                  <a:lnTo>
                    <a:pt x="2739" y="189"/>
                  </a:lnTo>
                  <a:lnTo>
                    <a:pt x="2304" y="305"/>
                  </a:lnTo>
                  <a:lnTo>
                    <a:pt x="1869" y="450"/>
                  </a:lnTo>
                  <a:lnTo>
                    <a:pt x="1695" y="508"/>
                  </a:lnTo>
                  <a:lnTo>
                    <a:pt x="1522" y="595"/>
                  </a:lnTo>
                  <a:lnTo>
                    <a:pt x="1348" y="696"/>
                  </a:lnTo>
                  <a:lnTo>
                    <a:pt x="1174" y="812"/>
                  </a:lnTo>
                  <a:lnTo>
                    <a:pt x="1000" y="942"/>
                  </a:lnTo>
                  <a:lnTo>
                    <a:pt x="826" y="1073"/>
                  </a:lnTo>
                  <a:lnTo>
                    <a:pt x="681" y="1218"/>
                  </a:lnTo>
                  <a:lnTo>
                    <a:pt x="536" y="1377"/>
                  </a:lnTo>
                  <a:lnTo>
                    <a:pt x="391" y="1551"/>
                  </a:lnTo>
                  <a:lnTo>
                    <a:pt x="276" y="1725"/>
                  </a:lnTo>
                  <a:lnTo>
                    <a:pt x="174" y="1899"/>
                  </a:lnTo>
                  <a:lnTo>
                    <a:pt x="102" y="2087"/>
                  </a:lnTo>
                  <a:lnTo>
                    <a:pt x="44" y="2275"/>
                  </a:lnTo>
                  <a:lnTo>
                    <a:pt x="15" y="2464"/>
                  </a:lnTo>
                  <a:lnTo>
                    <a:pt x="0" y="2666"/>
                  </a:lnTo>
                  <a:lnTo>
                    <a:pt x="29" y="2855"/>
                  </a:lnTo>
                  <a:lnTo>
                    <a:pt x="73" y="3014"/>
                  </a:lnTo>
                  <a:lnTo>
                    <a:pt x="131" y="3145"/>
                  </a:lnTo>
                  <a:lnTo>
                    <a:pt x="218" y="3260"/>
                  </a:lnTo>
                  <a:lnTo>
                    <a:pt x="305" y="3362"/>
                  </a:lnTo>
                  <a:lnTo>
                    <a:pt x="420" y="3434"/>
                  </a:lnTo>
                  <a:lnTo>
                    <a:pt x="551" y="3507"/>
                  </a:lnTo>
                  <a:lnTo>
                    <a:pt x="681" y="3565"/>
                  </a:lnTo>
                  <a:lnTo>
                    <a:pt x="841" y="3594"/>
                  </a:lnTo>
                  <a:lnTo>
                    <a:pt x="942" y="3623"/>
                  </a:lnTo>
                  <a:lnTo>
                    <a:pt x="1043" y="3623"/>
                  </a:lnTo>
                  <a:lnTo>
                    <a:pt x="1246" y="3608"/>
                  </a:lnTo>
                  <a:lnTo>
                    <a:pt x="1449" y="3579"/>
                  </a:lnTo>
                  <a:lnTo>
                    <a:pt x="1652" y="3521"/>
                  </a:lnTo>
                  <a:lnTo>
                    <a:pt x="2072" y="3405"/>
                  </a:lnTo>
                  <a:lnTo>
                    <a:pt x="2275" y="3347"/>
                  </a:lnTo>
                  <a:lnTo>
                    <a:pt x="2478" y="3304"/>
                  </a:lnTo>
                  <a:lnTo>
                    <a:pt x="2884" y="3260"/>
                  </a:lnTo>
                  <a:lnTo>
                    <a:pt x="3289" y="3217"/>
                  </a:lnTo>
                  <a:lnTo>
                    <a:pt x="3492" y="3202"/>
                  </a:lnTo>
                  <a:lnTo>
                    <a:pt x="3709" y="3217"/>
                  </a:lnTo>
                  <a:lnTo>
                    <a:pt x="3912" y="3231"/>
                  </a:lnTo>
                  <a:lnTo>
                    <a:pt x="4130" y="3275"/>
                  </a:lnTo>
                  <a:lnTo>
                    <a:pt x="4376" y="3347"/>
                  </a:lnTo>
                  <a:lnTo>
                    <a:pt x="4593" y="3434"/>
                  </a:lnTo>
                  <a:lnTo>
                    <a:pt x="4782" y="3521"/>
                  </a:lnTo>
                  <a:lnTo>
                    <a:pt x="4955" y="3623"/>
                  </a:lnTo>
                  <a:lnTo>
                    <a:pt x="5115" y="3739"/>
                  </a:lnTo>
                  <a:lnTo>
                    <a:pt x="5260" y="3854"/>
                  </a:lnTo>
                  <a:lnTo>
                    <a:pt x="5376" y="3985"/>
                  </a:lnTo>
                  <a:lnTo>
                    <a:pt x="5492" y="4130"/>
                  </a:lnTo>
                  <a:lnTo>
                    <a:pt x="5593" y="4289"/>
                  </a:lnTo>
                  <a:lnTo>
                    <a:pt x="5694" y="4449"/>
                  </a:lnTo>
                  <a:lnTo>
                    <a:pt x="5883" y="4796"/>
                  </a:lnTo>
                  <a:lnTo>
                    <a:pt x="6259" y="5579"/>
                  </a:lnTo>
                  <a:lnTo>
                    <a:pt x="6361" y="5753"/>
                  </a:lnTo>
                  <a:lnTo>
                    <a:pt x="6477" y="5912"/>
                  </a:lnTo>
                  <a:lnTo>
                    <a:pt x="6607" y="6042"/>
                  </a:lnTo>
                  <a:lnTo>
                    <a:pt x="6767" y="6158"/>
                  </a:lnTo>
                  <a:lnTo>
                    <a:pt x="6926" y="6260"/>
                  </a:lnTo>
                  <a:lnTo>
                    <a:pt x="7100" y="6332"/>
                  </a:lnTo>
                  <a:lnTo>
                    <a:pt x="7274" y="6390"/>
                  </a:lnTo>
                  <a:lnTo>
                    <a:pt x="7462" y="6419"/>
                  </a:lnTo>
                  <a:lnTo>
                    <a:pt x="7650" y="6433"/>
                  </a:lnTo>
                  <a:lnTo>
                    <a:pt x="7824" y="6419"/>
                  </a:lnTo>
                  <a:lnTo>
                    <a:pt x="8013" y="6390"/>
                  </a:lnTo>
                  <a:lnTo>
                    <a:pt x="8186" y="6332"/>
                  </a:lnTo>
                  <a:lnTo>
                    <a:pt x="8360" y="6245"/>
                  </a:lnTo>
                  <a:lnTo>
                    <a:pt x="8520" y="6129"/>
                  </a:lnTo>
                  <a:lnTo>
                    <a:pt x="8665" y="5999"/>
                  </a:lnTo>
                  <a:lnTo>
                    <a:pt x="8795" y="5839"/>
                  </a:lnTo>
                  <a:lnTo>
                    <a:pt x="8954" y="5593"/>
                  </a:lnTo>
                  <a:lnTo>
                    <a:pt x="9085" y="5347"/>
                  </a:lnTo>
                  <a:lnTo>
                    <a:pt x="9201" y="5101"/>
                  </a:lnTo>
                  <a:lnTo>
                    <a:pt x="9288" y="4854"/>
                  </a:lnTo>
                  <a:lnTo>
                    <a:pt x="9345" y="4622"/>
                  </a:lnTo>
                  <a:lnTo>
                    <a:pt x="9389" y="4376"/>
                  </a:lnTo>
                  <a:lnTo>
                    <a:pt x="9403" y="4144"/>
                  </a:lnTo>
                  <a:lnTo>
                    <a:pt x="9403" y="3898"/>
                  </a:lnTo>
                  <a:lnTo>
                    <a:pt x="9374" y="3666"/>
                  </a:lnTo>
                  <a:lnTo>
                    <a:pt x="9345" y="3434"/>
                  </a:lnTo>
                  <a:lnTo>
                    <a:pt x="9288" y="3217"/>
                  </a:lnTo>
                  <a:lnTo>
                    <a:pt x="9201" y="3000"/>
                  </a:lnTo>
                  <a:lnTo>
                    <a:pt x="9114" y="2782"/>
                  </a:lnTo>
                  <a:lnTo>
                    <a:pt x="9012" y="2565"/>
                  </a:lnTo>
                  <a:lnTo>
                    <a:pt x="8882" y="2362"/>
                  </a:lnTo>
                  <a:lnTo>
                    <a:pt x="8751" y="2159"/>
                  </a:lnTo>
                  <a:lnTo>
                    <a:pt x="8607" y="1956"/>
                  </a:lnTo>
                  <a:lnTo>
                    <a:pt x="8447" y="1768"/>
                  </a:lnTo>
                  <a:lnTo>
                    <a:pt x="8273" y="1594"/>
                  </a:lnTo>
                  <a:lnTo>
                    <a:pt x="8085" y="1420"/>
                  </a:lnTo>
                  <a:lnTo>
                    <a:pt x="7897" y="1261"/>
                  </a:lnTo>
                  <a:lnTo>
                    <a:pt x="7694" y="1102"/>
                  </a:lnTo>
                  <a:lnTo>
                    <a:pt x="7491" y="957"/>
                  </a:lnTo>
                  <a:lnTo>
                    <a:pt x="7274" y="812"/>
                  </a:lnTo>
                  <a:lnTo>
                    <a:pt x="7056" y="681"/>
                  </a:lnTo>
                  <a:lnTo>
                    <a:pt x="6824" y="566"/>
                  </a:lnTo>
                  <a:lnTo>
                    <a:pt x="6607" y="464"/>
                  </a:lnTo>
                  <a:lnTo>
                    <a:pt x="6361" y="363"/>
                  </a:lnTo>
                  <a:lnTo>
                    <a:pt x="6129" y="276"/>
                  </a:lnTo>
                  <a:lnTo>
                    <a:pt x="5897" y="203"/>
                  </a:lnTo>
                  <a:lnTo>
                    <a:pt x="5651" y="145"/>
                  </a:lnTo>
                  <a:lnTo>
                    <a:pt x="5419" y="102"/>
                  </a:lnTo>
                  <a:lnTo>
                    <a:pt x="4955" y="29"/>
                  </a:lnTo>
                  <a:lnTo>
                    <a:pt x="4506" y="0"/>
                  </a:lnTo>
                  <a:close/>
                </a:path>
              </a:pathLst>
            </a:cu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6" name="Google Shape;1828;p37">
              <a:extLst>
                <a:ext uri="{FF2B5EF4-FFF2-40B4-BE49-F238E27FC236}">
                  <a16:creationId xmlns:a16="http://schemas.microsoft.com/office/drawing/2014/main" id="{B06308E0-2E05-F5D2-3617-BAE8D9C7CC4F}"/>
                </a:ext>
              </a:extLst>
            </p:cNvPr>
            <p:cNvSpPr/>
            <p:nvPr/>
          </p:nvSpPr>
          <p:spPr>
            <a:xfrm>
              <a:off x="4981225" y="1497900"/>
              <a:ext cx="197050" cy="132250"/>
            </a:xfrm>
            <a:custGeom>
              <a:avLst/>
              <a:gdLst/>
              <a:ahLst/>
              <a:cxnLst/>
              <a:rect l="l" t="t" r="r" b="b"/>
              <a:pathLst>
                <a:path w="7882" h="5290" extrusionOk="0">
                  <a:moveTo>
                    <a:pt x="3448" y="1"/>
                  </a:moveTo>
                  <a:lnTo>
                    <a:pt x="3086" y="15"/>
                  </a:lnTo>
                  <a:lnTo>
                    <a:pt x="2753" y="59"/>
                  </a:lnTo>
                  <a:lnTo>
                    <a:pt x="2420" y="131"/>
                  </a:lnTo>
                  <a:lnTo>
                    <a:pt x="2101" y="233"/>
                  </a:lnTo>
                  <a:lnTo>
                    <a:pt x="1797" y="363"/>
                  </a:lnTo>
                  <a:lnTo>
                    <a:pt x="1507" y="537"/>
                  </a:lnTo>
                  <a:lnTo>
                    <a:pt x="1246" y="725"/>
                  </a:lnTo>
                  <a:lnTo>
                    <a:pt x="985" y="957"/>
                  </a:lnTo>
                  <a:lnTo>
                    <a:pt x="754" y="1203"/>
                  </a:lnTo>
                  <a:lnTo>
                    <a:pt x="551" y="1479"/>
                  </a:lnTo>
                  <a:lnTo>
                    <a:pt x="362" y="1783"/>
                  </a:lnTo>
                  <a:lnTo>
                    <a:pt x="189" y="2116"/>
                  </a:lnTo>
                  <a:lnTo>
                    <a:pt x="58" y="2464"/>
                  </a:lnTo>
                  <a:lnTo>
                    <a:pt x="15" y="2638"/>
                  </a:lnTo>
                  <a:lnTo>
                    <a:pt x="0" y="2797"/>
                  </a:lnTo>
                  <a:lnTo>
                    <a:pt x="29" y="2942"/>
                  </a:lnTo>
                  <a:lnTo>
                    <a:pt x="73" y="3087"/>
                  </a:lnTo>
                  <a:lnTo>
                    <a:pt x="145" y="3203"/>
                  </a:lnTo>
                  <a:lnTo>
                    <a:pt x="232" y="3319"/>
                  </a:lnTo>
                  <a:lnTo>
                    <a:pt x="348" y="3420"/>
                  </a:lnTo>
                  <a:lnTo>
                    <a:pt x="464" y="3492"/>
                  </a:lnTo>
                  <a:lnTo>
                    <a:pt x="594" y="3550"/>
                  </a:lnTo>
                  <a:lnTo>
                    <a:pt x="739" y="3594"/>
                  </a:lnTo>
                  <a:lnTo>
                    <a:pt x="884" y="3608"/>
                  </a:lnTo>
                  <a:lnTo>
                    <a:pt x="1029" y="3594"/>
                  </a:lnTo>
                  <a:lnTo>
                    <a:pt x="1159" y="3550"/>
                  </a:lnTo>
                  <a:lnTo>
                    <a:pt x="1304" y="3492"/>
                  </a:lnTo>
                  <a:lnTo>
                    <a:pt x="1435" y="3391"/>
                  </a:lnTo>
                  <a:lnTo>
                    <a:pt x="1550" y="3261"/>
                  </a:lnTo>
                  <a:lnTo>
                    <a:pt x="1666" y="3101"/>
                  </a:lnTo>
                  <a:lnTo>
                    <a:pt x="1797" y="2971"/>
                  </a:lnTo>
                  <a:lnTo>
                    <a:pt x="1927" y="2826"/>
                  </a:lnTo>
                  <a:lnTo>
                    <a:pt x="2058" y="2710"/>
                  </a:lnTo>
                  <a:lnTo>
                    <a:pt x="2202" y="2609"/>
                  </a:lnTo>
                  <a:lnTo>
                    <a:pt x="2347" y="2522"/>
                  </a:lnTo>
                  <a:lnTo>
                    <a:pt x="2507" y="2435"/>
                  </a:lnTo>
                  <a:lnTo>
                    <a:pt x="2666" y="2377"/>
                  </a:lnTo>
                  <a:lnTo>
                    <a:pt x="2825" y="2333"/>
                  </a:lnTo>
                  <a:lnTo>
                    <a:pt x="2999" y="2304"/>
                  </a:lnTo>
                  <a:lnTo>
                    <a:pt x="3159" y="2290"/>
                  </a:lnTo>
                  <a:lnTo>
                    <a:pt x="3333" y="2304"/>
                  </a:lnTo>
                  <a:lnTo>
                    <a:pt x="3506" y="2333"/>
                  </a:lnTo>
                  <a:lnTo>
                    <a:pt x="3695" y="2377"/>
                  </a:lnTo>
                  <a:lnTo>
                    <a:pt x="3869" y="2449"/>
                  </a:lnTo>
                  <a:lnTo>
                    <a:pt x="4057" y="2536"/>
                  </a:lnTo>
                  <a:lnTo>
                    <a:pt x="4231" y="2652"/>
                  </a:lnTo>
                  <a:lnTo>
                    <a:pt x="4390" y="2768"/>
                  </a:lnTo>
                  <a:lnTo>
                    <a:pt x="4550" y="2898"/>
                  </a:lnTo>
                  <a:lnTo>
                    <a:pt x="4695" y="3029"/>
                  </a:lnTo>
                  <a:lnTo>
                    <a:pt x="4839" y="3174"/>
                  </a:lnTo>
                  <a:lnTo>
                    <a:pt x="4970" y="3319"/>
                  </a:lnTo>
                  <a:lnTo>
                    <a:pt x="5216" y="3623"/>
                  </a:lnTo>
                  <a:lnTo>
                    <a:pt x="5448" y="3956"/>
                  </a:lnTo>
                  <a:lnTo>
                    <a:pt x="5680" y="4289"/>
                  </a:lnTo>
                  <a:lnTo>
                    <a:pt x="5912" y="4608"/>
                  </a:lnTo>
                  <a:lnTo>
                    <a:pt x="6143" y="4927"/>
                  </a:lnTo>
                  <a:lnTo>
                    <a:pt x="6259" y="5057"/>
                  </a:lnTo>
                  <a:lnTo>
                    <a:pt x="6375" y="5144"/>
                  </a:lnTo>
                  <a:lnTo>
                    <a:pt x="6506" y="5217"/>
                  </a:lnTo>
                  <a:lnTo>
                    <a:pt x="6621" y="5260"/>
                  </a:lnTo>
                  <a:lnTo>
                    <a:pt x="6752" y="5289"/>
                  </a:lnTo>
                  <a:lnTo>
                    <a:pt x="6882" y="5289"/>
                  </a:lnTo>
                  <a:lnTo>
                    <a:pt x="7013" y="5260"/>
                  </a:lnTo>
                  <a:lnTo>
                    <a:pt x="7143" y="5231"/>
                  </a:lnTo>
                  <a:lnTo>
                    <a:pt x="7259" y="5173"/>
                  </a:lnTo>
                  <a:lnTo>
                    <a:pt x="7375" y="5101"/>
                  </a:lnTo>
                  <a:lnTo>
                    <a:pt x="7491" y="5014"/>
                  </a:lnTo>
                  <a:lnTo>
                    <a:pt x="7578" y="4927"/>
                  </a:lnTo>
                  <a:lnTo>
                    <a:pt x="7665" y="4811"/>
                  </a:lnTo>
                  <a:lnTo>
                    <a:pt x="7737" y="4681"/>
                  </a:lnTo>
                  <a:lnTo>
                    <a:pt x="7795" y="4550"/>
                  </a:lnTo>
                  <a:lnTo>
                    <a:pt x="7839" y="4420"/>
                  </a:lnTo>
                  <a:lnTo>
                    <a:pt x="7868" y="4231"/>
                  </a:lnTo>
                  <a:lnTo>
                    <a:pt x="7882" y="4043"/>
                  </a:lnTo>
                  <a:lnTo>
                    <a:pt x="7882" y="3869"/>
                  </a:lnTo>
                  <a:lnTo>
                    <a:pt x="7882" y="3681"/>
                  </a:lnTo>
                  <a:lnTo>
                    <a:pt x="7853" y="3507"/>
                  </a:lnTo>
                  <a:lnTo>
                    <a:pt x="7824" y="3333"/>
                  </a:lnTo>
                  <a:lnTo>
                    <a:pt x="7781" y="3159"/>
                  </a:lnTo>
                  <a:lnTo>
                    <a:pt x="7723" y="3000"/>
                  </a:lnTo>
                  <a:lnTo>
                    <a:pt x="7665" y="2826"/>
                  </a:lnTo>
                  <a:lnTo>
                    <a:pt x="7592" y="2667"/>
                  </a:lnTo>
                  <a:lnTo>
                    <a:pt x="7505" y="2507"/>
                  </a:lnTo>
                  <a:lnTo>
                    <a:pt x="7418" y="2348"/>
                  </a:lnTo>
                  <a:lnTo>
                    <a:pt x="7201" y="2044"/>
                  </a:lnTo>
                  <a:lnTo>
                    <a:pt x="6969" y="1768"/>
                  </a:lnTo>
                  <a:lnTo>
                    <a:pt x="6708" y="1493"/>
                  </a:lnTo>
                  <a:lnTo>
                    <a:pt x="6433" y="1247"/>
                  </a:lnTo>
                  <a:lnTo>
                    <a:pt x="6129" y="1015"/>
                  </a:lnTo>
                  <a:lnTo>
                    <a:pt x="5825" y="798"/>
                  </a:lnTo>
                  <a:lnTo>
                    <a:pt x="5506" y="609"/>
                  </a:lnTo>
                  <a:lnTo>
                    <a:pt x="5173" y="450"/>
                  </a:lnTo>
                  <a:lnTo>
                    <a:pt x="4854" y="305"/>
                  </a:lnTo>
                  <a:lnTo>
                    <a:pt x="4535" y="204"/>
                  </a:lnTo>
                  <a:lnTo>
                    <a:pt x="4173" y="102"/>
                  </a:lnTo>
                  <a:lnTo>
                    <a:pt x="3796" y="30"/>
                  </a:lnTo>
                  <a:lnTo>
                    <a:pt x="3448"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7" name="Google Shape;1829;p37">
              <a:extLst>
                <a:ext uri="{FF2B5EF4-FFF2-40B4-BE49-F238E27FC236}">
                  <a16:creationId xmlns:a16="http://schemas.microsoft.com/office/drawing/2014/main" id="{501025A1-2D40-D7F2-2FD3-FAC4DA5589AD}"/>
                </a:ext>
              </a:extLst>
            </p:cNvPr>
            <p:cNvSpPr/>
            <p:nvPr/>
          </p:nvSpPr>
          <p:spPr>
            <a:xfrm>
              <a:off x="5434350" y="1602225"/>
              <a:ext cx="194900" cy="134400"/>
            </a:xfrm>
            <a:custGeom>
              <a:avLst/>
              <a:gdLst/>
              <a:ahLst/>
              <a:cxnLst/>
              <a:rect l="l" t="t" r="r" b="b"/>
              <a:pathLst>
                <a:path w="7796" h="5376" extrusionOk="0">
                  <a:moveTo>
                    <a:pt x="3116" y="0"/>
                  </a:moveTo>
                  <a:lnTo>
                    <a:pt x="2927" y="15"/>
                  </a:lnTo>
                  <a:lnTo>
                    <a:pt x="2753" y="29"/>
                  </a:lnTo>
                  <a:lnTo>
                    <a:pt x="2565" y="73"/>
                  </a:lnTo>
                  <a:lnTo>
                    <a:pt x="2391" y="102"/>
                  </a:lnTo>
                  <a:lnTo>
                    <a:pt x="2203" y="160"/>
                  </a:lnTo>
                  <a:lnTo>
                    <a:pt x="2043" y="218"/>
                  </a:lnTo>
                  <a:lnTo>
                    <a:pt x="1870" y="276"/>
                  </a:lnTo>
                  <a:lnTo>
                    <a:pt x="1710" y="363"/>
                  </a:lnTo>
                  <a:lnTo>
                    <a:pt x="1551" y="450"/>
                  </a:lnTo>
                  <a:lnTo>
                    <a:pt x="1391" y="537"/>
                  </a:lnTo>
                  <a:lnTo>
                    <a:pt x="1247" y="652"/>
                  </a:lnTo>
                  <a:lnTo>
                    <a:pt x="1102" y="768"/>
                  </a:lnTo>
                  <a:lnTo>
                    <a:pt x="971" y="884"/>
                  </a:lnTo>
                  <a:lnTo>
                    <a:pt x="841" y="1029"/>
                  </a:lnTo>
                  <a:lnTo>
                    <a:pt x="710" y="1174"/>
                  </a:lnTo>
                  <a:lnTo>
                    <a:pt x="595" y="1333"/>
                  </a:lnTo>
                  <a:lnTo>
                    <a:pt x="493" y="1493"/>
                  </a:lnTo>
                  <a:lnTo>
                    <a:pt x="392" y="1667"/>
                  </a:lnTo>
                  <a:lnTo>
                    <a:pt x="305" y="1855"/>
                  </a:lnTo>
                  <a:lnTo>
                    <a:pt x="232" y="2058"/>
                  </a:lnTo>
                  <a:lnTo>
                    <a:pt x="160" y="2275"/>
                  </a:lnTo>
                  <a:lnTo>
                    <a:pt x="102" y="2492"/>
                  </a:lnTo>
                  <a:lnTo>
                    <a:pt x="44" y="2724"/>
                  </a:lnTo>
                  <a:lnTo>
                    <a:pt x="15" y="2971"/>
                  </a:lnTo>
                  <a:lnTo>
                    <a:pt x="1" y="3115"/>
                  </a:lnTo>
                  <a:lnTo>
                    <a:pt x="29" y="3260"/>
                  </a:lnTo>
                  <a:lnTo>
                    <a:pt x="73" y="3391"/>
                  </a:lnTo>
                  <a:lnTo>
                    <a:pt x="145" y="3507"/>
                  </a:lnTo>
                  <a:lnTo>
                    <a:pt x="232" y="3608"/>
                  </a:lnTo>
                  <a:lnTo>
                    <a:pt x="334" y="3695"/>
                  </a:lnTo>
                  <a:lnTo>
                    <a:pt x="450" y="3782"/>
                  </a:lnTo>
                  <a:lnTo>
                    <a:pt x="566" y="3840"/>
                  </a:lnTo>
                  <a:lnTo>
                    <a:pt x="696" y="3869"/>
                  </a:lnTo>
                  <a:lnTo>
                    <a:pt x="841" y="3898"/>
                  </a:lnTo>
                  <a:lnTo>
                    <a:pt x="971" y="3898"/>
                  </a:lnTo>
                  <a:lnTo>
                    <a:pt x="1102" y="3869"/>
                  </a:lnTo>
                  <a:lnTo>
                    <a:pt x="1232" y="3825"/>
                  </a:lnTo>
                  <a:lnTo>
                    <a:pt x="1348" y="3753"/>
                  </a:lnTo>
                  <a:lnTo>
                    <a:pt x="1464" y="3666"/>
                  </a:lnTo>
                  <a:lnTo>
                    <a:pt x="1551" y="3550"/>
                  </a:lnTo>
                  <a:lnTo>
                    <a:pt x="1667" y="3362"/>
                  </a:lnTo>
                  <a:lnTo>
                    <a:pt x="1797" y="3202"/>
                  </a:lnTo>
                  <a:lnTo>
                    <a:pt x="1913" y="3043"/>
                  </a:lnTo>
                  <a:lnTo>
                    <a:pt x="2043" y="2898"/>
                  </a:lnTo>
                  <a:lnTo>
                    <a:pt x="2188" y="2768"/>
                  </a:lnTo>
                  <a:lnTo>
                    <a:pt x="2333" y="2652"/>
                  </a:lnTo>
                  <a:lnTo>
                    <a:pt x="2478" y="2550"/>
                  </a:lnTo>
                  <a:lnTo>
                    <a:pt x="2623" y="2464"/>
                  </a:lnTo>
                  <a:lnTo>
                    <a:pt x="2782" y="2391"/>
                  </a:lnTo>
                  <a:lnTo>
                    <a:pt x="2942" y="2348"/>
                  </a:lnTo>
                  <a:lnTo>
                    <a:pt x="3116" y="2319"/>
                  </a:lnTo>
                  <a:lnTo>
                    <a:pt x="3304" y="2304"/>
                  </a:lnTo>
                  <a:lnTo>
                    <a:pt x="3492" y="2304"/>
                  </a:lnTo>
                  <a:lnTo>
                    <a:pt x="3681" y="2333"/>
                  </a:lnTo>
                  <a:lnTo>
                    <a:pt x="3883" y="2391"/>
                  </a:lnTo>
                  <a:lnTo>
                    <a:pt x="4101" y="2464"/>
                  </a:lnTo>
                  <a:lnTo>
                    <a:pt x="4304" y="2550"/>
                  </a:lnTo>
                  <a:lnTo>
                    <a:pt x="4492" y="2652"/>
                  </a:lnTo>
                  <a:lnTo>
                    <a:pt x="4666" y="2753"/>
                  </a:lnTo>
                  <a:lnTo>
                    <a:pt x="4840" y="2884"/>
                  </a:lnTo>
                  <a:lnTo>
                    <a:pt x="4999" y="3014"/>
                  </a:lnTo>
                  <a:lnTo>
                    <a:pt x="5144" y="3144"/>
                  </a:lnTo>
                  <a:lnTo>
                    <a:pt x="5274" y="3304"/>
                  </a:lnTo>
                  <a:lnTo>
                    <a:pt x="5405" y="3449"/>
                  </a:lnTo>
                  <a:lnTo>
                    <a:pt x="5521" y="3623"/>
                  </a:lnTo>
                  <a:lnTo>
                    <a:pt x="5637" y="3796"/>
                  </a:lnTo>
                  <a:lnTo>
                    <a:pt x="5839" y="4159"/>
                  </a:lnTo>
                  <a:lnTo>
                    <a:pt x="6013" y="4535"/>
                  </a:lnTo>
                  <a:lnTo>
                    <a:pt x="6187" y="4941"/>
                  </a:lnTo>
                  <a:lnTo>
                    <a:pt x="6245" y="5042"/>
                  </a:lnTo>
                  <a:lnTo>
                    <a:pt x="6303" y="5144"/>
                  </a:lnTo>
                  <a:lnTo>
                    <a:pt x="6390" y="5216"/>
                  </a:lnTo>
                  <a:lnTo>
                    <a:pt x="6477" y="5274"/>
                  </a:lnTo>
                  <a:lnTo>
                    <a:pt x="6578" y="5332"/>
                  </a:lnTo>
                  <a:lnTo>
                    <a:pt x="6694" y="5361"/>
                  </a:lnTo>
                  <a:lnTo>
                    <a:pt x="6810" y="5376"/>
                  </a:lnTo>
                  <a:lnTo>
                    <a:pt x="7028" y="5376"/>
                  </a:lnTo>
                  <a:lnTo>
                    <a:pt x="7143" y="5347"/>
                  </a:lnTo>
                  <a:lnTo>
                    <a:pt x="7245" y="5303"/>
                  </a:lnTo>
                  <a:lnTo>
                    <a:pt x="7346" y="5245"/>
                  </a:lnTo>
                  <a:lnTo>
                    <a:pt x="7433" y="5173"/>
                  </a:lnTo>
                  <a:lnTo>
                    <a:pt x="7506" y="5100"/>
                  </a:lnTo>
                  <a:lnTo>
                    <a:pt x="7578" y="4999"/>
                  </a:lnTo>
                  <a:lnTo>
                    <a:pt x="7622" y="4883"/>
                  </a:lnTo>
                  <a:lnTo>
                    <a:pt x="7680" y="4666"/>
                  </a:lnTo>
                  <a:lnTo>
                    <a:pt x="7723" y="4448"/>
                  </a:lnTo>
                  <a:lnTo>
                    <a:pt x="7766" y="4246"/>
                  </a:lnTo>
                  <a:lnTo>
                    <a:pt x="7781" y="4043"/>
                  </a:lnTo>
                  <a:lnTo>
                    <a:pt x="7795" y="3840"/>
                  </a:lnTo>
                  <a:lnTo>
                    <a:pt x="7795" y="3637"/>
                  </a:lnTo>
                  <a:lnTo>
                    <a:pt x="7781" y="3434"/>
                  </a:lnTo>
                  <a:lnTo>
                    <a:pt x="7752" y="3246"/>
                  </a:lnTo>
                  <a:lnTo>
                    <a:pt x="7708" y="3058"/>
                  </a:lnTo>
                  <a:lnTo>
                    <a:pt x="7665" y="2869"/>
                  </a:lnTo>
                  <a:lnTo>
                    <a:pt x="7607" y="2695"/>
                  </a:lnTo>
                  <a:lnTo>
                    <a:pt x="7535" y="2521"/>
                  </a:lnTo>
                  <a:lnTo>
                    <a:pt x="7448" y="2348"/>
                  </a:lnTo>
                  <a:lnTo>
                    <a:pt x="7361" y="2188"/>
                  </a:lnTo>
                  <a:lnTo>
                    <a:pt x="7259" y="2029"/>
                  </a:lnTo>
                  <a:lnTo>
                    <a:pt x="7158" y="1869"/>
                  </a:lnTo>
                  <a:lnTo>
                    <a:pt x="7042" y="1725"/>
                  </a:lnTo>
                  <a:lnTo>
                    <a:pt x="6926" y="1580"/>
                  </a:lnTo>
                  <a:lnTo>
                    <a:pt x="6796" y="1435"/>
                  </a:lnTo>
                  <a:lnTo>
                    <a:pt x="6665" y="1304"/>
                  </a:lnTo>
                  <a:lnTo>
                    <a:pt x="6361" y="1044"/>
                  </a:lnTo>
                  <a:lnTo>
                    <a:pt x="6057" y="826"/>
                  </a:lnTo>
                  <a:lnTo>
                    <a:pt x="5724" y="623"/>
                  </a:lnTo>
                  <a:lnTo>
                    <a:pt x="5376" y="450"/>
                  </a:lnTo>
                  <a:lnTo>
                    <a:pt x="5014" y="290"/>
                  </a:lnTo>
                  <a:lnTo>
                    <a:pt x="4637" y="174"/>
                  </a:lnTo>
                  <a:lnTo>
                    <a:pt x="4260" y="87"/>
                  </a:lnTo>
                  <a:lnTo>
                    <a:pt x="3883" y="29"/>
                  </a:lnTo>
                  <a:lnTo>
                    <a:pt x="3492"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8" name="Google Shape;1830;p37">
              <a:extLst>
                <a:ext uri="{FF2B5EF4-FFF2-40B4-BE49-F238E27FC236}">
                  <a16:creationId xmlns:a16="http://schemas.microsoft.com/office/drawing/2014/main" id="{1A9C794F-9B71-1733-F3AC-DAC97CCDEF37}"/>
                </a:ext>
              </a:extLst>
            </p:cNvPr>
            <p:cNvSpPr/>
            <p:nvPr/>
          </p:nvSpPr>
          <p:spPr>
            <a:xfrm>
              <a:off x="5178625" y="1679375"/>
              <a:ext cx="120275" cy="156500"/>
            </a:xfrm>
            <a:custGeom>
              <a:avLst/>
              <a:gdLst/>
              <a:ahLst/>
              <a:cxnLst/>
              <a:rect l="l" t="t" r="r" b="b"/>
              <a:pathLst>
                <a:path w="4811" h="6260" extrusionOk="0">
                  <a:moveTo>
                    <a:pt x="2420" y="1"/>
                  </a:moveTo>
                  <a:lnTo>
                    <a:pt x="2261" y="15"/>
                  </a:lnTo>
                  <a:lnTo>
                    <a:pt x="2101" y="44"/>
                  </a:lnTo>
                  <a:lnTo>
                    <a:pt x="1927" y="102"/>
                  </a:lnTo>
                  <a:lnTo>
                    <a:pt x="1768" y="160"/>
                  </a:lnTo>
                  <a:lnTo>
                    <a:pt x="1609" y="247"/>
                  </a:lnTo>
                  <a:lnTo>
                    <a:pt x="1464" y="334"/>
                  </a:lnTo>
                  <a:lnTo>
                    <a:pt x="1319" y="421"/>
                  </a:lnTo>
                  <a:lnTo>
                    <a:pt x="1189" y="537"/>
                  </a:lnTo>
                  <a:lnTo>
                    <a:pt x="1058" y="653"/>
                  </a:lnTo>
                  <a:lnTo>
                    <a:pt x="942" y="783"/>
                  </a:lnTo>
                  <a:lnTo>
                    <a:pt x="826" y="913"/>
                  </a:lnTo>
                  <a:lnTo>
                    <a:pt x="725" y="1058"/>
                  </a:lnTo>
                  <a:lnTo>
                    <a:pt x="624" y="1203"/>
                  </a:lnTo>
                  <a:lnTo>
                    <a:pt x="537" y="1348"/>
                  </a:lnTo>
                  <a:lnTo>
                    <a:pt x="377" y="1667"/>
                  </a:lnTo>
                  <a:lnTo>
                    <a:pt x="247" y="1985"/>
                  </a:lnTo>
                  <a:lnTo>
                    <a:pt x="145" y="2304"/>
                  </a:lnTo>
                  <a:lnTo>
                    <a:pt x="102" y="2507"/>
                  </a:lnTo>
                  <a:lnTo>
                    <a:pt x="73" y="2695"/>
                  </a:lnTo>
                  <a:lnTo>
                    <a:pt x="29" y="2884"/>
                  </a:lnTo>
                  <a:lnTo>
                    <a:pt x="15" y="3072"/>
                  </a:lnTo>
                  <a:lnTo>
                    <a:pt x="1" y="3275"/>
                  </a:lnTo>
                  <a:lnTo>
                    <a:pt x="1" y="3463"/>
                  </a:lnTo>
                  <a:lnTo>
                    <a:pt x="15" y="3652"/>
                  </a:lnTo>
                  <a:lnTo>
                    <a:pt x="29" y="3840"/>
                  </a:lnTo>
                  <a:lnTo>
                    <a:pt x="58" y="4028"/>
                  </a:lnTo>
                  <a:lnTo>
                    <a:pt x="102" y="4217"/>
                  </a:lnTo>
                  <a:lnTo>
                    <a:pt x="160" y="4391"/>
                  </a:lnTo>
                  <a:lnTo>
                    <a:pt x="218" y="4579"/>
                  </a:lnTo>
                  <a:lnTo>
                    <a:pt x="290" y="4753"/>
                  </a:lnTo>
                  <a:lnTo>
                    <a:pt x="377" y="4927"/>
                  </a:lnTo>
                  <a:lnTo>
                    <a:pt x="479" y="5101"/>
                  </a:lnTo>
                  <a:lnTo>
                    <a:pt x="595" y="5260"/>
                  </a:lnTo>
                  <a:lnTo>
                    <a:pt x="768" y="5463"/>
                  </a:lnTo>
                  <a:lnTo>
                    <a:pt x="942" y="5637"/>
                  </a:lnTo>
                  <a:lnTo>
                    <a:pt x="1131" y="5796"/>
                  </a:lnTo>
                  <a:lnTo>
                    <a:pt x="1348" y="5926"/>
                  </a:lnTo>
                  <a:lnTo>
                    <a:pt x="1565" y="6028"/>
                  </a:lnTo>
                  <a:lnTo>
                    <a:pt x="1783" y="6115"/>
                  </a:lnTo>
                  <a:lnTo>
                    <a:pt x="2014" y="6173"/>
                  </a:lnTo>
                  <a:lnTo>
                    <a:pt x="2261" y="6216"/>
                  </a:lnTo>
                  <a:lnTo>
                    <a:pt x="2507" y="6245"/>
                  </a:lnTo>
                  <a:lnTo>
                    <a:pt x="2753" y="6260"/>
                  </a:lnTo>
                  <a:lnTo>
                    <a:pt x="3000" y="6260"/>
                  </a:lnTo>
                  <a:lnTo>
                    <a:pt x="3246" y="6245"/>
                  </a:lnTo>
                  <a:lnTo>
                    <a:pt x="3507" y="6216"/>
                  </a:lnTo>
                  <a:lnTo>
                    <a:pt x="3753" y="6187"/>
                  </a:lnTo>
                  <a:lnTo>
                    <a:pt x="3985" y="6144"/>
                  </a:lnTo>
                  <a:lnTo>
                    <a:pt x="4231" y="6086"/>
                  </a:lnTo>
                  <a:lnTo>
                    <a:pt x="4391" y="6028"/>
                  </a:lnTo>
                  <a:lnTo>
                    <a:pt x="4521" y="5955"/>
                  </a:lnTo>
                  <a:lnTo>
                    <a:pt x="4622" y="5854"/>
                  </a:lnTo>
                  <a:lnTo>
                    <a:pt x="4709" y="5753"/>
                  </a:lnTo>
                  <a:lnTo>
                    <a:pt x="4767" y="5637"/>
                  </a:lnTo>
                  <a:lnTo>
                    <a:pt x="4796" y="5521"/>
                  </a:lnTo>
                  <a:lnTo>
                    <a:pt x="4811" y="5390"/>
                  </a:lnTo>
                  <a:lnTo>
                    <a:pt x="4796" y="5260"/>
                  </a:lnTo>
                  <a:lnTo>
                    <a:pt x="4767" y="5144"/>
                  </a:lnTo>
                  <a:lnTo>
                    <a:pt x="4709" y="5028"/>
                  </a:lnTo>
                  <a:lnTo>
                    <a:pt x="4637" y="4912"/>
                  </a:lnTo>
                  <a:lnTo>
                    <a:pt x="4535" y="4825"/>
                  </a:lnTo>
                  <a:lnTo>
                    <a:pt x="4420" y="4753"/>
                  </a:lnTo>
                  <a:lnTo>
                    <a:pt x="4289" y="4695"/>
                  </a:lnTo>
                  <a:lnTo>
                    <a:pt x="4144" y="4651"/>
                  </a:lnTo>
                  <a:lnTo>
                    <a:pt x="3666" y="4651"/>
                  </a:lnTo>
                  <a:lnTo>
                    <a:pt x="3362" y="4637"/>
                  </a:lnTo>
                  <a:lnTo>
                    <a:pt x="3043" y="4593"/>
                  </a:lnTo>
                  <a:lnTo>
                    <a:pt x="2898" y="4564"/>
                  </a:lnTo>
                  <a:lnTo>
                    <a:pt x="2753" y="4521"/>
                  </a:lnTo>
                  <a:lnTo>
                    <a:pt x="2507" y="4420"/>
                  </a:lnTo>
                  <a:lnTo>
                    <a:pt x="2261" y="4318"/>
                  </a:lnTo>
                  <a:lnTo>
                    <a:pt x="2145" y="4246"/>
                  </a:lnTo>
                  <a:lnTo>
                    <a:pt x="2087" y="4217"/>
                  </a:lnTo>
                  <a:lnTo>
                    <a:pt x="2058" y="4173"/>
                  </a:lnTo>
                  <a:lnTo>
                    <a:pt x="1956" y="4043"/>
                  </a:lnTo>
                  <a:lnTo>
                    <a:pt x="1884" y="3912"/>
                  </a:lnTo>
                  <a:lnTo>
                    <a:pt x="1841" y="3797"/>
                  </a:lnTo>
                  <a:lnTo>
                    <a:pt x="1812" y="3681"/>
                  </a:lnTo>
                  <a:lnTo>
                    <a:pt x="1768" y="3478"/>
                  </a:lnTo>
                  <a:lnTo>
                    <a:pt x="1754" y="3304"/>
                  </a:lnTo>
                  <a:lnTo>
                    <a:pt x="1768" y="3116"/>
                  </a:lnTo>
                  <a:lnTo>
                    <a:pt x="1812" y="2869"/>
                  </a:lnTo>
                  <a:lnTo>
                    <a:pt x="1841" y="2710"/>
                  </a:lnTo>
                  <a:lnTo>
                    <a:pt x="1884" y="2551"/>
                  </a:lnTo>
                  <a:lnTo>
                    <a:pt x="1942" y="2377"/>
                  </a:lnTo>
                  <a:lnTo>
                    <a:pt x="2014" y="2217"/>
                  </a:lnTo>
                  <a:lnTo>
                    <a:pt x="2116" y="2043"/>
                  </a:lnTo>
                  <a:lnTo>
                    <a:pt x="2217" y="1884"/>
                  </a:lnTo>
                  <a:lnTo>
                    <a:pt x="2333" y="1725"/>
                  </a:lnTo>
                  <a:lnTo>
                    <a:pt x="2435" y="1601"/>
                  </a:lnTo>
                  <a:lnTo>
                    <a:pt x="2435" y="1609"/>
                  </a:lnTo>
                  <a:lnTo>
                    <a:pt x="2507" y="1551"/>
                  </a:lnTo>
                  <a:lnTo>
                    <a:pt x="2579" y="1493"/>
                  </a:lnTo>
                  <a:lnTo>
                    <a:pt x="2565" y="1493"/>
                  </a:lnTo>
                  <a:lnTo>
                    <a:pt x="2522" y="1507"/>
                  </a:lnTo>
                  <a:lnTo>
                    <a:pt x="2608" y="1464"/>
                  </a:lnTo>
                  <a:lnTo>
                    <a:pt x="2666" y="1435"/>
                  </a:lnTo>
                  <a:lnTo>
                    <a:pt x="2768" y="1449"/>
                  </a:lnTo>
                  <a:lnTo>
                    <a:pt x="2855" y="1493"/>
                  </a:lnTo>
                  <a:lnTo>
                    <a:pt x="2956" y="1565"/>
                  </a:lnTo>
                  <a:lnTo>
                    <a:pt x="3087" y="1681"/>
                  </a:lnTo>
                  <a:lnTo>
                    <a:pt x="3188" y="1783"/>
                  </a:lnTo>
                  <a:lnTo>
                    <a:pt x="3304" y="1855"/>
                  </a:lnTo>
                  <a:lnTo>
                    <a:pt x="3420" y="1899"/>
                  </a:lnTo>
                  <a:lnTo>
                    <a:pt x="3536" y="1913"/>
                  </a:lnTo>
                  <a:lnTo>
                    <a:pt x="3652" y="1913"/>
                  </a:lnTo>
                  <a:lnTo>
                    <a:pt x="3753" y="1884"/>
                  </a:lnTo>
                  <a:lnTo>
                    <a:pt x="3854" y="1826"/>
                  </a:lnTo>
                  <a:lnTo>
                    <a:pt x="3941" y="1768"/>
                  </a:lnTo>
                  <a:lnTo>
                    <a:pt x="4014" y="1696"/>
                  </a:lnTo>
                  <a:lnTo>
                    <a:pt x="4086" y="1594"/>
                  </a:lnTo>
                  <a:lnTo>
                    <a:pt x="4130" y="1493"/>
                  </a:lnTo>
                  <a:lnTo>
                    <a:pt x="4159" y="1391"/>
                  </a:lnTo>
                  <a:lnTo>
                    <a:pt x="4173" y="1261"/>
                  </a:lnTo>
                  <a:lnTo>
                    <a:pt x="4159" y="1145"/>
                  </a:lnTo>
                  <a:lnTo>
                    <a:pt x="4130" y="1015"/>
                  </a:lnTo>
                  <a:lnTo>
                    <a:pt x="4057" y="899"/>
                  </a:lnTo>
                  <a:lnTo>
                    <a:pt x="3956" y="754"/>
                  </a:lnTo>
                  <a:lnTo>
                    <a:pt x="3854" y="624"/>
                  </a:lnTo>
                  <a:lnTo>
                    <a:pt x="3739" y="493"/>
                  </a:lnTo>
                  <a:lnTo>
                    <a:pt x="3608" y="392"/>
                  </a:lnTo>
                  <a:lnTo>
                    <a:pt x="3478" y="290"/>
                  </a:lnTo>
                  <a:lnTo>
                    <a:pt x="3347" y="203"/>
                  </a:lnTo>
                  <a:lnTo>
                    <a:pt x="3203" y="145"/>
                  </a:lnTo>
                  <a:lnTo>
                    <a:pt x="3058" y="87"/>
                  </a:lnTo>
                  <a:lnTo>
                    <a:pt x="2898" y="44"/>
                  </a:lnTo>
                  <a:lnTo>
                    <a:pt x="2739" y="15"/>
                  </a:lnTo>
                  <a:lnTo>
                    <a:pt x="2579" y="1"/>
                  </a:lnTo>
                  <a:close/>
                </a:path>
              </a:pathLst>
            </a:custGeom>
            <a:solidFill>
              <a:srgbClr val="FD914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09" name="Google Shape;1831;p37">
              <a:extLst>
                <a:ext uri="{FF2B5EF4-FFF2-40B4-BE49-F238E27FC236}">
                  <a16:creationId xmlns:a16="http://schemas.microsoft.com/office/drawing/2014/main" id="{28F84832-BCA4-F2BC-2395-A8D51C0BBA7E}"/>
                </a:ext>
              </a:extLst>
            </p:cNvPr>
            <p:cNvSpPr/>
            <p:nvPr/>
          </p:nvSpPr>
          <p:spPr>
            <a:xfrm>
              <a:off x="3121600" y="1616350"/>
              <a:ext cx="466200" cy="311525"/>
            </a:xfrm>
            <a:custGeom>
              <a:avLst/>
              <a:gdLst/>
              <a:ahLst/>
              <a:cxnLst/>
              <a:rect l="l" t="t" r="r" b="b"/>
              <a:pathLst>
                <a:path w="18648" h="12461" extrusionOk="0">
                  <a:moveTo>
                    <a:pt x="15126" y="0"/>
                  </a:moveTo>
                  <a:lnTo>
                    <a:pt x="14489" y="29"/>
                  </a:lnTo>
                  <a:lnTo>
                    <a:pt x="13822" y="73"/>
                  </a:lnTo>
                  <a:lnTo>
                    <a:pt x="13113" y="131"/>
                  </a:lnTo>
                  <a:lnTo>
                    <a:pt x="12374" y="218"/>
                  </a:lnTo>
                  <a:lnTo>
                    <a:pt x="11620" y="305"/>
                  </a:lnTo>
                  <a:lnTo>
                    <a:pt x="10838" y="421"/>
                  </a:lnTo>
                  <a:lnTo>
                    <a:pt x="10055" y="537"/>
                  </a:lnTo>
                  <a:lnTo>
                    <a:pt x="9259" y="667"/>
                  </a:lnTo>
                  <a:lnTo>
                    <a:pt x="8462" y="812"/>
                  </a:lnTo>
                  <a:lnTo>
                    <a:pt x="7679" y="971"/>
                  </a:lnTo>
                  <a:lnTo>
                    <a:pt x="6897" y="1131"/>
                  </a:lnTo>
                  <a:lnTo>
                    <a:pt x="6129" y="1304"/>
                  </a:lnTo>
                  <a:lnTo>
                    <a:pt x="5390" y="1464"/>
                  </a:lnTo>
                  <a:lnTo>
                    <a:pt x="4666" y="1638"/>
                  </a:lnTo>
                  <a:lnTo>
                    <a:pt x="3985" y="1826"/>
                  </a:lnTo>
                  <a:lnTo>
                    <a:pt x="3333" y="2000"/>
                  </a:lnTo>
                  <a:lnTo>
                    <a:pt x="2724" y="2174"/>
                  </a:lnTo>
                  <a:lnTo>
                    <a:pt x="2174" y="2348"/>
                  </a:lnTo>
                  <a:lnTo>
                    <a:pt x="1666" y="2522"/>
                  </a:lnTo>
                  <a:lnTo>
                    <a:pt x="1217" y="2695"/>
                  </a:lnTo>
                  <a:lnTo>
                    <a:pt x="841" y="2855"/>
                  </a:lnTo>
                  <a:lnTo>
                    <a:pt x="522" y="3014"/>
                  </a:lnTo>
                  <a:lnTo>
                    <a:pt x="290" y="3159"/>
                  </a:lnTo>
                  <a:lnTo>
                    <a:pt x="203" y="3231"/>
                  </a:lnTo>
                  <a:lnTo>
                    <a:pt x="131" y="3304"/>
                  </a:lnTo>
                  <a:lnTo>
                    <a:pt x="87" y="3362"/>
                  </a:lnTo>
                  <a:lnTo>
                    <a:pt x="58" y="3420"/>
                  </a:lnTo>
                  <a:lnTo>
                    <a:pt x="15" y="3681"/>
                  </a:lnTo>
                  <a:lnTo>
                    <a:pt x="0" y="3956"/>
                  </a:lnTo>
                  <a:lnTo>
                    <a:pt x="15" y="4246"/>
                  </a:lnTo>
                  <a:lnTo>
                    <a:pt x="58" y="4564"/>
                  </a:lnTo>
                  <a:lnTo>
                    <a:pt x="116" y="4898"/>
                  </a:lnTo>
                  <a:lnTo>
                    <a:pt x="203" y="5245"/>
                  </a:lnTo>
                  <a:lnTo>
                    <a:pt x="319" y="5608"/>
                  </a:lnTo>
                  <a:lnTo>
                    <a:pt x="449" y="5984"/>
                  </a:lnTo>
                  <a:lnTo>
                    <a:pt x="623" y="6361"/>
                  </a:lnTo>
                  <a:lnTo>
                    <a:pt x="797" y="6752"/>
                  </a:lnTo>
                  <a:lnTo>
                    <a:pt x="1014" y="7143"/>
                  </a:lnTo>
                  <a:lnTo>
                    <a:pt x="1246" y="7549"/>
                  </a:lnTo>
                  <a:lnTo>
                    <a:pt x="1493" y="7940"/>
                  </a:lnTo>
                  <a:lnTo>
                    <a:pt x="1782" y="8331"/>
                  </a:lnTo>
                  <a:lnTo>
                    <a:pt x="2072" y="8723"/>
                  </a:lnTo>
                  <a:lnTo>
                    <a:pt x="2405" y="9099"/>
                  </a:lnTo>
                  <a:lnTo>
                    <a:pt x="2739" y="9462"/>
                  </a:lnTo>
                  <a:lnTo>
                    <a:pt x="3115" y="9824"/>
                  </a:lnTo>
                  <a:lnTo>
                    <a:pt x="3507" y="10172"/>
                  </a:lnTo>
                  <a:lnTo>
                    <a:pt x="3912" y="10505"/>
                  </a:lnTo>
                  <a:lnTo>
                    <a:pt x="4347" y="10809"/>
                  </a:lnTo>
                  <a:lnTo>
                    <a:pt x="4796" y="11113"/>
                  </a:lnTo>
                  <a:lnTo>
                    <a:pt x="5274" y="11374"/>
                  </a:lnTo>
                  <a:lnTo>
                    <a:pt x="5767" y="11620"/>
                  </a:lnTo>
                  <a:lnTo>
                    <a:pt x="6288" y="11838"/>
                  </a:lnTo>
                  <a:lnTo>
                    <a:pt x="6549" y="11939"/>
                  </a:lnTo>
                  <a:lnTo>
                    <a:pt x="6824" y="12026"/>
                  </a:lnTo>
                  <a:lnTo>
                    <a:pt x="7100" y="12113"/>
                  </a:lnTo>
                  <a:lnTo>
                    <a:pt x="7375" y="12185"/>
                  </a:lnTo>
                  <a:lnTo>
                    <a:pt x="7665" y="12243"/>
                  </a:lnTo>
                  <a:lnTo>
                    <a:pt x="7955" y="12301"/>
                  </a:lnTo>
                  <a:lnTo>
                    <a:pt x="8244" y="12359"/>
                  </a:lnTo>
                  <a:lnTo>
                    <a:pt x="8549" y="12388"/>
                  </a:lnTo>
                  <a:lnTo>
                    <a:pt x="8853" y="12432"/>
                  </a:lnTo>
                  <a:lnTo>
                    <a:pt x="9157" y="12446"/>
                  </a:lnTo>
                  <a:lnTo>
                    <a:pt x="9476" y="12461"/>
                  </a:lnTo>
                  <a:lnTo>
                    <a:pt x="9795" y="12461"/>
                  </a:lnTo>
                  <a:lnTo>
                    <a:pt x="10113" y="12446"/>
                  </a:lnTo>
                  <a:lnTo>
                    <a:pt x="10447" y="12417"/>
                  </a:lnTo>
                  <a:lnTo>
                    <a:pt x="10765" y="12388"/>
                  </a:lnTo>
                  <a:lnTo>
                    <a:pt x="11084" y="12345"/>
                  </a:lnTo>
                  <a:lnTo>
                    <a:pt x="11403" y="12287"/>
                  </a:lnTo>
                  <a:lnTo>
                    <a:pt x="11707" y="12214"/>
                  </a:lnTo>
                  <a:lnTo>
                    <a:pt x="12011" y="12128"/>
                  </a:lnTo>
                  <a:lnTo>
                    <a:pt x="12301" y="12026"/>
                  </a:lnTo>
                  <a:lnTo>
                    <a:pt x="12591" y="11925"/>
                  </a:lnTo>
                  <a:lnTo>
                    <a:pt x="12866" y="11809"/>
                  </a:lnTo>
                  <a:lnTo>
                    <a:pt x="13141" y="11693"/>
                  </a:lnTo>
                  <a:lnTo>
                    <a:pt x="13402" y="11548"/>
                  </a:lnTo>
                  <a:lnTo>
                    <a:pt x="13663" y="11403"/>
                  </a:lnTo>
                  <a:lnTo>
                    <a:pt x="13924" y="11258"/>
                  </a:lnTo>
                  <a:lnTo>
                    <a:pt x="14170" y="11084"/>
                  </a:lnTo>
                  <a:lnTo>
                    <a:pt x="14402" y="10925"/>
                  </a:lnTo>
                  <a:lnTo>
                    <a:pt x="14634" y="10737"/>
                  </a:lnTo>
                  <a:lnTo>
                    <a:pt x="14866" y="10563"/>
                  </a:lnTo>
                  <a:lnTo>
                    <a:pt x="15083" y="10360"/>
                  </a:lnTo>
                  <a:lnTo>
                    <a:pt x="15300" y="10172"/>
                  </a:lnTo>
                  <a:lnTo>
                    <a:pt x="15503" y="9954"/>
                  </a:lnTo>
                  <a:lnTo>
                    <a:pt x="15706" y="9751"/>
                  </a:lnTo>
                  <a:lnTo>
                    <a:pt x="16083" y="9317"/>
                  </a:lnTo>
                  <a:lnTo>
                    <a:pt x="16430" y="8853"/>
                  </a:lnTo>
                  <a:lnTo>
                    <a:pt x="16764" y="8375"/>
                  </a:lnTo>
                  <a:lnTo>
                    <a:pt x="17068" y="7897"/>
                  </a:lnTo>
                  <a:lnTo>
                    <a:pt x="17343" y="7404"/>
                  </a:lnTo>
                  <a:lnTo>
                    <a:pt x="17590" y="6897"/>
                  </a:lnTo>
                  <a:lnTo>
                    <a:pt x="17807" y="6390"/>
                  </a:lnTo>
                  <a:lnTo>
                    <a:pt x="17995" y="5883"/>
                  </a:lnTo>
                  <a:lnTo>
                    <a:pt x="18169" y="5376"/>
                  </a:lnTo>
                  <a:lnTo>
                    <a:pt x="18314" y="4883"/>
                  </a:lnTo>
                  <a:lnTo>
                    <a:pt x="18430" y="4391"/>
                  </a:lnTo>
                  <a:lnTo>
                    <a:pt x="18531" y="3912"/>
                  </a:lnTo>
                  <a:lnTo>
                    <a:pt x="18589" y="3463"/>
                  </a:lnTo>
                  <a:lnTo>
                    <a:pt x="18633" y="3014"/>
                  </a:lnTo>
                  <a:lnTo>
                    <a:pt x="18647" y="2594"/>
                  </a:lnTo>
                  <a:lnTo>
                    <a:pt x="18633" y="2188"/>
                  </a:lnTo>
                  <a:lnTo>
                    <a:pt x="18604" y="1826"/>
                  </a:lnTo>
                  <a:lnTo>
                    <a:pt x="18546" y="1478"/>
                  </a:lnTo>
                  <a:lnTo>
                    <a:pt x="18459" y="1174"/>
                  </a:lnTo>
                  <a:lnTo>
                    <a:pt x="18401" y="1044"/>
                  </a:lnTo>
                  <a:lnTo>
                    <a:pt x="18343" y="913"/>
                  </a:lnTo>
                  <a:lnTo>
                    <a:pt x="18285" y="783"/>
                  </a:lnTo>
                  <a:lnTo>
                    <a:pt x="18213" y="681"/>
                  </a:lnTo>
                  <a:lnTo>
                    <a:pt x="18126" y="580"/>
                  </a:lnTo>
                  <a:lnTo>
                    <a:pt x="18053" y="493"/>
                  </a:lnTo>
                  <a:lnTo>
                    <a:pt x="17952" y="406"/>
                  </a:lnTo>
                  <a:lnTo>
                    <a:pt x="17836" y="334"/>
                  </a:lnTo>
                  <a:lnTo>
                    <a:pt x="17691" y="276"/>
                  </a:lnTo>
                  <a:lnTo>
                    <a:pt x="17546" y="218"/>
                  </a:lnTo>
                  <a:lnTo>
                    <a:pt x="17372" y="174"/>
                  </a:lnTo>
                  <a:lnTo>
                    <a:pt x="17184" y="131"/>
                  </a:lnTo>
                  <a:lnTo>
                    <a:pt x="16981" y="87"/>
                  </a:lnTo>
                  <a:lnTo>
                    <a:pt x="16749" y="58"/>
                  </a:lnTo>
                  <a:lnTo>
                    <a:pt x="16271" y="15"/>
                  </a:lnTo>
                  <a:lnTo>
                    <a:pt x="15720" y="0"/>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10" name="Google Shape;1832;p37">
              <a:extLst>
                <a:ext uri="{FF2B5EF4-FFF2-40B4-BE49-F238E27FC236}">
                  <a16:creationId xmlns:a16="http://schemas.microsoft.com/office/drawing/2014/main" id="{7858A7D0-3BFE-106B-F584-15BA15F9C5D0}"/>
                </a:ext>
              </a:extLst>
            </p:cNvPr>
            <p:cNvSpPr/>
            <p:nvPr/>
          </p:nvSpPr>
          <p:spPr>
            <a:xfrm>
              <a:off x="5062725" y="1860850"/>
              <a:ext cx="278925" cy="206125"/>
            </a:xfrm>
            <a:custGeom>
              <a:avLst/>
              <a:gdLst/>
              <a:ahLst/>
              <a:cxnLst/>
              <a:rect l="l" t="t" r="r" b="b"/>
              <a:pathLst>
                <a:path w="11157" h="8245" extrusionOk="0">
                  <a:moveTo>
                    <a:pt x="898" y="0"/>
                  </a:moveTo>
                  <a:lnTo>
                    <a:pt x="725" y="15"/>
                  </a:lnTo>
                  <a:lnTo>
                    <a:pt x="609" y="44"/>
                  </a:lnTo>
                  <a:lnTo>
                    <a:pt x="565" y="73"/>
                  </a:lnTo>
                  <a:lnTo>
                    <a:pt x="536" y="102"/>
                  </a:lnTo>
                  <a:lnTo>
                    <a:pt x="435" y="218"/>
                  </a:lnTo>
                  <a:lnTo>
                    <a:pt x="362" y="363"/>
                  </a:lnTo>
                  <a:lnTo>
                    <a:pt x="275" y="536"/>
                  </a:lnTo>
                  <a:lnTo>
                    <a:pt x="217" y="710"/>
                  </a:lnTo>
                  <a:lnTo>
                    <a:pt x="145" y="913"/>
                  </a:lnTo>
                  <a:lnTo>
                    <a:pt x="102" y="1130"/>
                  </a:lnTo>
                  <a:lnTo>
                    <a:pt x="58" y="1362"/>
                  </a:lnTo>
                  <a:lnTo>
                    <a:pt x="29" y="1594"/>
                  </a:lnTo>
                  <a:lnTo>
                    <a:pt x="15" y="1855"/>
                  </a:lnTo>
                  <a:lnTo>
                    <a:pt x="0" y="2116"/>
                  </a:lnTo>
                  <a:lnTo>
                    <a:pt x="0" y="2391"/>
                  </a:lnTo>
                  <a:lnTo>
                    <a:pt x="15" y="2666"/>
                  </a:lnTo>
                  <a:lnTo>
                    <a:pt x="44" y="2942"/>
                  </a:lnTo>
                  <a:lnTo>
                    <a:pt x="87" y="3246"/>
                  </a:lnTo>
                  <a:lnTo>
                    <a:pt x="145" y="3536"/>
                  </a:lnTo>
                  <a:lnTo>
                    <a:pt x="217" y="3825"/>
                  </a:lnTo>
                  <a:lnTo>
                    <a:pt x="290" y="4130"/>
                  </a:lnTo>
                  <a:lnTo>
                    <a:pt x="391" y="4419"/>
                  </a:lnTo>
                  <a:lnTo>
                    <a:pt x="507" y="4724"/>
                  </a:lnTo>
                  <a:lnTo>
                    <a:pt x="638" y="5013"/>
                  </a:lnTo>
                  <a:lnTo>
                    <a:pt x="783" y="5303"/>
                  </a:lnTo>
                  <a:lnTo>
                    <a:pt x="942" y="5593"/>
                  </a:lnTo>
                  <a:lnTo>
                    <a:pt x="1130" y="5868"/>
                  </a:lnTo>
                  <a:lnTo>
                    <a:pt x="1333" y="6144"/>
                  </a:lnTo>
                  <a:lnTo>
                    <a:pt x="1550" y="6404"/>
                  </a:lnTo>
                  <a:lnTo>
                    <a:pt x="1782" y="6665"/>
                  </a:lnTo>
                  <a:lnTo>
                    <a:pt x="2043" y="6897"/>
                  </a:lnTo>
                  <a:lnTo>
                    <a:pt x="2318" y="7129"/>
                  </a:lnTo>
                  <a:lnTo>
                    <a:pt x="2623" y="7346"/>
                  </a:lnTo>
                  <a:lnTo>
                    <a:pt x="2941" y="7534"/>
                  </a:lnTo>
                  <a:lnTo>
                    <a:pt x="3275" y="7723"/>
                  </a:lnTo>
                  <a:lnTo>
                    <a:pt x="3637" y="7882"/>
                  </a:lnTo>
                  <a:lnTo>
                    <a:pt x="4013" y="8027"/>
                  </a:lnTo>
                  <a:lnTo>
                    <a:pt x="4390" y="8129"/>
                  </a:lnTo>
                  <a:lnTo>
                    <a:pt x="4752" y="8201"/>
                  </a:lnTo>
                  <a:lnTo>
                    <a:pt x="5129" y="8244"/>
                  </a:lnTo>
                  <a:lnTo>
                    <a:pt x="5491" y="8244"/>
                  </a:lnTo>
                  <a:lnTo>
                    <a:pt x="5854" y="8230"/>
                  </a:lnTo>
                  <a:lnTo>
                    <a:pt x="6201" y="8186"/>
                  </a:lnTo>
                  <a:lnTo>
                    <a:pt x="6563" y="8114"/>
                  </a:lnTo>
                  <a:lnTo>
                    <a:pt x="6897" y="8027"/>
                  </a:lnTo>
                  <a:lnTo>
                    <a:pt x="7244" y="7911"/>
                  </a:lnTo>
                  <a:lnTo>
                    <a:pt x="7563" y="7781"/>
                  </a:lnTo>
                  <a:lnTo>
                    <a:pt x="7882" y="7636"/>
                  </a:lnTo>
                  <a:lnTo>
                    <a:pt x="8201" y="7462"/>
                  </a:lnTo>
                  <a:lnTo>
                    <a:pt x="8490" y="7288"/>
                  </a:lnTo>
                  <a:lnTo>
                    <a:pt x="8780" y="7100"/>
                  </a:lnTo>
                  <a:lnTo>
                    <a:pt x="9056" y="6897"/>
                  </a:lnTo>
                  <a:lnTo>
                    <a:pt x="9316" y="6680"/>
                  </a:lnTo>
                  <a:lnTo>
                    <a:pt x="9563" y="6462"/>
                  </a:lnTo>
                  <a:lnTo>
                    <a:pt x="9794" y="6245"/>
                  </a:lnTo>
                  <a:lnTo>
                    <a:pt x="10012" y="6013"/>
                  </a:lnTo>
                  <a:lnTo>
                    <a:pt x="10215" y="5781"/>
                  </a:lnTo>
                  <a:lnTo>
                    <a:pt x="10403" y="5550"/>
                  </a:lnTo>
                  <a:lnTo>
                    <a:pt x="10562" y="5318"/>
                  </a:lnTo>
                  <a:lnTo>
                    <a:pt x="10722" y="5086"/>
                  </a:lnTo>
                  <a:lnTo>
                    <a:pt x="10838" y="4854"/>
                  </a:lnTo>
                  <a:lnTo>
                    <a:pt x="10954" y="4637"/>
                  </a:lnTo>
                  <a:lnTo>
                    <a:pt x="11026" y="4434"/>
                  </a:lnTo>
                  <a:lnTo>
                    <a:pt x="11098" y="4231"/>
                  </a:lnTo>
                  <a:lnTo>
                    <a:pt x="11142" y="4043"/>
                  </a:lnTo>
                  <a:lnTo>
                    <a:pt x="11156" y="3869"/>
                  </a:lnTo>
                  <a:lnTo>
                    <a:pt x="11142" y="3695"/>
                  </a:lnTo>
                  <a:lnTo>
                    <a:pt x="11113" y="3550"/>
                  </a:lnTo>
                  <a:lnTo>
                    <a:pt x="11069" y="3478"/>
                  </a:lnTo>
                  <a:lnTo>
                    <a:pt x="11026" y="3405"/>
                  </a:lnTo>
                  <a:lnTo>
                    <a:pt x="10910" y="3260"/>
                  </a:lnTo>
                  <a:lnTo>
                    <a:pt x="10736" y="3115"/>
                  </a:lnTo>
                  <a:lnTo>
                    <a:pt x="10519" y="2956"/>
                  </a:lnTo>
                  <a:lnTo>
                    <a:pt x="10273" y="2797"/>
                  </a:lnTo>
                  <a:lnTo>
                    <a:pt x="9983" y="2637"/>
                  </a:lnTo>
                  <a:lnTo>
                    <a:pt x="9664" y="2463"/>
                  </a:lnTo>
                  <a:lnTo>
                    <a:pt x="9316" y="2304"/>
                  </a:lnTo>
                  <a:lnTo>
                    <a:pt x="8925" y="2145"/>
                  </a:lnTo>
                  <a:lnTo>
                    <a:pt x="8534" y="1971"/>
                  </a:lnTo>
                  <a:lnTo>
                    <a:pt x="7665" y="1652"/>
                  </a:lnTo>
                  <a:lnTo>
                    <a:pt x="6752" y="1333"/>
                  </a:lnTo>
                  <a:lnTo>
                    <a:pt x="5825" y="1044"/>
                  </a:lnTo>
                  <a:lnTo>
                    <a:pt x="4883" y="768"/>
                  </a:lnTo>
                  <a:lnTo>
                    <a:pt x="3970" y="536"/>
                  </a:lnTo>
                  <a:lnTo>
                    <a:pt x="3115" y="334"/>
                  </a:lnTo>
                  <a:lnTo>
                    <a:pt x="2333" y="174"/>
                  </a:lnTo>
                  <a:lnTo>
                    <a:pt x="1652" y="58"/>
                  </a:lnTo>
                  <a:lnTo>
                    <a:pt x="1362" y="29"/>
                  </a:lnTo>
                  <a:lnTo>
                    <a:pt x="1116" y="15"/>
                  </a:lnTo>
                  <a:lnTo>
                    <a:pt x="898" y="0"/>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11" name="Google Shape;1833;p37">
              <a:extLst>
                <a:ext uri="{FF2B5EF4-FFF2-40B4-BE49-F238E27FC236}">
                  <a16:creationId xmlns:a16="http://schemas.microsoft.com/office/drawing/2014/main" id="{E3BD293C-8368-4B79-3585-7EBF69E29C1F}"/>
                </a:ext>
              </a:extLst>
            </p:cNvPr>
            <p:cNvSpPr/>
            <p:nvPr/>
          </p:nvSpPr>
          <p:spPr>
            <a:xfrm>
              <a:off x="4547275" y="455450"/>
              <a:ext cx="1833575" cy="1484750"/>
            </a:xfrm>
            <a:custGeom>
              <a:avLst/>
              <a:gdLst/>
              <a:ahLst/>
              <a:cxnLst/>
              <a:rect l="l" t="t" r="r" b="b"/>
              <a:pathLst>
                <a:path w="73343" h="59390" extrusionOk="0">
                  <a:moveTo>
                    <a:pt x="35527" y="0"/>
                  </a:moveTo>
                  <a:lnTo>
                    <a:pt x="34643" y="15"/>
                  </a:lnTo>
                  <a:lnTo>
                    <a:pt x="33774" y="73"/>
                  </a:lnTo>
                  <a:lnTo>
                    <a:pt x="32905" y="131"/>
                  </a:lnTo>
                  <a:lnTo>
                    <a:pt x="32050" y="232"/>
                  </a:lnTo>
                  <a:lnTo>
                    <a:pt x="31195" y="333"/>
                  </a:lnTo>
                  <a:lnTo>
                    <a:pt x="30355" y="464"/>
                  </a:lnTo>
                  <a:lnTo>
                    <a:pt x="29529" y="623"/>
                  </a:lnTo>
                  <a:lnTo>
                    <a:pt x="28703" y="797"/>
                  </a:lnTo>
                  <a:lnTo>
                    <a:pt x="27891" y="985"/>
                  </a:lnTo>
                  <a:lnTo>
                    <a:pt x="27080" y="1188"/>
                  </a:lnTo>
                  <a:lnTo>
                    <a:pt x="26283" y="1420"/>
                  </a:lnTo>
                  <a:lnTo>
                    <a:pt x="25501" y="1666"/>
                  </a:lnTo>
                  <a:lnTo>
                    <a:pt x="24718" y="1927"/>
                  </a:lnTo>
                  <a:lnTo>
                    <a:pt x="23951" y="2217"/>
                  </a:lnTo>
                  <a:lnTo>
                    <a:pt x="23197" y="2507"/>
                  </a:lnTo>
                  <a:lnTo>
                    <a:pt x="22444" y="2826"/>
                  </a:lnTo>
                  <a:lnTo>
                    <a:pt x="21705" y="3144"/>
                  </a:lnTo>
                  <a:lnTo>
                    <a:pt x="20980" y="3492"/>
                  </a:lnTo>
                  <a:lnTo>
                    <a:pt x="20270" y="3854"/>
                  </a:lnTo>
                  <a:lnTo>
                    <a:pt x="19560" y="4231"/>
                  </a:lnTo>
                  <a:lnTo>
                    <a:pt x="18865" y="4622"/>
                  </a:lnTo>
                  <a:lnTo>
                    <a:pt x="18184" y="5028"/>
                  </a:lnTo>
                  <a:lnTo>
                    <a:pt x="17518" y="5433"/>
                  </a:lnTo>
                  <a:lnTo>
                    <a:pt x="16851" y="5868"/>
                  </a:lnTo>
                  <a:lnTo>
                    <a:pt x="16199" y="6317"/>
                  </a:lnTo>
                  <a:lnTo>
                    <a:pt x="15562" y="6766"/>
                  </a:lnTo>
                  <a:lnTo>
                    <a:pt x="14939" y="7230"/>
                  </a:lnTo>
                  <a:lnTo>
                    <a:pt x="14330" y="7708"/>
                  </a:lnTo>
                  <a:lnTo>
                    <a:pt x="13722" y="8201"/>
                  </a:lnTo>
                  <a:lnTo>
                    <a:pt x="13142" y="8693"/>
                  </a:lnTo>
                  <a:lnTo>
                    <a:pt x="12562" y="9201"/>
                  </a:lnTo>
                  <a:lnTo>
                    <a:pt x="11997" y="9722"/>
                  </a:lnTo>
                  <a:lnTo>
                    <a:pt x="11447" y="10244"/>
                  </a:lnTo>
                  <a:lnTo>
                    <a:pt x="10911" y="10780"/>
                  </a:lnTo>
                  <a:lnTo>
                    <a:pt x="10389" y="11330"/>
                  </a:lnTo>
                  <a:lnTo>
                    <a:pt x="9868" y="11881"/>
                  </a:lnTo>
                  <a:lnTo>
                    <a:pt x="9375" y="12446"/>
                  </a:lnTo>
                  <a:lnTo>
                    <a:pt x="8897" y="13011"/>
                  </a:lnTo>
                  <a:lnTo>
                    <a:pt x="8419" y="13576"/>
                  </a:lnTo>
                  <a:lnTo>
                    <a:pt x="7970" y="14170"/>
                  </a:lnTo>
                  <a:lnTo>
                    <a:pt x="7535" y="14750"/>
                  </a:lnTo>
                  <a:lnTo>
                    <a:pt x="7100" y="15344"/>
                  </a:lnTo>
                  <a:lnTo>
                    <a:pt x="6694" y="15938"/>
                  </a:lnTo>
                  <a:lnTo>
                    <a:pt x="6289" y="16546"/>
                  </a:lnTo>
                  <a:lnTo>
                    <a:pt x="5912" y="17140"/>
                  </a:lnTo>
                  <a:lnTo>
                    <a:pt x="5550" y="17749"/>
                  </a:lnTo>
                  <a:lnTo>
                    <a:pt x="5188" y="18372"/>
                  </a:lnTo>
                  <a:lnTo>
                    <a:pt x="4854" y="18980"/>
                  </a:lnTo>
                  <a:lnTo>
                    <a:pt x="4536" y="19603"/>
                  </a:lnTo>
                  <a:lnTo>
                    <a:pt x="4231" y="20226"/>
                  </a:lnTo>
                  <a:lnTo>
                    <a:pt x="3666" y="21443"/>
                  </a:lnTo>
                  <a:lnTo>
                    <a:pt x="3130" y="22632"/>
                  </a:lnTo>
                  <a:lnTo>
                    <a:pt x="2652" y="23776"/>
                  </a:lnTo>
                  <a:lnTo>
                    <a:pt x="2217" y="24877"/>
                  </a:lnTo>
                  <a:lnTo>
                    <a:pt x="1826" y="25935"/>
                  </a:lnTo>
                  <a:lnTo>
                    <a:pt x="1479" y="26964"/>
                  </a:lnTo>
                  <a:lnTo>
                    <a:pt x="1174" y="27949"/>
                  </a:lnTo>
                  <a:lnTo>
                    <a:pt x="899" y="28905"/>
                  </a:lnTo>
                  <a:lnTo>
                    <a:pt x="667" y="29803"/>
                  </a:lnTo>
                  <a:lnTo>
                    <a:pt x="464" y="30687"/>
                  </a:lnTo>
                  <a:lnTo>
                    <a:pt x="305" y="31513"/>
                  </a:lnTo>
                  <a:lnTo>
                    <a:pt x="189" y="32310"/>
                  </a:lnTo>
                  <a:lnTo>
                    <a:pt x="88" y="33078"/>
                  </a:lnTo>
                  <a:lnTo>
                    <a:pt x="30" y="33802"/>
                  </a:lnTo>
                  <a:lnTo>
                    <a:pt x="1" y="34498"/>
                  </a:lnTo>
                  <a:lnTo>
                    <a:pt x="1" y="35150"/>
                  </a:lnTo>
                  <a:lnTo>
                    <a:pt x="30" y="35758"/>
                  </a:lnTo>
                  <a:lnTo>
                    <a:pt x="88" y="36352"/>
                  </a:lnTo>
                  <a:lnTo>
                    <a:pt x="160" y="36888"/>
                  </a:lnTo>
                  <a:lnTo>
                    <a:pt x="276" y="37410"/>
                  </a:lnTo>
                  <a:lnTo>
                    <a:pt x="392" y="37888"/>
                  </a:lnTo>
                  <a:lnTo>
                    <a:pt x="551" y="38337"/>
                  </a:lnTo>
                  <a:lnTo>
                    <a:pt x="725" y="38743"/>
                  </a:lnTo>
                  <a:lnTo>
                    <a:pt x="914" y="39120"/>
                  </a:lnTo>
                  <a:lnTo>
                    <a:pt x="1131" y="39467"/>
                  </a:lnTo>
                  <a:lnTo>
                    <a:pt x="1363" y="39786"/>
                  </a:lnTo>
                  <a:lnTo>
                    <a:pt x="1609" y="40076"/>
                  </a:lnTo>
                  <a:lnTo>
                    <a:pt x="1870" y="40322"/>
                  </a:lnTo>
                  <a:lnTo>
                    <a:pt x="2145" y="40540"/>
                  </a:lnTo>
                  <a:lnTo>
                    <a:pt x="2435" y="40728"/>
                  </a:lnTo>
                  <a:lnTo>
                    <a:pt x="2739" y="40887"/>
                  </a:lnTo>
                  <a:lnTo>
                    <a:pt x="3043" y="41003"/>
                  </a:lnTo>
                  <a:lnTo>
                    <a:pt x="3348" y="41105"/>
                  </a:lnTo>
                  <a:lnTo>
                    <a:pt x="3652" y="41177"/>
                  </a:lnTo>
                  <a:lnTo>
                    <a:pt x="3927" y="41206"/>
                  </a:lnTo>
                  <a:lnTo>
                    <a:pt x="4202" y="41206"/>
                  </a:lnTo>
                  <a:lnTo>
                    <a:pt x="4478" y="41177"/>
                  </a:lnTo>
                  <a:lnTo>
                    <a:pt x="4739" y="41119"/>
                  </a:lnTo>
                  <a:lnTo>
                    <a:pt x="4999" y="41032"/>
                  </a:lnTo>
                  <a:lnTo>
                    <a:pt x="5246" y="40916"/>
                  </a:lnTo>
                  <a:lnTo>
                    <a:pt x="5492" y="40771"/>
                  </a:lnTo>
                  <a:lnTo>
                    <a:pt x="5738" y="40583"/>
                  </a:lnTo>
                  <a:lnTo>
                    <a:pt x="5999" y="40380"/>
                  </a:lnTo>
                  <a:lnTo>
                    <a:pt x="6245" y="40148"/>
                  </a:lnTo>
                  <a:lnTo>
                    <a:pt x="6506" y="39873"/>
                  </a:lnTo>
                  <a:lnTo>
                    <a:pt x="6752" y="39583"/>
                  </a:lnTo>
                  <a:lnTo>
                    <a:pt x="7028" y="39265"/>
                  </a:lnTo>
                  <a:lnTo>
                    <a:pt x="7303" y="38902"/>
                  </a:lnTo>
                  <a:lnTo>
                    <a:pt x="7883" y="38120"/>
                  </a:lnTo>
                  <a:lnTo>
                    <a:pt x="8506" y="37222"/>
                  </a:lnTo>
                  <a:lnTo>
                    <a:pt x="9940" y="35077"/>
                  </a:lnTo>
                  <a:lnTo>
                    <a:pt x="10795" y="33846"/>
                  </a:lnTo>
                  <a:lnTo>
                    <a:pt x="11722" y="32513"/>
                  </a:lnTo>
                  <a:lnTo>
                    <a:pt x="12765" y="31078"/>
                  </a:lnTo>
                  <a:lnTo>
                    <a:pt x="13330" y="30311"/>
                  </a:lnTo>
                  <a:lnTo>
                    <a:pt x="13924" y="29528"/>
                  </a:lnTo>
                  <a:lnTo>
                    <a:pt x="14243" y="29137"/>
                  </a:lnTo>
                  <a:lnTo>
                    <a:pt x="14562" y="28760"/>
                  </a:lnTo>
                  <a:lnTo>
                    <a:pt x="14881" y="28398"/>
                  </a:lnTo>
                  <a:lnTo>
                    <a:pt x="15214" y="28050"/>
                  </a:lnTo>
                  <a:lnTo>
                    <a:pt x="15562" y="27732"/>
                  </a:lnTo>
                  <a:lnTo>
                    <a:pt x="15909" y="27413"/>
                  </a:lnTo>
                  <a:lnTo>
                    <a:pt x="16257" y="27109"/>
                  </a:lnTo>
                  <a:lnTo>
                    <a:pt x="16619" y="26819"/>
                  </a:lnTo>
                  <a:lnTo>
                    <a:pt x="16981" y="26544"/>
                  </a:lnTo>
                  <a:lnTo>
                    <a:pt x="17358" y="26283"/>
                  </a:lnTo>
                  <a:lnTo>
                    <a:pt x="17735" y="26036"/>
                  </a:lnTo>
                  <a:lnTo>
                    <a:pt x="18112" y="25805"/>
                  </a:lnTo>
                  <a:lnTo>
                    <a:pt x="18488" y="25573"/>
                  </a:lnTo>
                  <a:lnTo>
                    <a:pt x="18879" y="25370"/>
                  </a:lnTo>
                  <a:lnTo>
                    <a:pt x="19271" y="25167"/>
                  </a:lnTo>
                  <a:lnTo>
                    <a:pt x="19662" y="24979"/>
                  </a:lnTo>
                  <a:lnTo>
                    <a:pt x="20053" y="24805"/>
                  </a:lnTo>
                  <a:lnTo>
                    <a:pt x="20444" y="24631"/>
                  </a:lnTo>
                  <a:lnTo>
                    <a:pt x="20835" y="24472"/>
                  </a:lnTo>
                  <a:lnTo>
                    <a:pt x="21227" y="24327"/>
                  </a:lnTo>
                  <a:lnTo>
                    <a:pt x="21632" y="24196"/>
                  </a:lnTo>
                  <a:lnTo>
                    <a:pt x="22024" y="24066"/>
                  </a:lnTo>
                  <a:lnTo>
                    <a:pt x="22820" y="23849"/>
                  </a:lnTo>
                  <a:lnTo>
                    <a:pt x="23603" y="23660"/>
                  </a:lnTo>
                  <a:lnTo>
                    <a:pt x="24371" y="23501"/>
                  </a:lnTo>
                  <a:lnTo>
                    <a:pt x="25139" y="23370"/>
                  </a:lnTo>
                  <a:lnTo>
                    <a:pt x="25878" y="23269"/>
                  </a:lnTo>
                  <a:lnTo>
                    <a:pt x="26616" y="23197"/>
                  </a:lnTo>
                  <a:lnTo>
                    <a:pt x="27312" y="23139"/>
                  </a:lnTo>
                  <a:lnTo>
                    <a:pt x="27993" y="23110"/>
                  </a:lnTo>
                  <a:lnTo>
                    <a:pt x="28645" y="23095"/>
                  </a:lnTo>
                  <a:lnTo>
                    <a:pt x="29268" y="23081"/>
                  </a:lnTo>
                  <a:lnTo>
                    <a:pt x="29847" y="23095"/>
                  </a:lnTo>
                  <a:lnTo>
                    <a:pt x="30383" y="23124"/>
                  </a:lnTo>
                  <a:lnTo>
                    <a:pt x="30891" y="23153"/>
                  </a:lnTo>
                  <a:lnTo>
                    <a:pt x="31745" y="23226"/>
                  </a:lnTo>
                  <a:lnTo>
                    <a:pt x="32383" y="23313"/>
                  </a:lnTo>
                  <a:lnTo>
                    <a:pt x="32789" y="23370"/>
                  </a:lnTo>
                  <a:lnTo>
                    <a:pt x="32934" y="23385"/>
                  </a:lnTo>
                  <a:lnTo>
                    <a:pt x="32832" y="23515"/>
                  </a:lnTo>
                  <a:lnTo>
                    <a:pt x="32731" y="23660"/>
                  </a:lnTo>
                  <a:lnTo>
                    <a:pt x="32615" y="23849"/>
                  </a:lnTo>
                  <a:lnTo>
                    <a:pt x="32470" y="24095"/>
                  </a:lnTo>
                  <a:lnTo>
                    <a:pt x="32339" y="24370"/>
                  </a:lnTo>
                  <a:lnTo>
                    <a:pt x="32224" y="24689"/>
                  </a:lnTo>
                  <a:lnTo>
                    <a:pt x="32166" y="24848"/>
                  </a:lnTo>
                  <a:lnTo>
                    <a:pt x="32122" y="25022"/>
                  </a:lnTo>
                  <a:lnTo>
                    <a:pt x="32079" y="25211"/>
                  </a:lnTo>
                  <a:lnTo>
                    <a:pt x="32050" y="25384"/>
                  </a:lnTo>
                  <a:lnTo>
                    <a:pt x="32035" y="25573"/>
                  </a:lnTo>
                  <a:lnTo>
                    <a:pt x="32035" y="25776"/>
                  </a:lnTo>
                  <a:lnTo>
                    <a:pt x="32050" y="25964"/>
                  </a:lnTo>
                  <a:lnTo>
                    <a:pt x="32079" y="26167"/>
                  </a:lnTo>
                  <a:lnTo>
                    <a:pt x="32122" y="26370"/>
                  </a:lnTo>
                  <a:lnTo>
                    <a:pt x="32180" y="26558"/>
                  </a:lnTo>
                  <a:lnTo>
                    <a:pt x="32267" y="26761"/>
                  </a:lnTo>
                  <a:lnTo>
                    <a:pt x="32368" y="26964"/>
                  </a:lnTo>
                  <a:lnTo>
                    <a:pt x="32499" y="27167"/>
                  </a:lnTo>
                  <a:lnTo>
                    <a:pt x="32658" y="27369"/>
                  </a:lnTo>
                  <a:lnTo>
                    <a:pt x="32832" y="27572"/>
                  </a:lnTo>
                  <a:lnTo>
                    <a:pt x="33035" y="27761"/>
                  </a:lnTo>
                  <a:lnTo>
                    <a:pt x="33267" y="27949"/>
                  </a:lnTo>
                  <a:lnTo>
                    <a:pt x="33528" y="28137"/>
                  </a:lnTo>
                  <a:lnTo>
                    <a:pt x="33672" y="28224"/>
                  </a:lnTo>
                  <a:lnTo>
                    <a:pt x="33817" y="28311"/>
                  </a:lnTo>
                  <a:lnTo>
                    <a:pt x="33977" y="28369"/>
                  </a:lnTo>
                  <a:lnTo>
                    <a:pt x="34136" y="28427"/>
                  </a:lnTo>
                  <a:lnTo>
                    <a:pt x="34295" y="28471"/>
                  </a:lnTo>
                  <a:lnTo>
                    <a:pt x="34469" y="28499"/>
                  </a:lnTo>
                  <a:lnTo>
                    <a:pt x="34643" y="28528"/>
                  </a:lnTo>
                  <a:lnTo>
                    <a:pt x="34817" y="28543"/>
                  </a:lnTo>
                  <a:lnTo>
                    <a:pt x="35194" y="28543"/>
                  </a:lnTo>
                  <a:lnTo>
                    <a:pt x="35585" y="28514"/>
                  </a:lnTo>
                  <a:lnTo>
                    <a:pt x="35976" y="28456"/>
                  </a:lnTo>
                  <a:lnTo>
                    <a:pt x="36396" y="28355"/>
                  </a:lnTo>
                  <a:lnTo>
                    <a:pt x="36802" y="28239"/>
                  </a:lnTo>
                  <a:lnTo>
                    <a:pt x="37237" y="28108"/>
                  </a:lnTo>
                  <a:lnTo>
                    <a:pt x="37657" y="27934"/>
                  </a:lnTo>
                  <a:lnTo>
                    <a:pt x="38091" y="27761"/>
                  </a:lnTo>
                  <a:lnTo>
                    <a:pt x="38526" y="27558"/>
                  </a:lnTo>
                  <a:lnTo>
                    <a:pt x="38946" y="27355"/>
                  </a:lnTo>
                  <a:lnTo>
                    <a:pt x="39366" y="27138"/>
                  </a:lnTo>
                  <a:lnTo>
                    <a:pt x="39787" y="26906"/>
                  </a:lnTo>
                  <a:lnTo>
                    <a:pt x="40598" y="26428"/>
                  </a:lnTo>
                  <a:lnTo>
                    <a:pt x="41351" y="25964"/>
                  </a:lnTo>
                  <a:lnTo>
                    <a:pt x="42032" y="25500"/>
                  </a:lnTo>
                  <a:lnTo>
                    <a:pt x="42626" y="25080"/>
                  </a:lnTo>
                  <a:lnTo>
                    <a:pt x="43134" y="24718"/>
                  </a:lnTo>
                  <a:lnTo>
                    <a:pt x="43496" y="24428"/>
                  </a:lnTo>
                  <a:lnTo>
                    <a:pt x="43829" y="24182"/>
                  </a:lnTo>
                  <a:lnTo>
                    <a:pt x="44032" y="24588"/>
                  </a:lnTo>
                  <a:lnTo>
                    <a:pt x="44235" y="25037"/>
                  </a:lnTo>
                  <a:lnTo>
                    <a:pt x="44669" y="26007"/>
                  </a:lnTo>
                  <a:lnTo>
                    <a:pt x="45104" y="27094"/>
                  </a:lnTo>
                  <a:lnTo>
                    <a:pt x="45568" y="28239"/>
                  </a:lnTo>
                  <a:lnTo>
                    <a:pt x="46524" y="30673"/>
                  </a:lnTo>
                  <a:lnTo>
                    <a:pt x="47017" y="31875"/>
                  </a:lnTo>
                  <a:lnTo>
                    <a:pt x="47538" y="33063"/>
                  </a:lnTo>
                  <a:lnTo>
                    <a:pt x="47799" y="33643"/>
                  </a:lnTo>
                  <a:lnTo>
                    <a:pt x="48060" y="34194"/>
                  </a:lnTo>
                  <a:lnTo>
                    <a:pt x="48335" y="34730"/>
                  </a:lnTo>
                  <a:lnTo>
                    <a:pt x="48596" y="35237"/>
                  </a:lnTo>
                  <a:lnTo>
                    <a:pt x="48871" y="35715"/>
                  </a:lnTo>
                  <a:lnTo>
                    <a:pt x="49161" y="36164"/>
                  </a:lnTo>
                  <a:lnTo>
                    <a:pt x="49436" y="36584"/>
                  </a:lnTo>
                  <a:lnTo>
                    <a:pt x="49726" y="36961"/>
                  </a:lnTo>
                  <a:lnTo>
                    <a:pt x="50016" y="37294"/>
                  </a:lnTo>
                  <a:lnTo>
                    <a:pt x="50161" y="37453"/>
                  </a:lnTo>
                  <a:lnTo>
                    <a:pt x="50305" y="37598"/>
                  </a:lnTo>
                  <a:lnTo>
                    <a:pt x="50450" y="37714"/>
                  </a:lnTo>
                  <a:lnTo>
                    <a:pt x="50610" y="37830"/>
                  </a:lnTo>
                  <a:lnTo>
                    <a:pt x="50755" y="37946"/>
                  </a:lnTo>
                  <a:lnTo>
                    <a:pt x="50899" y="38033"/>
                  </a:lnTo>
                  <a:lnTo>
                    <a:pt x="51059" y="38105"/>
                  </a:lnTo>
                  <a:lnTo>
                    <a:pt x="51204" y="38178"/>
                  </a:lnTo>
                  <a:lnTo>
                    <a:pt x="51363" y="38221"/>
                  </a:lnTo>
                  <a:lnTo>
                    <a:pt x="51508" y="38250"/>
                  </a:lnTo>
                  <a:lnTo>
                    <a:pt x="51667" y="38279"/>
                  </a:lnTo>
                  <a:lnTo>
                    <a:pt x="51827" y="38279"/>
                  </a:lnTo>
                  <a:lnTo>
                    <a:pt x="51986" y="38265"/>
                  </a:lnTo>
                  <a:lnTo>
                    <a:pt x="52131" y="38236"/>
                  </a:lnTo>
                  <a:lnTo>
                    <a:pt x="52435" y="38163"/>
                  </a:lnTo>
                  <a:lnTo>
                    <a:pt x="52725" y="38077"/>
                  </a:lnTo>
                  <a:lnTo>
                    <a:pt x="52986" y="37990"/>
                  </a:lnTo>
                  <a:lnTo>
                    <a:pt x="53218" y="37888"/>
                  </a:lnTo>
                  <a:lnTo>
                    <a:pt x="53449" y="37787"/>
                  </a:lnTo>
                  <a:lnTo>
                    <a:pt x="53638" y="37685"/>
                  </a:lnTo>
                  <a:lnTo>
                    <a:pt x="53826" y="37584"/>
                  </a:lnTo>
                  <a:lnTo>
                    <a:pt x="53986" y="37468"/>
                  </a:lnTo>
                  <a:lnTo>
                    <a:pt x="54145" y="37352"/>
                  </a:lnTo>
                  <a:lnTo>
                    <a:pt x="54275" y="37251"/>
                  </a:lnTo>
                  <a:lnTo>
                    <a:pt x="54391" y="37135"/>
                  </a:lnTo>
                  <a:lnTo>
                    <a:pt x="54493" y="37019"/>
                  </a:lnTo>
                  <a:lnTo>
                    <a:pt x="54580" y="36903"/>
                  </a:lnTo>
                  <a:lnTo>
                    <a:pt x="54667" y="36787"/>
                  </a:lnTo>
                  <a:lnTo>
                    <a:pt x="54724" y="36671"/>
                  </a:lnTo>
                  <a:lnTo>
                    <a:pt x="54782" y="36555"/>
                  </a:lnTo>
                  <a:lnTo>
                    <a:pt x="54869" y="36338"/>
                  </a:lnTo>
                  <a:lnTo>
                    <a:pt x="54913" y="36135"/>
                  </a:lnTo>
                  <a:lnTo>
                    <a:pt x="54942" y="35947"/>
                  </a:lnTo>
                  <a:lnTo>
                    <a:pt x="54956" y="35787"/>
                  </a:lnTo>
                  <a:lnTo>
                    <a:pt x="54942" y="35657"/>
                  </a:lnTo>
                  <a:lnTo>
                    <a:pt x="54927" y="35555"/>
                  </a:lnTo>
                  <a:lnTo>
                    <a:pt x="54913" y="35469"/>
                  </a:lnTo>
                  <a:lnTo>
                    <a:pt x="55000" y="35816"/>
                  </a:lnTo>
                  <a:lnTo>
                    <a:pt x="55246" y="36787"/>
                  </a:lnTo>
                  <a:lnTo>
                    <a:pt x="55405" y="37497"/>
                  </a:lnTo>
                  <a:lnTo>
                    <a:pt x="55594" y="38323"/>
                  </a:lnTo>
                  <a:lnTo>
                    <a:pt x="55782" y="39250"/>
                  </a:lnTo>
                  <a:lnTo>
                    <a:pt x="55971" y="40293"/>
                  </a:lnTo>
                  <a:lnTo>
                    <a:pt x="56159" y="41423"/>
                  </a:lnTo>
                  <a:lnTo>
                    <a:pt x="56347" y="42626"/>
                  </a:lnTo>
                  <a:lnTo>
                    <a:pt x="56521" y="43901"/>
                  </a:lnTo>
                  <a:lnTo>
                    <a:pt x="56666" y="45234"/>
                  </a:lnTo>
                  <a:lnTo>
                    <a:pt x="56724" y="45929"/>
                  </a:lnTo>
                  <a:lnTo>
                    <a:pt x="56782" y="46610"/>
                  </a:lnTo>
                  <a:lnTo>
                    <a:pt x="56825" y="47320"/>
                  </a:lnTo>
                  <a:lnTo>
                    <a:pt x="56854" y="48030"/>
                  </a:lnTo>
                  <a:lnTo>
                    <a:pt x="56883" y="48740"/>
                  </a:lnTo>
                  <a:lnTo>
                    <a:pt x="56898" y="49465"/>
                  </a:lnTo>
                  <a:lnTo>
                    <a:pt x="56898" y="50189"/>
                  </a:lnTo>
                  <a:lnTo>
                    <a:pt x="56883" y="50913"/>
                  </a:lnTo>
                  <a:lnTo>
                    <a:pt x="56883" y="51261"/>
                  </a:lnTo>
                  <a:lnTo>
                    <a:pt x="56898" y="51623"/>
                  </a:lnTo>
                  <a:lnTo>
                    <a:pt x="56912" y="51971"/>
                  </a:lnTo>
                  <a:lnTo>
                    <a:pt x="56941" y="52319"/>
                  </a:lnTo>
                  <a:lnTo>
                    <a:pt x="56985" y="52652"/>
                  </a:lnTo>
                  <a:lnTo>
                    <a:pt x="57043" y="52985"/>
                  </a:lnTo>
                  <a:lnTo>
                    <a:pt x="57101" y="53319"/>
                  </a:lnTo>
                  <a:lnTo>
                    <a:pt x="57173" y="53637"/>
                  </a:lnTo>
                  <a:lnTo>
                    <a:pt x="57260" y="53956"/>
                  </a:lnTo>
                  <a:lnTo>
                    <a:pt x="57347" y="54275"/>
                  </a:lnTo>
                  <a:lnTo>
                    <a:pt x="57448" y="54579"/>
                  </a:lnTo>
                  <a:lnTo>
                    <a:pt x="57564" y="54869"/>
                  </a:lnTo>
                  <a:lnTo>
                    <a:pt x="57680" y="55159"/>
                  </a:lnTo>
                  <a:lnTo>
                    <a:pt x="57811" y="55434"/>
                  </a:lnTo>
                  <a:lnTo>
                    <a:pt x="57941" y="55709"/>
                  </a:lnTo>
                  <a:lnTo>
                    <a:pt x="58086" y="55985"/>
                  </a:lnTo>
                  <a:lnTo>
                    <a:pt x="58231" y="56245"/>
                  </a:lnTo>
                  <a:lnTo>
                    <a:pt x="58390" y="56492"/>
                  </a:lnTo>
                  <a:lnTo>
                    <a:pt x="58564" y="56723"/>
                  </a:lnTo>
                  <a:lnTo>
                    <a:pt x="58738" y="56955"/>
                  </a:lnTo>
                  <a:lnTo>
                    <a:pt x="58912" y="57187"/>
                  </a:lnTo>
                  <a:lnTo>
                    <a:pt x="59100" y="57404"/>
                  </a:lnTo>
                  <a:lnTo>
                    <a:pt x="59303" y="57607"/>
                  </a:lnTo>
                  <a:lnTo>
                    <a:pt x="59491" y="57796"/>
                  </a:lnTo>
                  <a:lnTo>
                    <a:pt x="59694" y="57984"/>
                  </a:lnTo>
                  <a:lnTo>
                    <a:pt x="59911" y="58158"/>
                  </a:lnTo>
                  <a:lnTo>
                    <a:pt x="60129" y="58317"/>
                  </a:lnTo>
                  <a:lnTo>
                    <a:pt x="60346" y="58477"/>
                  </a:lnTo>
                  <a:lnTo>
                    <a:pt x="60563" y="58621"/>
                  </a:lnTo>
                  <a:lnTo>
                    <a:pt x="60795" y="58752"/>
                  </a:lnTo>
                  <a:lnTo>
                    <a:pt x="61027" y="58868"/>
                  </a:lnTo>
                  <a:lnTo>
                    <a:pt x="61273" y="58969"/>
                  </a:lnTo>
                  <a:lnTo>
                    <a:pt x="61505" y="59071"/>
                  </a:lnTo>
                  <a:lnTo>
                    <a:pt x="61752" y="59158"/>
                  </a:lnTo>
                  <a:lnTo>
                    <a:pt x="61998" y="59230"/>
                  </a:lnTo>
                  <a:lnTo>
                    <a:pt x="62244" y="59288"/>
                  </a:lnTo>
                  <a:lnTo>
                    <a:pt x="62505" y="59331"/>
                  </a:lnTo>
                  <a:lnTo>
                    <a:pt x="62751" y="59360"/>
                  </a:lnTo>
                  <a:lnTo>
                    <a:pt x="63012" y="59389"/>
                  </a:lnTo>
                  <a:lnTo>
                    <a:pt x="63534" y="59389"/>
                  </a:lnTo>
                  <a:lnTo>
                    <a:pt x="63794" y="59360"/>
                  </a:lnTo>
                  <a:lnTo>
                    <a:pt x="64055" y="59331"/>
                  </a:lnTo>
                  <a:lnTo>
                    <a:pt x="64316" y="59273"/>
                  </a:lnTo>
                  <a:lnTo>
                    <a:pt x="64591" y="59216"/>
                  </a:lnTo>
                  <a:lnTo>
                    <a:pt x="64852" y="59129"/>
                  </a:lnTo>
                  <a:lnTo>
                    <a:pt x="65113" y="59042"/>
                  </a:lnTo>
                  <a:lnTo>
                    <a:pt x="65374" y="58926"/>
                  </a:lnTo>
                  <a:lnTo>
                    <a:pt x="65649" y="58795"/>
                  </a:lnTo>
                  <a:lnTo>
                    <a:pt x="65910" y="58650"/>
                  </a:lnTo>
                  <a:lnTo>
                    <a:pt x="66171" y="58506"/>
                  </a:lnTo>
                  <a:lnTo>
                    <a:pt x="66431" y="58317"/>
                  </a:lnTo>
                  <a:lnTo>
                    <a:pt x="66692" y="58129"/>
                  </a:lnTo>
                  <a:lnTo>
                    <a:pt x="66938" y="57926"/>
                  </a:lnTo>
                  <a:lnTo>
                    <a:pt x="67199" y="57694"/>
                  </a:lnTo>
                  <a:lnTo>
                    <a:pt x="67446" y="57462"/>
                  </a:lnTo>
                  <a:lnTo>
                    <a:pt x="67706" y="57202"/>
                  </a:lnTo>
                  <a:lnTo>
                    <a:pt x="67953" y="56926"/>
                  </a:lnTo>
                  <a:lnTo>
                    <a:pt x="68199" y="56622"/>
                  </a:lnTo>
                  <a:lnTo>
                    <a:pt x="68431" y="56303"/>
                  </a:lnTo>
                  <a:lnTo>
                    <a:pt x="68677" y="55985"/>
                  </a:lnTo>
                  <a:lnTo>
                    <a:pt x="68909" y="55622"/>
                  </a:lnTo>
                  <a:lnTo>
                    <a:pt x="69141" y="55260"/>
                  </a:lnTo>
                  <a:lnTo>
                    <a:pt x="69358" y="54869"/>
                  </a:lnTo>
                  <a:lnTo>
                    <a:pt x="69822" y="54000"/>
                  </a:lnTo>
                  <a:lnTo>
                    <a:pt x="70256" y="53130"/>
                  </a:lnTo>
                  <a:lnTo>
                    <a:pt x="70662" y="52246"/>
                  </a:lnTo>
                  <a:lnTo>
                    <a:pt x="71039" y="51348"/>
                  </a:lnTo>
                  <a:lnTo>
                    <a:pt x="71386" y="50435"/>
                  </a:lnTo>
                  <a:lnTo>
                    <a:pt x="71691" y="49523"/>
                  </a:lnTo>
                  <a:lnTo>
                    <a:pt x="71981" y="48595"/>
                  </a:lnTo>
                  <a:lnTo>
                    <a:pt x="72241" y="47668"/>
                  </a:lnTo>
                  <a:lnTo>
                    <a:pt x="72473" y="46726"/>
                  </a:lnTo>
                  <a:lnTo>
                    <a:pt x="72676" y="45770"/>
                  </a:lnTo>
                  <a:lnTo>
                    <a:pt x="72864" y="44814"/>
                  </a:lnTo>
                  <a:lnTo>
                    <a:pt x="73009" y="43857"/>
                  </a:lnTo>
                  <a:lnTo>
                    <a:pt x="73125" y="42887"/>
                  </a:lnTo>
                  <a:lnTo>
                    <a:pt x="73227" y="41916"/>
                  </a:lnTo>
                  <a:lnTo>
                    <a:pt x="73299" y="40945"/>
                  </a:lnTo>
                  <a:lnTo>
                    <a:pt x="73328" y="39975"/>
                  </a:lnTo>
                  <a:lnTo>
                    <a:pt x="73342" y="38989"/>
                  </a:lnTo>
                  <a:lnTo>
                    <a:pt x="73342" y="38004"/>
                  </a:lnTo>
                  <a:lnTo>
                    <a:pt x="73299" y="37019"/>
                  </a:lnTo>
                  <a:lnTo>
                    <a:pt x="73241" y="36034"/>
                  </a:lnTo>
                  <a:lnTo>
                    <a:pt x="73154" y="35063"/>
                  </a:lnTo>
                  <a:lnTo>
                    <a:pt x="73038" y="34078"/>
                  </a:lnTo>
                  <a:lnTo>
                    <a:pt x="72908" y="33092"/>
                  </a:lnTo>
                  <a:lnTo>
                    <a:pt x="72748" y="32122"/>
                  </a:lnTo>
                  <a:lnTo>
                    <a:pt x="72560" y="31136"/>
                  </a:lnTo>
                  <a:lnTo>
                    <a:pt x="72343" y="30166"/>
                  </a:lnTo>
                  <a:lnTo>
                    <a:pt x="72111" y="29195"/>
                  </a:lnTo>
                  <a:lnTo>
                    <a:pt x="71850" y="28239"/>
                  </a:lnTo>
                  <a:lnTo>
                    <a:pt x="71575" y="27282"/>
                  </a:lnTo>
                  <a:lnTo>
                    <a:pt x="71256" y="26326"/>
                  </a:lnTo>
                  <a:lnTo>
                    <a:pt x="70937" y="25384"/>
                  </a:lnTo>
                  <a:lnTo>
                    <a:pt x="70590" y="24443"/>
                  </a:lnTo>
                  <a:lnTo>
                    <a:pt x="70213" y="23515"/>
                  </a:lnTo>
                  <a:lnTo>
                    <a:pt x="69807" y="22588"/>
                  </a:lnTo>
                  <a:lnTo>
                    <a:pt x="69387" y="21675"/>
                  </a:lnTo>
                  <a:lnTo>
                    <a:pt x="68952" y="20777"/>
                  </a:lnTo>
                  <a:lnTo>
                    <a:pt x="68489" y="19879"/>
                  </a:lnTo>
                  <a:lnTo>
                    <a:pt x="68011" y="18995"/>
                  </a:lnTo>
                  <a:lnTo>
                    <a:pt x="67504" y="18126"/>
                  </a:lnTo>
                  <a:lnTo>
                    <a:pt x="66967" y="17271"/>
                  </a:lnTo>
                  <a:lnTo>
                    <a:pt x="66431" y="16430"/>
                  </a:lnTo>
                  <a:lnTo>
                    <a:pt x="65852" y="15605"/>
                  </a:lnTo>
                  <a:lnTo>
                    <a:pt x="65272" y="14793"/>
                  </a:lnTo>
                  <a:lnTo>
                    <a:pt x="64664" y="13996"/>
                  </a:lnTo>
                  <a:lnTo>
                    <a:pt x="64026" y="13214"/>
                  </a:lnTo>
                  <a:lnTo>
                    <a:pt x="63374" y="12446"/>
                  </a:lnTo>
                  <a:lnTo>
                    <a:pt x="62708" y="11693"/>
                  </a:lnTo>
                  <a:lnTo>
                    <a:pt x="62027" y="10954"/>
                  </a:lnTo>
                  <a:lnTo>
                    <a:pt x="61317" y="10244"/>
                  </a:lnTo>
                  <a:lnTo>
                    <a:pt x="60592" y="9548"/>
                  </a:lnTo>
                  <a:lnTo>
                    <a:pt x="59853" y="8882"/>
                  </a:lnTo>
                  <a:lnTo>
                    <a:pt x="59086" y="8230"/>
                  </a:lnTo>
                  <a:lnTo>
                    <a:pt x="58303" y="7592"/>
                  </a:lnTo>
                  <a:lnTo>
                    <a:pt x="57506" y="6984"/>
                  </a:lnTo>
                  <a:lnTo>
                    <a:pt x="56680" y="6390"/>
                  </a:lnTo>
                  <a:lnTo>
                    <a:pt x="55855" y="5825"/>
                  </a:lnTo>
                  <a:lnTo>
                    <a:pt x="55000" y="5289"/>
                  </a:lnTo>
                  <a:lnTo>
                    <a:pt x="54130" y="4767"/>
                  </a:lnTo>
                  <a:lnTo>
                    <a:pt x="53247" y="4274"/>
                  </a:lnTo>
                  <a:lnTo>
                    <a:pt x="52348" y="3811"/>
                  </a:lnTo>
                  <a:lnTo>
                    <a:pt x="51421" y="3362"/>
                  </a:lnTo>
                  <a:lnTo>
                    <a:pt x="50494" y="2956"/>
                  </a:lnTo>
                  <a:lnTo>
                    <a:pt x="49538" y="2565"/>
                  </a:lnTo>
                  <a:lnTo>
                    <a:pt x="48581" y="2202"/>
                  </a:lnTo>
                  <a:lnTo>
                    <a:pt x="47596" y="1884"/>
                  </a:lnTo>
                  <a:lnTo>
                    <a:pt x="46640" y="1579"/>
                  </a:lnTo>
                  <a:lnTo>
                    <a:pt x="45669" y="1304"/>
                  </a:lnTo>
                  <a:lnTo>
                    <a:pt x="44727" y="1058"/>
                  </a:lnTo>
                  <a:lnTo>
                    <a:pt x="43771" y="841"/>
                  </a:lnTo>
                  <a:lnTo>
                    <a:pt x="42829" y="652"/>
                  </a:lnTo>
                  <a:lnTo>
                    <a:pt x="41888" y="478"/>
                  </a:lnTo>
                  <a:lnTo>
                    <a:pt x="40960" y="333"/>
                  </a:lnTo>
                  <a:lnTo>
                    <a:pt x="40033" y="218"/>
                  </a:lnTo>
                  <a:lnTo>
                    <a:pt x="39120" y="131"/>
                  </a:lnTo>
                  <a:lnTo>
                    <a:pt x="38207" y="58"/>
                  </a:lnTo>
                  <a:lnTo>
                    <a:pt x="37309" y="15"/>
                  </a:lnTo>
                  <a:lnTo>
                    <a:pt x="36411" y="0"/>
                  </a:lnTo>
                  <a:close/>
                </a:path>
              </a:pathLst>
            </a:cu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12" name="Google Shape;1834;p37">
              <a:extLst>
                <a:ext uri="{FF2B5EF4-FFF2-40B4-BE49-F238E27FC236}">
                  <a16:creationId xmlns:a16="http://schemas.microsoft.com/office/drawing/2014/main" id="{5B05A3B8-8886-A816-563E-7C5862FF6518}"/>
                </a:ext>
              </a:extLst>
            </p:cNvPr>
            <p:cNvSpPr/>
            <p:nvPr/>
          </p:nvSpPr>
          <p:spPr>
            <a:xfrm>
              <a:off x="5542300" y="2362875"/>
              <a:ext cx="5800" cy="9800"/>
            </a:xfrm>
            <a:custGeom>
              <a:avLst/>
              <a:gdLst/>
              <a:ahLst/>
              <a:cxnLst/>
              <a:rect l="l" t="t" r="r" b="b"/>
              <a:pathLst>
                <a:path w="232" h="392" extrusionOk="0">
                  <a:moveTo>
                    <a:pt x="203" y="1"/>
                  </a:moveTo>
                  <a:lnTo>
                    <a:pt x="188" y="15"/>
                  </a:lnTo>
                  <a:lnTo>
                    <a:pt x="15" y="319"/>
                  </a:lnTo>
                  <a:lnTo>
                    <a:pt x="0" y="348"/>
                  </a:lnTo>
                  <a:lnTo>
                    <a:pt x="0" y="363"/>
                  </a:lnTo>
                  <a:lnTo>
                    <a:pt x="29" y="392"/>
                  </a:lnTo>
                  <a:lnTo>
                    <a:pt x="73" y="392"/>
                  </a:lnTo>
                  <a:lnTo>
                    <a:pt x="87" y="377"/>
                  </a:lnTo>
                  <a:lnTo>
                    <a:pt x="232" y="44"/>
                  </a:lnTo>
                  <a:lnTo>
                    <a:pt x="232" y="15"/>
                  </a:lnTo>
                  <a:lnTo>
                    <a:pt x="217" y="1"/>
                  </a:lnTo>
                  <a:close/>
                </a:path>
              </a:pathLst>
            </a:custGeom>
            <a:solidFill>
              <a:srgbClr val="FA837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13" name="Google Shape;1835;p37">
              <a:extLst>
                <a:ext uri="{FF2B5EF4-FFF2-40B4-BE49-F238E27FC236}">
                  <a16:creationId xmlns:a16="http://schemas.microsoft.com/office/drawing/2014/main" id="{EEFC69FB-98A5-CEEE-2B2B-CC3DE9B71AEF}"/>
                </a:ext>
              </a:extLst>
            </p:cNvPr>
            <p:cNvSpPr/>
            <p:nvPr/>
          </p:nvSpPr>
          <p:spPr>
            <a:xfrm>
              <a:off x="5100025" y="2503775"/>
              <a:ext cx="77550" cy="80450"/>
            </a:xfrm>
            <a:custGeom>
              <a:avLst/>
              <a:gdLst/>
              <a:ahLst/>
              <a:cxnLst/>
              <a:rect l="l" t="t" r="r" b="b"/>
              <a:pathLst>
                <a:path w="3102" h="3218" extrusionOk="0">
                  <a:moveTo>
                    <a:pt x="1362" y="1"/>
                  </a:moveTo>
                  <a:lnTo>
                    <a:pt x="1189" y="30"/>
                  </a:lnTo>
                  <a:lnTo>
                    <a:pt x="1029" y="73"/>
                  </a:lnTo>
                  <a:lnTo>
                    <a:pt x="870" y="131"/>
                  </a:lnTo>
                  <a:lnTo>
                    <a:pt x="725" y="204"/>
                  </a:lnTo>
                  <a:lnTo>
                    <a:pt x="609" y="291"/>
                  </a:lnTo>
                  <a:lnTo>
                    <a:pt x="493" y="392"/>
                  </a:lnTo>
                  <a:lnTo>
                    <a:pt x="392" y="493"/>
                  </a:lnTo>
                  <a:lnTo>
                    <a:pt x="290" y="624"/>
                  </a:lnTo>
                  <a:lnTo>
                    <a:pt x="218" y="740"/>
                  </a:lnTo>
                  <a:lnTo>
                    <a:pt x="145" y="870"/>
                  </a:lnTo>
                  <a:lnTo>
                    <a:pt x="87" y="1015"/>
                  </a:lnTo>
                  <a:lnTo>
                    <a:pt x="44" y="1160"/>
                  </a:lnTo>
                  <a:lnTo>
                    <a:pt x="15" y="1305"/>
                  </a:lnTo>
                  <a:lnTo>
                    <a:pt x="0" y="1450"/>
                  </a:lnTo>
                  <a:lnTo>
                    <a:pt x="0" y="1609"/>
                  </a:lnTo>
                  <a:lnTo>
                    <a:pt x="0" y="1754"/>
                  </a:lnTo>
                  <a:lnTo>
                    <a:pt x="15" y="1899"/>
                  </a:lnTo>
                  <a:lnTo>
                    <a:pt x="44" y="2058"/>
                  </a:lnTo>
                  <a:lnTo>
                    <a:pt x="87" y="2189"/>
                  </a:lnTo>
                  <a:lnTo>
                    <a:pt x="145" y="2333"/>
                  </a:lnTo>
                  <a:lnTo>
                    <a:pt x="218" y="2464"/>
                  </a:lnTo>
                  <a:lnTo>
                    <a:pt x="290" y="2594"/>
                  </a:lnTo>
                  <a:lnTo>
                    <a:pt x="392" y="2710"/>
                  </a:lnTo>
                  <a:lnTo>
                    <a:pt x="493" y="2812"/>
                  </a:lnTo>
                  <a:lnTo>
                    <a:pt x="609" y="2913"/>
                  </a:lnTo>
                  <a:lnTo>
                    <a:pt x="725" y="3000"/>
                  </a:lnTo>
                  <a:lnTo>
                    <a:pt x="870" y="3072"/>
                  </a:lnTo>
                  <a:lnTo>
                    <a:pt x="1029" y="3130"/>
                  </a:lnTo>
                  <a:lnTo>
                    <a:pt x="1189" y="3174"/>
                  </a:lnTo>
                  <a:lnTo>
                    <a:pt x="1362" y="3203"/>
                  </a:lnTo>
                  <a:lnTo>
                    <a:pt x="1551" y="3217"/>
                  </a:lnTo>
                  <a:lnTo>
                    <a:pt x="1739" y="3203"/>
                  </a:lnTo>
                  <a:lnTo>
                    <a:pt x="1913" y="3174"/>
                  </a:lnTo>
                  <a:lnTo>
                    <a:pt x="2087" y="3130"/>
                  </a:lnTo>
                  <a:lnTo>
                    <a:pt x="2232" y="3072"/>
                  </a:lnTo>
                  <a:lnTo>
                    <a:pt x="2377" y="3000"/>
                  </a:lnTo>
                  <a:lnTo>
                    <a:pt x="2493" y="2913"/>
                  </a:lnTo>
                  <a:lnTo>
                    <a:pt x="2608" y="2812"/>
                  </a:lnTo>
                  <a:lnTo>
                    <a:pt x="2724" y="2710"/>
                  </a:lnTo>
                  <a:lnTo>
                    <a:pt x="2811" y="2594"/>
                  </a:lnTo>
                  <a:lnTo>
                    <a:pt x="2884" y="2464"/>
                  </a:lnTo>
                  <a:lnTo>
                    <a:pt x="2956" y="2333"/>
                  </a:lnTo>
                  <a:lnTo>
                    <a:pt x="3014" y="2189"/>
                  </a:lnTo>
                  <a:lnTo>
                    <a:pt x="3058" y="2058"/>
                  </a:lnTo>
                  <a:lnTo>
                    <a:pt x="3087" y="1899"/>
                  </a:lnTo>
                  <a:lnTo>
                    <a:pt x="3101" y="1754"/>
                  </a:lnTo>
                  <a:lnTo>
                    <a:pt x="3101" y="1609"/>
                  </a:lnTo>
                  <a:lnTo>
                    <a:pt x="3101" y="1450"/>
                  </a:lnTo>
                  <a:lnTo>
                    <a:pt x="3087" y="1305"/>
                  </a:lnTo>
                  <a:lnTo>
                    <a:pt x="3058" y="1160"/>
                  </a:lnTo>
                  <a:lnTo>
                    <a:pt x="3014" y="1015"/>
                  </a:lnTo>
                  <a:lnTo>
                    <a:pt x="2956" y="870"/>
                  </a:lnTo>
                  <a:lnTo>
                    <a:pt x="2884" y="740"/>
                  </a:lnTo>
                  <a:lnTo>
                    <a:pt x="2811" y="624"/>
                  </a:lnTo>
                  <a:lnTo>
                    <a:pt x="2724" y="493"/>
                  </a:lnTo>
                  <a:lnTo>
                    <a:pt x="2608" y="392"/>
                  </a:lnTo>
                  <a:lnTo>
                    <a:pt x="2493" y="291"/>
                  </a:lnTo>
                  <a:lnTo>
                    <a:pt x="2377" y="204"/>
                  </a:lnTo>
                  <a:lnTo>
                    <a:pt x="2232" y="131"/>
                  </a:lnTo>
                  <a:lnTo>
                    <a:pt x="2087" y="73"/>
                  </a:lnTo>
                  <a:lnTo>
                    <a:pt x="1913" y="30"/>
                  </a:lnTo>
                  <a:lnTo>
                    <a:pt x="1739" y="1"/>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14" name="Google Shape;1836;p37">
              <a:extLst>
                <a:ext uri="{FF2B5EF4-FFF2-40B4-BE49-F238E27FC236}">
                  <a16:creationId xmlns:a16="http://schemas.microsoft.com/office/drawing/2014/main" id="{FF871949-43F4-65E7-989E-C9259856D90F}"/>
                </a:ext>
              </a:extLst>
            </p:cNvPr>
            <p:cNvSpPr/>
            <p:nvPr/>
          </p:nvSpPr>
          <p:spPr>
            <a:xfrm>
              <a:off x="5035900" y="2828325"/>
              <a:ext cx="77550" cy="80450"/>
            </a:xfrm>
            <a:custGeom>
              <a:avLst/>
              <a:gdLst/>
              <a:ahLst/>
              <a:cxnLst/>
              <a:rect l="l" t="t" r="r" b="b"/>
              <a:pathLst>
                <a:path w="3102" h="3218" extrusionOk="0">
                  <a:moveTo>
                    <a:pt x="1363" y="1"/>
                  </a:moveTo>
                  <a:lnTo>
                    <a:pt x="1189" y="30"/>
                  </a:lnTo>
                  <a:lnTo>
                    <a:pt x="1030" y="73"/>
                  </a:lnTo>
                  <a:lnTo>
                    <a:pt x="870" y="131"/>
                  </a:lnTo>
                  <a:lnTo>
                    <a:pt x="725" y="204"/>
                  </a:lnTo>
                  <a:lnTo>
                    <a:pt x="609" y="290"/>
                  </a:lnTo>
                  <a:lnTo>
                    <a:pt x="494" y="392"/>
                  </a:lnTo>
                  <a:lnTo>
                    <a:pt x="392" y="493"/>
                  </a:lnTo>
                  <a:lnTo>
                    <a:pt x="291" y="624"/>
                  </a:lnTo>
                  <a:lnTo>
                    <a:pt x="218" y="740"/>
                  </a:lnTo>
                  <a:lnTo>
                    <a:pt x="146" y="870"/>
                  </a:lnTo>
                  <a:lnTo>
                    <a:pt x="88" y="1015"/>
                  </a:lnTo>
                  <a:lnTo>
                    <a:pt x="44" y="1160"/>
                  </a:lnTo>
                  <a:lnTo>
                    <a:pt x="15" y="1305"/>
                  </a:lnTo>
                  <a:lnTo>
                    <a:pt x="1" y="1450"/>
                  </a:lnTo>
                  <a:lnTo>
                    <a:pt x="1" y="1609"/>
                  </a:lnTo>
                  <a:lnTo>
                    <a:pt x="1" y="1754"/>
                  </a:lnTo>
                  <a:lnTo>
                    <a:pt x="15" y="1899"/>
                  </a:lnTo>
                  <a:lnTo>
                    <a:pt x="44" y="2058"/>
                  </a:lnTo>
                  <a:lnTo>
                    <a:pt x="88" y="2203"/>
                  </a:lnTo>
                  <a:lnTo>
                    <a:pt x="146" y="2333"/>
                  </a:lnTo>
                  <a:lnTo>
                    <a:pt x="218" y="2464"/>
                  </a:lnTo>
                  <a:lnTo>
                    <a:pt x="291" y="2594"/>
                  </a:lnTo>
                  <a:lnTo>
                    <a:pt x="392" y="2710"/>
                  </a:lnTo>
                  <a:lnTo>
                    <a:pt x="494" y="2826"/>
                  </a:lnTo>
                  <a:lnTo>
                    <a:pt x="609" y="2913"/>
                  </a:lnTo>
                  <a:lnTo>
                    <a:pt x="725" y="3000"/>
                  </a:lnTo>
                  <a:lnTo>
                    <a:pt x="870" y="3072"/>
                  </a:lnTo>
                  <a:lnTo>
                    <a:pt x="1030" y="3130"/>
                  </a:lnTo>
                  <a:lnTo>
                    <a:pt x="1189" y="3174"/>
                  </a:lnTo>
                  <a:lnTo>
                    <a:pt x="1363" y="3203"/>
                  </a:lnTo>
                  <a:lnTo>
                    <a:pt x="1551" y="3217"/>
                  </a:lnTo>
                  <a:lnTo>
                    <a:pt x="1740" y="3203"/>
                  </a:lnTo>
                  <a:lnTo>
                    <a:pt x="1913" y="3174"/>
                  </a:lnTo>
                  <a:lnTo>
                    <a:pt x="2087" y="3130"/>
                  </a:lnTo>
                  <a:lnTo>
                    <a:pt x="2232" y="3072"/>
                  </a:lnTo>
                  <a:lnTo>
                    <a:pt x="2377" y="3000"/>
                  </a:lnTo>
                  <a:lnTo>
                    <a:pt x="2493" y="2913"/>
                  </a:lnTo>
                  <a:lnTo>
                    <a:pt x="2609" y="2826"/>
                  </a:lnTo>
                  <a:lnTo>
                    <a:pt x="2725" y="2710"/>
                  </a:lnTo>
                  <a:lnTo>
                    <a:pt x="2812" y="2594"/>
                  </a:lnTo>
                  <a:lnTo>
                    <a:pt x="2884" y="2464"/>
                  </a:lnTo>
                  <a:lnTo>
                    <a:pt x="2957" y="2333"/>
                  </a:lnTo>
                  <a:lnTo>
                    <a:pt x="3015" y="2203"/>
                  </a:lnTo>
                  <a:lnTo>
                    <a:pt x="3058" y="2058"/>
                  </a:lnTo>
                  <a:lnTo>
                    <a:pt x="3087" y="1899"/>
                  </a:lnTo>
                  <a:lnTo>
                    <a:pt x="3102" y="1754"/>
                  </a:lnTo>
                  <a:lnTo>
                    <a:pt x="3102" y="1609"/>
                  </a:lnTo>
                  <a:lnTo>
                    <a:pt x="3102" y="1450"/>
                  </a:lnTo>
                  <a:lnTo>
                    <a:pt x="3087" y="1305"/>
                  </a:lnTo>
                  <a:lnTo>
                    <a:pt x="3058" y="1160"/>
                  </a:lnTo>
                  <a:lnTo>
                    <a:pt x="3015" y="1015"/>
                  </a:lnTo>
                  <a:lnTo>
                    <a:pt x="2957" y="870"/>
                  </a:lnTo>
                  <a:lnTo>
                    <a:pt x="2884" y="740"/>
                  </a:lnTo>
                  <a:lnTo>
                    <a:pt x="2812" y="624"/>
                  </a:lnTo>
                  <a:lnTo>
                    <a:pt x="2725" y="493"/>
                  </a:lnTo>
                  <a:lnTo>
                    <a:pt x="2609" y="392"/>
                  </a:lnTo>
                  <a:lnTo>
                    <a:pt x="2493" y="290"/>
                  </a:lnTo>
                  <a:lnTo>
                    <a:pt x="2377" y="204"/>
                  </a:lnTo>
                  <a:lnTo>
                    <a:pt x="2232" y="131"/>
                  </a:lnTo>
                  <a:lnTo>
                    <a:pt x="2087" y="73"/>
                  </a:lnTo>
                  <a:lnTo>
                    <a:pt x="1913" y="30"/>
                  </a:lnTo>
                  <a:lnTo>
                    <a:pt x="1740" y="1"/>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Tree>
    <p:extLst>
      <p:ext uri="{BB962C8B-B14F-4D97-AF65-F5344CB8AC3E}">
        <p14:creationId xmlns:p14="http://schemas.microsoft.com/office/powerpoint/2010/main" val="350979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
                                        </p:tgtEl>
                                        <p:attrNameLst>
                                          <p:attrName>style.visibility</p:attrName>
                                        </p:attrNameLst>
                                      </p:cBhvr>
                                      <p:to>
                                        <p:strVal val="visible"/>
                                      </p:to>
                                    </p:set>
                                    <p:anim calcmode="lin" valueType="num">
                                      <p:cBhvr additive="base">
                                        <p:cTn id="7" dur="500" fill="hold"/>
                                        <p:tgtEl>
                                          <p:spTgt spid="1454"/>
                                        </p:tgtEl>
                                        <p:attrNameLst>
                                          <p:attrName>ppt_x</p:attrName>
                                        </p:attrNameLst>
                                      </p:cBhvr>
                                      <p:tavLst>
                                        <p:tav tm="0">
                                          <p:val>
                                            <p:strVal val="#ppt_x"/>
                                          </p:val>
                                        </p:tav>
                                        <p:tav tm="100000">
                                          <p:val>
                                            <p:strVal val="#ppt_x"/>
                                          </p:val>
                                        </p:tav>
                                      </p:tavLst>
                                    </p:anim>
                                    <p:anim calcmode="lin" valueType="num">
                                      <p:cBhvr additive="base">
                                        <p:cTn id="8" dur="500" fill="hold"/>
                                        <p:tgtEl>
                                          <p:spTgt spid="14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91"/>
                                        </p:tgtEl>
                                        <p:attrNameLst>
                                          <p:attrName>style.visibility</p:attrName>
                                        </p:attrNameLst>
                                      </p:cBhvr>
                                      <p:to>
                                        <p:strVal val="visible"/>
                                      </p:to>
                                    </p:set>
                                    <p:animEffect transition="in" filter="barn(inVertical)">
                                      <p:cBhvr>
                                        <p:cTn id="13" dur="500"/>
                                        <p:tgtEl>
                                          <p:spTgt spid="129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90"/>
                                        </p:tgtEl>
                                        <p:attrNameLst>
                                          <p:attrName>style.visibility</p:attrName>
                                        </p:attrNameLst>
                                      </p:cBhvr>
                                      <p:to>
                                        <p:strVal val="visible"/>
                                      </p:to>
                                    </p:set>
                                    <p:animEffect transition="in" filter="barn(inVertical)">
                                      <p:cBhvr>
                                        <p:cTn id="16" dur="500"/>
                                        <p:tgtEl>
                                          <p:spTgt spid="129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93"/>
                                        </p:tgtEl>
                                        <p:attrNameLst>
                                          <p:attrName>style.visibility</p:attrName>
                                        </p:attrNameLst>
                                      </p:cBhvr>
                                      <p:to>
                                        <p:strVal val="visible"/>
                                      </p:to>
                                    </p:set>
                                    <p:animEffect transition="in" filter="barn(inVertical)">
                                      <p:cBhvr>
                                        <p:cTn id="19" dur="500"/>
                                        <p:tgtEl>
                                          <p:spTgt spid="1293"/>
                                        </p:tgtEl>
                                      </p:cBhvr>
                                    </p:animEffect>
                                  </p:childTnLst>
                                </p:cTn>
                              </p:par>
                              <p:par>
                                <p:cTn id="20" presetID="16" presetClass="entr" presetSubtype="21" fill="hold" nodeType="withEffect">
                                  <p:stCondLst>
                                    <p:cond delay="0"/>
                                  </p:stCondLst>
                                  <p:childTnLst>
                                    <p:set>
                                      <p:cBhvr>
                                        <p:cTn id="21" dur="1" fill="hold">
                                          <p:stCondLst>
                                            <p:cond delay="0"/>
                                          </p:stCondLst>
                                        </p:cTn>
                                        <p:tgtEl>
                                          <p:spTgt spid="1292"/>
                                        </p:tgtEl>
                                        <p:attrNameLst>
                                          <p:attrName>style.visibility</p:attrName>
                                        </p:attrNameLst>
                                      </p:cBhvr>
                                      <p:to>
                                        <p:strVal val="visible"/>
                                      </p:to>
                                    </p:set>
                                    <p:animEffect transition="in" filter="barn(inVertical)">
                                      <p:cBhvr>
                                        <p:cTn id="22" dur="500"/>
                                        <p:tgtEl>
                                          <p:spTgt spid="129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89"/>
                                        </p:tgtEl>
                                        <p:attrNameLst>
                                          <p:attrName>style.visibility</p:attrName>
                                        </p:attrNameLst>
                                      </p:cBhvr>
                                      <p:to>
                                        <p:strVal val="visible"/>
                                      </p:to>
                                    </p:set>
                                    <p:animEffect transition="in" filter="barn(inVertical)">
                                      <p:cBhvr>
                                        <p:cTn id="25" dur="500"/>
                                        <p:tgtEl>
                                          <p:spTgt spid="1289"/>
                                        </p:tgtEl>
                                      </p:cBhvr>
                                    </p:animEffect>
                                  </p:childTnLst>
                                </p:cTn>
                              </p:par>
                              <p:par>
                                <p:cTn id="26" presetID="16" presetClass="entr" presetSubtype="21" fill="hold" nodeType="withEffect">
                                  <p:stCondLst>
                                    <p:cond delay="0"/>
                                  </p:stCondLst>
                                  <p:childTnLst>
                                    <p:set>
                                      <p:cBhvr>
                                        <p:cTn id="27" dur="1" fill="hold">
                                          <p:stCondLst>
                                            <p:cond delay="0"/>
                                          </p:stCondLst>
                                        </p:cTn>
                                        <p:tgtEl>
                                          <p:spTgt spid="1294"/>
                                        </p:tgtEl>
                                        <p:attrNameLst>
                                          <p:attrName>style.visibility</p:attrName>
                                        </p:attrNameLst>
                                      </p:cBhvr>
                                      <p:to>
                                        <p:strVal val="visible"/>
                                      </p:to>
                                    </p:set>
                                    <p:animEffect transition="in" filter="barn(inVertical)">
                                      <p:cBhvr>
                                        <p:cTn id="28" dur="500"/>
                                        <p:tgtEl>
                                          <p:spTgt spid="129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24"/>
                                        </p:tgtEl>
                                        <p:attrNameLst>
                                          <p:attrName>style.visibility</p:attrName>
                                        </p:attrNameLst>
                                      </p:cBhvr>
                                      <p:to>
                                        <p:strVal val="visible"/>
                                      </p:to>
                                    </p:set>
                                    <p:animEffect transition="in" filter="barn(inVertical)">
                                      <p:cBhvr>
                                        <p:cTn id="31" dur="500"/>
                                        <p:tgtEl>
                                          <p:spTgt spid="12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24" grpId="0" animBg="1"/>
      <p:bldP spid="1289" grpId="0" animBg="1"/>
      <p:bldP spid="1290" grpId="0" animBg="1"/>
      <p:bldP spid="12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c. Kết đoạn</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447535" y="257667"/>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 name="组合 7">
            <a:extLst>
              <a:ext uri="{FF2B5EF4-FFF2-40B4-BE49-F238E27FC236}">
                <a16:creationId xmlns:a16="http://schemas.microsoft.com/office/drawing/2014/main" id="{646CFEA7-384E-8421-EEDD-C8C5FA8E54D2}"/>
              </a:ext>
            </a:extLst>
          </p:cNvPr>
          <p:cNvGrpSpPr/>
          <p:nvPr/>
        </p:nvGrpSpPr>
        <p:grpSpPr>
          <a:xfrm>
            <a:off x="1166859" y="1804785"/>
            <a:ext cx="5760480" cy="3148532"/>
            <a:chOff x="753230" y="1435486"/>
            <a:chExt cx="5141982" cy="3630611"/>
          </a:xfrm>
        </p:grpSpPr>
        <p:pic>
          <p:nvPicPr>
            <p:cNvPr id="55" name="图片 4">
              <a:extLst>
                <a:ext uri="{FF2B5EF4-FFF2-40B4-BE49-F238E27FC236}">
                  <a16:creationId xmlns:a16="http://schemas.microsoft.com/office/drawing/2014/main" id="{E86E1957-39A1-6889-788E-9FB21D6666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4" t="11667" r="8334" b="9444"/>
            <a:stretch/>
          </p:blipFill>
          <p:spPr>
            <a:xfrm>
              <a:off x="753230" y="1435486"/>
              <a:ext cx="5141982" cy="3630611"/>
            </a:xfrm>
            <a:prstGeom prst="rect">
              <a:avLst/>
            </a:prstGeom>
          </p:spPr>
        </p:pic>
        <p:sp>
          <p:nvSpPr>
            <p:cNvPr id="56" name="文本框 6">
              <a:extLst>
                <a:ext uri="{FF2B5EF4-FFF2-40B4-BE49-F238E27FC236}">
                  <a16:creationId xmlns:a16="http://schemas.microsoft.com/office/drawing/2014/main" id="{30710205-D232-9A31-A207-12B898E36814}"/>
                </a:ext>
              </a:extLst>
            </p:cNvPr>
            <p:cNvSpPr txBox="1"/>
            <p:nvPr/>
          </p:nvSpPr>
          <p:spPr>
            <a:xfrm>
              <a:off x="1639324" y="2631164"/>
              <a:ext cx="3401044" cy="124215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3200">
                  <a:effectLst/>
                  <a:latin typeface="Times New Roman" panose="02020603050405020304" pitchFamily="18" charset="0"/>
                  <a:ea typeface="Calibri" panose="020F0502020204030204" pitchFamily="34" charset="0"/>
                </a:rPr>
                <a:t>Cảm nghĩ của em về bài thơ.</a:t>
              </a:r>
              <a:endParaRPr lang="en-US" sz="4800" kern="0">
                <a:latin typeface=".VnTime"/>
                <a:ea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78120654-9299-80DA-0A25-AD63B2F56353}"/>
              </a:ext>
            </a:extLst>
          </p:cNvPr>
          <p:cNvPicPr>
            <a:picLocks noChangeAspect="1"/>
          </p:cNvPicPr>
          <p:nvPr/>
        </p:nvPicPr>
        <p:blipFill>
          <a:blip r:embed="rId4"/>
          <a:stretch>
            <a:fillRect/>
          </a:stretch>
        </p:blipFill>
        <p:spPr>
          <a:xfrm>
            <a:off x="6431992" y="2368765"/>
            <a:ext cx="4671315" cy="4133451"/>
          </a:xfrm>
          <a:prstGeom prst="rect">
            <a:avLst/>
          </a:prstGeom>
        </p:spPr>
      </p:pic>
      <p:grpSp>
        <p:nvGrpSpPr>
          <p:cNvPr id="57" name="Google Shape;1299;p52">
            <a:extLst>
              <a:ext uri="{FF2B5EF4-FFF2-40B4-BE49-F238E27FC236}">
                <a16:creationId xmlns:a16="http://schemas.microsoft.com/office/drawing/2014/main" id="{D41A5ADA-7576-0EB4-2300-11E8BDA88E59}"/>
              </a:ext>
            </a:extLst>
          </p:cNvPr>
          <p:cNvGrpSpPr/>
          <p:nvPr/>
        </p:nvGrpSpPr>
        <p:grpSpPr>
          <a:xfrm>
            <a:off x="10786159" y="5504283"/>
            <a:ext cx="1263792" cy="1260135"/>
            <a:chOff x="0" y="2291150"/>
            <a:chExt cx="1962250" cy="1654224"/>
          </a:xfrm>
        </p:grpSpPr>
        <p:grpSp>
          <p:nvGrpSpPr>
            <p:cNvPr id="58" name="Google Shape;1300;p52">
              <a:extLst>
                <a:ext uri="{FF2B5EF4-FFF2-40B4-BE49-F238E27FC236}">
                  <a16:creationId xmlns:a16="http://schemas.microsoft.com/office/drawing/2014/main" id="{6B6C9148-2E26-F8C1-E223-0D28CDD7C588}"/>
                </a:ext>
              </a:extLst>
            </p:cNvPr>
            <p:cNvGrpSpPr/>
            <p:nvPr/>
          </p:nvGrpSpPr>
          <p:grpSpPr>
            <a:xfrm>
              <a:off x="0" y="2291150"/>
              <a:ext cx="1962249" cy="1654224"/>
              <a:chOff x="0" y="2291150"/>
              <a:chExt cx="1962249" cy="1654224"/>
            </a:xfrm>
          </p:grpSpPr>
          <p:sp>
            <p:nvSpPr>
              <p:cNvPr id="1285" name="Google Shape;1301;p52">
                <a:extLst>
                  <a:ext uri="{FF2B5EF4-FFF2-40B4-BE49-F238E27FC236}">
                    <a16:creationId xmlns:a16="http://schemas.microsoft.com/office/drawing/2014/main" id="{784ADDAE-2920-DEE2-0F65-3B016471FD4C}"/>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2;p52">
                <a:extLst>
                  <a:ext uri="{FF2B5EF4-FFF2-40B4-BE49-F238E27FC236}">
                    <a16:creationId xmlns:a16="http://schemas.microsoft.com/office/drawing/2014/main" id="{9B3CC180-CB9B-959D-481C-522FA524CDBA}"/>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3;p52">
                <a:extLst>
                  <a:ext uri="{FF2B5EF4-FFF2-40B4-BE49-F238E27FC236}">
                    <a16:creationId xmlns:a16="http://schemas.microsoft.com/office/drawing/2014/main" id="{2F8C0A0D-978E-9520-B1F5-51EC1F17D7AD}"/>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4;p52">
                <a:extLst>
                  <a:ext uri="{FF2B5EF4-FFF2-40B4-BE49-F238E27FC236}">
                    <a16:creationId xmlns:a16="http://schemas.microsoft.com/office/drawing/2014/main" id="{C11C2A4E-DC1E-7434-8D83-76E610456713}"/>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305;p52">
                <a:extLst>
                  <a:ext uri="{FF2B5EF4-FFF2-40B4-BE49-F238E27FC236}">
                    <a16:creationId xmlns:a16="http://schemas.microsoft.com/office/drawing/2014/main" id="{AA25D20B-50B9-4F8D-005A-4BF96170B1D3}"/>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 name="Google Shape;1306;p52">
              <a:extLst>
                <a:ext uri="{FF2B5EF4-FFF2-40B4-BE49-F238E27FC236}">
                  <a16:creationId xmlns:a16="http://schemas.microsoft.com/office/drawing/2014/main" id="{3015EA5F-34AB-859B-3A6A-8662AD3A942D}"/>
                </a:ext>
              </a:extLst>
            </p:cNvPr>
            <p:cNvGrpSpPr/>
            <p:nvPr/>
          </p:nvGrpSpPr>
          <p:grpSpPr>
            <a:xfrm>
              <a:off x="0" y="2291150"/>
              <a:ext cx="1962250" cy="1654224"/>
              <a:chOff x="0" y="2291150"/>
              <a:chExt cx="1962250" cy="1654224"/>
            </a:xfrm>
          </p:grpSpPr>
          <p:sp>
            <p:nvSpPr>
              <p:cNvPr id="60" name="Google Shape;1307;p52">
                <a:extLst>
                  <a:ext uri="{FF2B5EF4-FFF2-40B4-BE49-F238E27FC236}">
                    <a16:creationId xmlns:a16="http://schemas.microsoft.com/office/drawing/2014/main" id="{880E84D6-2813-11A6-43A7-07E6FD39B665}"/>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08;p52">
                <a:extLst>
                  <a:ext uri="{FF2B5EF4-FFF2-40B4-BE49-F238E27FC236}">
                    <a16:creationId xmlns:a16="http://schemas.microsoft.com/office/drawing/2014/main" id="{0320B6CE-E285-1B9C-ED68-C10A7BDB3154}"/>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09;p52">
                <a:extLst>
                  <a:ext uri="{FF2B5EF4-FFF2-40B4-BE49-F238E27FC236}">
                    <a16:creationId xmlns:a16="http://schemas.microsoft.com/office/drawing/2014/main" id="{8E1AB1E9-4936-7B61-005F-28D9FEF10186}"/>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0;p52">
                <a:extLst>
                  <a:ext uri="{FF2B5EF4-FFF2-40B4-BE49-F238E27FC236}">
                    <a16:creationId xmlns:a16="http://schemas.microsoft.com/office/drawing/2014/main" id="{E4D97B30-33B0-9216-2361-14EB765D103E}"/>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1;p52">
                <a:extLst>
                  <a:ext uri="{FF2B5EF4-FFF2-40B4-BE49-F238E27FC236}">
                    <a16:creationId xmlns:a16="http://schemas.microsoft.com/office/drawing/2014/main" id="{27324935-D1E8-9F77-FCA8-0D36D27B2A1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2;p52">
                <a:extLst>
                  <a:ext uri="{FF2B5EF4-FFF2-40B4-BE49-F238E27FC236}">
                    <a16:creationId xmlns:a16="http://schemas.microsoft.com/office/drawing/2014/main" id="{47C246B1-B951-51BA-AE5B-F551E68BCFD8}"/>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3;p52">
                <a:extLst>
                  <a:ext uri="{FF2B5EF4-FFF2-40B4-BE49-F238E27FC236}">
                    <a16:creationId xmlns:a16="http://schemas.microsoft.com/office/drawing/2014/main" id="{268A8BD9-8BC1-D59C-DA8D-0902C4B50E90}"/>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4;p52">
                <a:extLst>
                  <a:ext uri="{FF2B5EF4-FFF2-40B4-BE49-F238E27FC236}">
                    <a16:creationId xmlns:a16="http://schemas.microsoft.com/office/drawing/2014/main" id="{75B81D18-DA2E-E623-C271-D8B3B49DBBB6}"/>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5;p52">
                <a:extLst>
                  <a:ext uri="{FF2B5EF4-FFF2-40B4-BE49-F238E27FC236}">
                    <a16:creationId xmlns:a16="http://schemas.microsoft.com/office/drawing/2014/main" id="{D95BACF3-A09D-38DB-3549-A50AA5488FEC}"/>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6;p52">
                <a:extLst>
                  <a:ext uri="{FF2B5EF4-FFF2-40B4-BE49-F238E27FC236}">
                    <a16:creationId xmlns:a16="http://schemas.microsoft.com/office/drawing/2014/main" id="{BE149A9C-3F54-47FC-6BB5-2D75C75D433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7;p52">
                <a:extLst>
                  <a:ext uri="{FF2B5EF4-FFF2-40B4-BE49-F238E27FC236}">
                    <a16:creationId xmlns:a16="http://schemas.microsoft.com/office/drawing/2014/main" id="{605A4425-A56B-6F97-D5D3-A3B336414D98}"/>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318;p52">
                <a:extLst>
                  <a:ext uri="{FF2B5EF4-FFF2-40B4-BE49-F238E27FC236}">
                    <a16:creationId xmlns:a16="http://schemas.microsoft.com/office/drawing/2014/main" id="{E83B5793-8D9A-AE78-31EB-087EE37C2BDB}"/>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19;p52">
                <a:extLst>
                  <a:ext uri="{FF2B5EF4-FFF2-40B4-BE49-F238E27FC236}">
                    <a16:creationId xmlns:a16="http://schemas.microsoft.com/office/drawing/2014/main" id="{3D8D5E63-AABD-8140-C268-813D51327605}"/>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0;p52">
                <a:extLst>
                  <a:ext uri="{FF2B5EF4-FFF2-40B4-BE49-F238E27FC236}">
                    <a16:creationId xmlns:a16="http://schemas.microsoft.com/office/drawing/2014/main" id="{9159F659-94B0-2A06-C996-B5DD17C333D1}"/>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1;p52">
                <a:extLst>
                  <a:ext uri="{FF2B5EF4-FFF2-40B4-BE49-F238E27FC236}">
                    <a16:creationId xmlns:a16="http://schemas.microsoft.com/office/drawing/2014/main" id="{0E6E3A18-CECC-026D-79EF-E55214A7D7D3}"/>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2;p52">
                <a:extLst>
                  <a:ext uri="{FF2B5EF4-FFF2-40B4-BE49-F238E27FC236}">
                    <a16:creationId xmlns:a16="http://schemas.microsoft.com/office/drawing/2014/main" id="{53CF49E4-89A3-4FBA-62BF-486B5A4B2889}"/>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3;p52">
                <a:extLst>
                  <a:ext uri="{FF2B5EF4-FFF2-40B4-BE49-F238E27FC236}">
                    <a16:creationId xmlns:a16="http://schemas.microsoft.com/office/drawing/2014/main" id="{8EA67AED-4938-FA65-45ED-1AF66CC77DFE}"/>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4;p52">
                <a:extLst>
                  <a:ext uri="{FF2B5EF4-FFF2-40B4-BE49-F238E27FC236}">
                    <a16:creationId xmlns:a16="http://schemas.microsoft.com/office/drawing/2014/main" id="{7EA8DB29-A0A1-45E2-24FF-980B08841329}"/>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5;p52">
                <a:extLst>
                  <a:ext uri="{FF2B5EF4-FFF2-40B4-BE49-F238E27FC236}">
                    <a16:creationId xmlns:a16="http://schemas.microsoft.com/office/drawing/2014/main" id="{D724B6EF-C90F-FE19-6878-27A1C0187395}"/>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6;p52">
                <a:extLst>
                  <a:ext uri="{FF2B5EF4-FFF2-40B4-BE49-F238E27FC236}">
                    <a16:creationId xmlns:a16="http://schemas.microsoft.com/office/drawing/2014/main" id="{883D58CC-9EB8-E8A2-4656-0F5404815DE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7;p52">
                <a:extLst>
                  <a:ext uri="{FF2B5EF4-FFF2-40B4-BE49-F238E27FC236}">
                    <a16:creationId xmlns:a16="http://schemas.microsoft.com/office/drawing/2014/main" id="{C239F15F-FDDF-D037-A1E5-55D2D1E6B839}"/>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8;p52">
                <a:extLst>
                  <a:ext uri="{FF2B5EF4-FFF2-40B4-BE49-F238E27FC236}">
                    <a16:creationId xmlns:a16="http://schemas.microsoft.com/office/drawing/2014/main" id="{BF22FC8A-6FB0-6165-0A02-035FBBDEA6E8}"/>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29;p52">
                <a:extLst>
                  <a:ext uri="{FF2B5EF4-FFF2-40B4-BE49-F238E27FC236}">
                    <a16:creationId xmlns:a16="http://schemas.microsoft.com/office/drawing/2014/main" id="{18B8F12D-EE0E-08F4-791E-53C817AEE2D4}"/>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0;p52">
                <a:extLst>
                  <a:ext uri="{FF2B5EF4-FFF2-40B4-BE49-F238E27FC236}">
                    <a16:creationId xmlns:a16="http://schemas.microsoft.com/office/drawing/2014/main" id="{5B0C811B-A4A2-D83D-5EF5-4B44D2D398AC}"/>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1;p52">
                <a:extLst>
                  <a:ext uri="{FF2B5EF4-FFF2-40B4-BE49-F238E27FC236}">
                    <a16:creationId xmlns:a16="http://schemas.microsoft.com/office/drawing/2014/main" id="{23D01C07-9880-247F-2E43-12F8276F86D2}"/>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2;p52">
                <a:extLst>
                  <a:ext uri="{FF2B5EF4-FFF2-40B4-BE49-F238E27FC236}">
                    <a16:creationId xmlns:a16="http://schemas.microsoft.com/office/drawing/2014/main" id="{C0C61B03-A5CF-95B0-18BC-1CB25E65D589}"/>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3;p52">
                <a:extLst>
                  <a:ext uri="{FF2B5EF4-FFF2-40B4-BE49-F238E27FC236}">
                    <a16:creationId xmlns:a16="http://schemas.microsoft.com/office/drawing/2014/main" id="{C66D5ED2-C054-D872-D16B-C1743C3FB03A}"/>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4;p52">
                <a:extLst>
                  <a:ext uri="{FF2B5EF4-FFF2-40B4-BE49-F238E27FC236}">
                    <a16:creationId xmlns:a16="http://schemas.microsoft.com/office/drawing/2014/main" id="{A3F819B6-D3D3-33A6-598D-94AB45CB2D56}"/>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5;p52">
                <a:extLst>
                  <a:ext uri="{FF2B5EF4-FFF2-40B4-BE49-F238E27FC236}">
                    <a16:creationId xmlns:a16="http://schemas.microsoft.com/office/drawing/2014/main" id="{EBE4906F-8297-F4FB-B310-3B8F6DB777B4}"/>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6;p52">
                <a:extLst>
                  <a:ext uri="{FF2B5EF4-FFF2-40B4-BE49-F238E27FC236}">
                    <a16:creationId xmlns:a16="http://schemas.microsoft.com/office/drawing/2014/main" id="{05E6B76C-6ABE-161E-D10E-21445E54DBFA}"/>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7;p52">
                <a:extLst>
                  <a:ext uri="{FF2B5EF4-FFF2-40B4-BE49-F238E27FC236}">
                    <a16:creationId xmlns:a16="http://schemas.microsoft.com/office/drawing/2014/main" id="{90D67B9D-C812-957B-68E4-EC149E110AB3}"/>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8;p52">
                <a:extLst>
                  <a:ext uri="{FF2B5EF4-FFF2-40B4-BE49-F238E27FC236}">
                    <a16:creationId xmlns:a16="http://schemas.microsoft.com/office/drawing/2014/main" id="{62924584-42A1-0996-7CA9-91FBEE3C596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39;p52">
                <a:extLst>
                  <a:ext uri="{FF2B5EF4-FFF2-40B4-BE49-F238E27FC236}">
                    <a16:creationId xmlns:a16="http://schemas.microsoft.com/office/drawing/2014/main" id="{81F3F4E8-EDDB-0F77-1466-6BBA26517F01}"/>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0;p52">
                <a:extLst>
                  <a:ext uri="{FF2B5EF4-FFF2-40B4-BE49-F238E27FC236}">
                    <a16:creationId xmlns:a16="http://schemas.microsoft.com/office/drawing/2014/main" id="{CEF3F3F4-2AA4-B0C0-16B4-B27389263359}"/>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1;p52">
                <a:extLst>
                  <a:ext uri="{FF2B5EF4-FFF2-40B4-BE49-F238E27FC236}">
                    <a16:creationId xmlns:a16="http://schemas.microsoft.com/office/drawing/2014/main" id="{013CF903-550F-F2E4-F839-596C798529FE}"/>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2;p52">
                <a:extLst>
                  <a:ext uri="{FF2B5EF4-FFF2-40B4-BE49-F238E27FC236}">
                    <a16:creationId xmlns:a16="http://schemas.microsoft.com/office/drawing/2014/main" id="{2BD70FDD-5FDD-F0D9-807C-268E71C9F9B7}"/>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3;p52">
                <a:extLst>
                  <a:ext uri="{FF2B5EF4-FFF2-40B4-BE49-F238E27FC236}">
                    <a16:creationId xmlns:a16="http://schemas.microsoft.com/office/drawing/2014/main" id="{0C26D69E-9062-4CBE-2505-B7AE66E13D29}"/>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4;p52">
                <a:extLst>
                  <a:ext uri="{FF2B5EF4-FFF2-40B4-BE49-F238E27FC236}">
                    <a16:creationId xmlns:a16="http://schemas.microsoft.com/office/drawing/2014/main" id="{5DB26BA6-FCA8-9429-1035-EE98B545B067}"/>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5;p52">
                <a:extLst>
                  <a:ext uri="{FF2B5EF4-FFF2-40B4-BE49-F238E27FC236}">
                    <a16:creationId xmlns:a16="http://schemas.microsoft.com/office/drawing/2014/main" id="{2018801F-150A-03F4-BEE9-81EB04737F5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6;p52">
                <a:extLst>
                  <a:ext uri="{FF2B5EF4-FFF2-40B4-BE49-F238E27FC236}">
                    <a16:creationId xmlns:a16="http://schemas.microsoft.com/office/drawing/2014/main" id="{522B5CE3-DCE9-14DE-D7C9-659E79E7EB12}"/>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7;p52">
                <a:extLst>
                  <a:ext uri="{FF2B5EF4-FFF2-40B4-BE49-F238E27FC236}">
                    <a16:creationId xmlns:a16="http://schemas.microsoft.com/office/drawing/2014/main" id="{71D4F60A-2665-0CBC-6781-71F0FA53ABEE}"/>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8;p52">
                <a:extLst>
                  <a:ext uri="{FF2B5EF4-FFF2-40B4-BE49-F238E27FC236}">
                    <a16:creationId xmlns:a16="http://schemas.microsoft.com/office/drawing/2014/main" id="{4C8986EC-61A0-EDD4-5086-B7EE818A40EC}"/>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49;p52">
                <a:extLst>
                  <a:ext uri="{FF2B5EF4-FFF2-40B4-BE49-F238E27FC236}">
                    <a16:creationId xmlns:a16="http://schemas.microsoft.com/office/drawing/2014/main" id="{0649C8D8-E29D-EFF7-DAF3-022A6644B37E}"/>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0;p52">
                <a:extLst>
                  <a:ext uri="{FF2B5EF4-FFF2-40B4-BE49-F238E27FC236}">
                    <a16:creationId xmlns:a16="http://schemas.microsoft.com/office/drawing/2014/main" id="{0DBCABFB-1D52-0CB2-851D-3E16FDBC01BE}"/>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1;p52">
                <a:extLst>
                  <a:ext uri="{FF2B5EF4-FFF2-40B4-BE49-F238E27FC236}">
                    <a16:creationId xmlns:a16="http://schemas.microsoft.com/office/drawing/2014/main" id="{A472FA6D-5402-6DA8-B00C-E910D0105AD8}"/>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2;p52">
                <a:extLst>
                  <a:ext uri="{FF2B5EF4-FFF2-40B4-BE49-F238E27FC236}">
                    <a16:creationId xmlns:a16="http://schemas.microsoft.com/office/drawing/2014/main" id="{35574672-99E0-3D52-BCBC-D05A38B159F2}"/>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3;p52">
                <a:extLst>
                  <a:ext uri="{FF2B5EF4-FFF2-40B4-BE49-F238E27FC236}">
                    <a16:creationId xmlns:a16="http://schemas.microsoft.com/office/drawing/2014/main" id="{E22B55C5-57EA-2DCB-76C4-6971154C3070}"/>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4;p52">
                <a:extLst>
                  <a:ext uri="{FF2B5EF4-FFF2-40B4-BE49-F238E27FC236}">
                    <a16:creationId xmlns:a16="http://schemas.microsoft.com/office/drawing/2014/main" id="{74165650-EAFC-246F-5B45-AC96B8B97217}"/>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5;p52">
                <a:extLst>
                  <a:ext uri="{FF2B5EF4-FFF2-40B4-BE49-F238E27FC236}">
                    <a16:creationId xmlns:a16="http://schemas.microsoft.com/office/drawing/2014/main" id="{1848C373-4DCF-98BB-6DBE-A0A8117B60DC}"/>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6;p52">
                <a:extLst>
                  <a:ext uri="{FF2B5EF4-FFF2-40B4-BE49-F238E27FC236}">
                    <a16:creationId xmlns:a16="http://schemas.microsoft.com/office/drawing/2014/main" id="{B35EF04A-EE6C-1440-E185-DEE84743E46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7;p52">
                <a:extLst>
                  <a:ext uri="{FF2B5EF4-FFF2-40B4-BE49-F238E27FC236}">
                    <a16:creationId xmlns:a16="http://schemas.microsoft.com/office/drawing/2014/main" id="{BA05AA1F-4213-20F2-D339-04401443FDB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8;p52">
                <a:extLst>
                  <a:ext uri="{FF2B5EF4-FFF2-40B4-BE49-F238E27FC236}">
                    <a16:creationId xmlns:a16="http://schemas.microsoft.com/office/drawing/2014/main" id="{B09EC4A7-AB6C-ED22-B7F5-C5B77EC22AD1}"/>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59;p52">
                <a:extLst>
                  <a:ext uri="{FF2B5EF4-FFF2-40B4-BE49-F238E27FC236}">
                    <a16:creationId xmlns:a16="http://schemas.microsoft.com/office/drawing/2014/main" id="{10459E59-9433-8104-E471-C5B12377D9BA}"/>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0;p52">
                <a:extLst>
                  <a:ext uri="{FF2B5EF4-FFF2-40B4-BE49-F238E27FC236}">
                    <a16:creationId xmlns:a16="http://schemas.microsoft.com/office/drawing/2014/main" id="{94A1C444-0BA7-A1EB-766B-27318D86B088}"/>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1;p52">
                <a:extLst>
                  <a:ext uri="{FF2B5EF4-FFF2-40B4-BE49-F238E27FC236}">
                    <a16:creationId xmlns:a16="http://schemas.microsoft.com/office/drawing/2014/main" id="{B65ADAA2-8003-FC4F-3158-AA2C8FEBA61F}"/>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2;p52">
                <a:extLst>
                  <a:ext uri="{FF2B5EF4-FFF2-40B4-BE49-F238E27FC236}">
                    <a16:creationId xmlns:a16="http://schemas.microsoft.com/office/drawing/2014/main" id="{43A0823B-7A56-C6D6-CB1A-599F3C2B78F4}"/>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3;p52">
                <a:extLst>
                  <a:ext uri="{FF2B5EF4-FFF2-40B4-BE49-F238E27FC236}">
                    <a16:creationId xmlns:a16="http://schemas.microsoft.com/office/drawing/2014/main" id="{12DFFB44-6335-BEE0-4E1D-0336177C74E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4;p52">
                <a:extLst>
                  <a:ext uri="{FF2B5EF4-FFF2-40B4-BE49-F238E27FC236}">
                    <a16:creationId xmlns:a16="http://schemas.microsoft.com/office/drawing/2014/main" id="{FA48B48D-98CA-7F30-B5BC-36C5BC9AE33D}"/>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5;p52">
                <a:extLst>
                  <a:ext uri="{FF2B5EF4-FFF2-40B4-BE49-F238E27FC236}">
                    <a16:creationId xmlns:a16="http://schemas.microsoft.com/office/drawing/2014/main" id="{2206BE82-EB89-6E8D-E4D1-E78ACD992433}"/>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6;p52">
                <a:extLst>
                  <a:ext uri="{FF2B5EF4-FFF2-40B4-BE49-F238E27FC236}">
                    <a16:creationId xmlns:a16="http://schemas.microsoft.com/office/drawing/2014/main" id="{451089F6-CFA5-16BE-E468-3E3B0E7823B9}"/>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4" name="Google Shape;1367;p52">
                <a:extLst>
                  <a:ext uri="{FF2B5EF4-FFF2-40B4-BE49-F238E27FC236}">
                    <a16:creationId xmlns:a16="http://schemas.microsoft.com/office/drawing/2014/main" id="{4DC7273B-4EC0-40FB-25CB-87F0914DAF19}"/>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1495301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4614" y="480667"/>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Đoạn văn tham khảo</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282890" y="760818"/>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786159" y="5504283"/>
            <a:ext cx="1263792" cy="1260135"/>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349" name="Google Shape;2957;p81">
            <a:extLst>
              <a:ext uri="{FF2B5EF4-FFF2-40B4-BE49-F238E27FC236}">
                <a16:creationId xmlns:a16="http://schemas.microsoft.com/office/drawing/2014/main" id="{55F64002-E4A2-3680-E16D-6D1694E7D8B9}"/>
              </a:ext>
            </a:extLst>
          </p:cNvPr>
          <p:cNvSpPr/>
          <p:nvPr/>
        </p:nvSpPr>
        <p:spPr>
          <a:xfrm>
            <a:off x="2956918" y="174579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5EC5C73D-24AF-B33A-F850-ECE976BCFD1A}"/>
              </a:ext>
            </a:extLst>
          </p:cNvPr>
          <p:cNvSpPr txBox="1"/>
          <p:nvPr/>
        </p:nvSpPr>
        <p:spPr>
          <a:xfrm>
            <a:off x="1723058" y="1623552"/>
            <a:ext cx="8563405" cy="4524315"/>
          </a:xfrm>
          <a:custGeom>
            <a:avLst/>
            <a:gdLst>
              <a:gd name="connsiteX0" fmla="*/ 0 w 8563405"/>
              <a:gd name="connsiteY0" fmla="*/ 0 h 4524315"/>
              <a:gd name="connsiteX1" fmla="*/ 485260 w 8563405"/>
              <a:gd name="connsiteY1" fmla="*/ 0 h 4524315"/>
              <a:gd name="connsiteX2" fmla="*/ 799251 w 8563405"/>
              <a:gd name="connsiteY2" fmla="*/ 0 h 4524315"/>
              <a:gd name="connsiteX3" fmla="*/ 1541413 w 8563405"/>
              <a:gd name="connsiteY3" fmla="*/ 0 h 4524315"/>
              <a:gd name="connsiteX4" fmla="*/ 2026673 w 8563405"/>
              <a:gd name="connsiteY4" fmla="*/ 0 h 4524315"/>
              <a:gd name="connsiteX5" fmla="*/ 2511932 w 8563405"/>
              <a:gd name="connsiteY5" fmla="*/ 0 h 4524315"/>
              <a:gd name="connsiteX6" fmla="*/ 3254094 w 8563405"/>
              <a:gd name="connsiteY6" fmla="*/ 0 h 4524315"/>
              <a:gd name="connsiteX7" fmla="*/ 3653719 w 8563405"/>
              <a:gd name="connsiteY7" fmla="*/ 0 h 4524315"/>
              <a:gd name="connsiteX8" fmla="*/ 4395881 w 8563405"/>
              <a:gd name="connsiteY8" fmla="*/ 0 h 4524315"/>
              <a:gd name="connsiteX9" fmla="*/ 5138043 w 8563405"/>
              <a:gd name="connsiteY9" fmla="*/ 0 h 4524315"/>
              <a:gd name="connsiteX10" fmla="*/ 5708937 w 8563405"/>
              <a:gd name="connsiteY10" fmla="*/ 0 h 4524315"/>
              <a:gd name="connsiteX11" fmla="*/ 6451098 w 8563405"/>
              <a:gd name="connsiteY11" fmla="*/ 0 h 4524315"/>
              <a:gd name="connsiteX12" fmla="*/ 6936358 w 8563405"/>
              <a:gd name="connsiteY12" fmla="*/ 0 h 4524315"/>
              <a:gd name="connsiteX13" fmla="*/ 7421618 w 8563405"/>
              <a:gd name="connsiteY13" fmla="*/ 0 h 4524315"/>
              <a:gd name="connsiteX14" fmla="*/ 8078145 w 8563405"/>
              <a:gd name="connsiteY14" fmla="*/ 0 h 4524315"/>
              <a:gd name="connsiteX15" fmla="*/ 8563405 w 8563405"/>
              <a:gd name="connsiteY15" fmla="*/ 0 h 4524315"/>
              <a:gd name="connsiteX16" fmla="*/ 8563405 w 8563405"/>
              <a:gd name="connsiteY16" fmla="*/ 656026 h 4524315"/>
              <a:gd name="connsiteX17" fmla="*/ 8563405 w 8563405"/>
              <a:gd name="connsiteY17" fmla="*/ 1266808 h 4524315"/>
              <a:gd name="connsiteX18" fmla="*/ 8563405 w 8563405"/>
              <a:gd name="connsiteY18" fmla="*/ 1877591 h 4524315"/>
              <a:gd name="connsiteX19" fmla="*/ 8563405 w 8563405"/>
              <a:gd name="connsiteY19" fmla="*/ 2488373 h 4524315"/>
              <a:gd name="connsiteX20" fmla="*/ 8563405 w 8563405"/>
              <a:gd name="connsiteY20" fmla="*/ 2918183 h 4524315"/>
              <a:gd name="connsiteX21" fmla="*/ 8563405 w 8563405"/>
              <a:gd name="connsiteY21" fmla="*/ 3393236 h 4524315"/>
              <a:gd name="connsiteX22" fmla="*/ 8563405 w 8563405"/>
              <a:gd name="connsiteY22" fmla="*/ 4004019 h 4524315"/>
              <a:gd name="connsiteX23" fmla="*/ 8563405 w 8563405"/>
              <a:gd name="connsiteY23" fmla="*/ 4524315 h 4524315"/>
              <a:gd name="connsiteX24" fmla="*/ 8163779 w 8563405"/>
              <a:gd name="connsiteY24" fmla="*/ 4524315 h 4524315"/>
              <a:gd name="connsiteX25" fmla="*/ 7849788 w 8563405"/>
              <a:gd name="connsiteY25" fmla="*/ 4524315 h 4524315"/>
              <a:gd name="connsiteX26" fmla="*/ 7535796 w 8563405"/>
              <a:gd name="connsiteY26" fmla="*/ 4524315 h 4524315"/>
              <a:gd name="connsiteX27" fmla="*/ 6964903 w 8563405"/>
              <a:gd name="connsiteY27" fmla="*/ 4524315 h 4524315"/>
              <a:gd name="connsiteX28" fmla="*/ 6565277 w 8563405"/>
              <a:gd name="connsiteY28" fmla="*/ 4524315 h 4524315"/>
              <a:gd name="connsiteX29" fmla="*/ 5908749 w 8563405"/>
              <a:gd name="connsiteY29" fmla="*/ 4524315 h 4524315"/>
              <a:gd name="connsiteX30" fmla="*/ 5509124 w 8563405"/>
              <a:gd name="connsiteY30" fmla="*/ 4524315 h 4524315"/>
              <a:gd name="connsiteX31" fmla="*/ 4852596 w 8563405"/>
              <a:gd name="connsiteY31" fmla="*/ 4524315 h 4524315"/>
              <a:gd name="connsiteX32" fmla="*/ 4538605 w 8563405"/>
              <a:gd name="connsiteY32" fmla="*/ 4524315 h 4524315"/>
              <a:gd name="connsiteX33" fmla="*/ 3882077 w 8563405"/>
              <a:gd name="connsiteY33" fmla="*/ 4524315 h 4524315"/>
              <a:gd name="connsiteX34" fmla="*/ 3482451 w 8563405"/>
              <a:gd name="connsiteY34" fmla="*/ 4524315 h 4524315"/>
              <a:gd name="connsiteX35" fmla="*/ 3168460 w 8563405"/>
              <a:gd name="connsiteY35" fmla="*/ 4524315 h 4524315"/>
              <a:gd name="connsiteX36" fmla="*/ 2768834 w 8563405"/>
              <a:gd name="connsiteY36" fmla="*/ 4524315 h 4524315"/>
              <a:gd name="connsiteX37" fmla="*/ 2112307 w 8563405"/>
              <a:gd name="connsiteY37" fmla="*/ 4524315 h 4524315"/>
              <a:gd name="connsiteX38" fmla="*/ 1712681 w 8563405"/>
              <a:gd name="connsiteY38" fmla="*/ 4524315 h 4524315"/>
              <a:gd name="connsiteX39" fmla="*/ 1398689 w 8563405"/>
              <a:gd name="connsiteY39" fmla="*/ 4524315 h 4524315"/>
              <a:gd name="connsiteX40" fmla="*/ 999064 w 8563405"/>
              <a:gd name="connsiteY40" fmla="*/ 4524315 h 4524315"/>
              <a:gd name="connsiteX41" fmla="*/ 513804 w 8563405"/>
              <a:gd name="connsiteY41" fmla="*/ 4524315 h 4524315"/>
              <a:gd name="connsiteX42" fmla="*/ 0 w 8563405"/>
              <a:gd name="connsiteY42" fmla="*/ 4524315 h 4524315"/>
              <a:gd name="connsiteX43" fmla="*/ 0 w 8563405"/>
              <a:gd name="connsiteY43" fmla="*/ 4049262 h 4524315"/>
              <a:gd name="connsiteX44" fmla="*/ 0 w 8563405"/>
              <a:gd name="connsiteY44" fmla="*/ 3574209 h 4524315"/>
              <a:gd name="connsiteX45" fmla="*/ 0 w 8563405"/>
              <a:gd name="connsiteY45" fmla="*/ 3008669 h 4524315"/>
              <a:gd name="connsiteX46" fmla="*/ 0 w 8563405"/>
              <a:gd name="connsiteY46" fmla="*/ 2443130 h 4524315"/>
              <a:gd name="connsiteX47" fmla="*/ 0 w 8563405"/>
              <a:gd name="connsiteY47" fmla="*/ 1877591 h 4524315"/>
              <a:gd name="connsiteX48" fmla="*/ 0 w 8563405"/>
              <a:gd name="connsiteY48" fmla="*/ 1312051 h 4524315"/>
              <a:gd name="connsiteX49" fmla="*/ 0 w 8563405"/>
              <a:gd name="connsiteY49" fmla="*/ 791755 h 4524315"/>
              <a:gd name="connsiteX50" fmla="*/ 0 w 8563405"/>
              <a:gd name="connsiteY50" fmla="*/ 0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563405" h="4524315" extrusionOk="0">
                <a:moveTo>
                  <a:pt x="0" y="0"/>
                </a:moveTo>
                <a:cubicBezTo>
                  <a:pt x="233667" y="-28599"/>
                  <a:pt x="332478" y="1009"/>
                  <a:pt x="485260" y="0"/>
                </a:cubicBezTo>
                <a:cubicBezTo>
                  <a:pt x="638042" y="-1009"/>
                  <a:pt x="647565" y="2986"/>
                  <a:pt x="799251" y="0"/>
                </a:cubicBezTo>
                <a:cubicBezTo>
                  <a:pt x="950937" y="-2986"/>
                  <a:pt x="1392382" y="14568"/>
                  <a:pt x="1541413" y="0"/>
                </a:cubicBezTo>
                <a:cubicBezTo>
                  <a:pt x="1690444" y="-14568"/>
                  <a:pt x="1912525" y="33503"/>
                  <a:pt x="2026673" y="0"/>
                </a:cubicBezTo>
                <a:cubicBezTo>
                  <a:pt x="2140821" y="-33503"/>
                  <a:pt x="2412242" y="4080"/>
                  <a:pt x="2511932" y="0"/>
                </a:cubicBezTo>
                <a:cubicBezTo>
                  <a:pt x="2611622" y="-4080"/>
                  <a:pt x="2923549" y="82339"/>
                  <a:pt x="3254094" y="0"/>
                </a:cubicBezTo>
                <a:cubicBezTo>
                  <a:pt x="3584639" y="-82339"/>
                  <a:pt x="3454312" y="47007"/>
                  <a:pt x="3653719" y="0"/>
                </a:cubicBezTo>
                <a:cubicBezTo>
                  <a:pt x="3853127" y="-47007"/>
                  <a:pt x="4070961" y="51385"/>
                  <a:pt x="4395881" y="0"/>
                </a:cubicBezTo>
                <a:cubicBezTo>
                  <a:pt x="4720801" y="-51385"/>
                  <a:pt x="4898670" y="52750"/>
                  <a:pt x="5138043" y="0"/>
                </a:cubicBezTo>
                <a:cubicBezTo>
                  <a:pt x="5377416" y="-52750"/>
                  <a:pt x="5567048" y="44486"/>
                  <a:pt x="5708937" y="0"/>
                </a:cubicBezTo>
                <a:cubicBezTo>
                  <a:pt x="5850826" y="-44486"/>
                  <a:pt x="6188145" y="62084"/>
                  <a:pt x="6451098" y="0"/>
                </a:cubicBezTo>
                <a:cubicBezTo>
                  <a:pt x="6714051" y="-62084"/>
                  <a:pt x="6800999" y="2938"/>
                  <a:pt x="6936358" y="0"/>
                </a:cubicBezTo>
                <a:cubicBezTo>
                  <a:pt x="7071717" y="-2938"/>
                  <a:pt x="7222663" y="40566"/>
                  <a:pt x="7421618" y="0"/>
                </a:cubicBezTo>
                <a:cubicBezTo>
                  <a:pt x="7620573" y="-40566"/>
                  <a:pt x="7888651" y="38497"/>
                  <a:pt x="8078145" y="0"/>
                </a:cubicBezTo>
                <a:cubicBezTo>
                  <a:pt x="8267639" y="-38497"/>
                  <a:pt x="8422527" y="20461"/>
                  <a:pt x="8563405" y="0"/>
                </a:cubicBezTo>
                <a:cubicBezTo>
                  <a:pt x="8612163" y="220792"/>
                  <a:pt x="8506853" y="432911"/>
                  <a:pt x="8563405" y="656026"/>
                </a:cubicBezTo>
                <a:cubicBezTo>
                  <a:pt x="8619957" y="879141"/>
                  <a:pt x="8490763" y="977071"/>
                  <a:pt x="8563405" y="1266808"/>
                </a:cubicBezTo>
                <a:cubicBezTo>
                  <a:pt x="8636047" y="1556545"/>
                  <a:pt x="8540486" y="1635316"/>
                  <a:pt x="8563405" y="1877591"/>
                </a:cubicBezTo>
                <a:cubicBezTo>
                  <a:pt x="8586324" y="2119866"/>
                  <a:pt x="8501111" y="2364083"/>
                  <a:pt x="8563405" y="2488373"/>
                </a:cubicBezTo>
                <a:cubicBezTo>
                  <a:pt x="8625699" y="2612663"/>
                  <a:pt x="8543886" y="2784593"/>
                  <a:pt x="8563405" y="2918183"/>
                </a:cubicBezTo>
                <a:cubicBezTo>
                  <a:pt x="8582924" y="3051773"/>
                  <a:pt x="8511117" y="3170890"/>
                  <a:pt x="8563405" y="3393236"/>
                </a:cubicBezTo>
                <a:cubicBezTo>
                  <a:pt x="8615693" y="3615582"/>
                  <a:pt x="8502968" y="3743920"/>
                  <a:pt x="8563405" y="4004019"/>
                </a:cubicBezTo>
                <a:cubicBezTo>
                  <a:pt x="8623842" y="4264118"/>
                  <a:pt x="8547757" y="4267925"/>
                  <a:pt x="8563405" y="4524315"/>
                </a:cubicBezTo>
                <a:cubicBezTo>
                  <a:pt x="8399534" y="4547859"/>
                  <a:pt x="8343128" y="4503029"/>
                  <a:pt x="8163779" y="4524315"/>
                </a:cubicBezTo>
                <a:cubicBezTo>
                  <a:pt x="7984430" y="4545601"/>
                  <a:pt x="7920259" y="4496726"/>
                  <a:pt x="7849788" y="4524315"/>
                </a:cubicBezTo>
                <a:cubicBezTo>
                  <a:pt x="7779317" y="4551904"/>
                  <a:pt x="7656970" y="4516707"/>
                  <a:pt x="7535796" y="4524315"/>
                </a:cubicBezTo>
                <a:cubicBezTo>
                  <a:pt x="7414622" y="4531923"/>
                  <a:pt x="7113130" y="4506968"/>
                  <a:pt x="6964903" y="4524315"/>
                </a:cubicBezTo>
                <a:cubicBezTo>
                  <a:pt x="6816676" y="4541662"/>
                  <a:pt x="6702997" y="4521638"/>
                  <a:pt x="6565277" y="4524315"/>
                </a:cubicBezTo>
                <a:cubicBezTo>
                  <a:pt x="6427557" y="4526992"/>
                  <a:pt x="6198029" y="4486057"/>
                  <a:pt x="5908749" y="4524315"/>
                </a:cubicBezTo>
                <a:cubicBezTo>
                  <a:pt x="5619469" y="4562573"/>
                  <a:pt x="5627328" y="4495987"/>
                  <a:pt x="5509124" y="4524315"/>
                </a:cubicBezTo>
                <a:cubicBezTo>
                  <a:pt x="5390921" y="4552643"/>
                  <a:pt x="5156060" y="4491276"/>
                  <a:pt x="4852596" y="4524315"/>
                </a:cubicBezTo>
                <a:cubicBezTo>
                  <a:pt x="4549132" y="4557354"/>
                  <a:pt x="4657145" y="4501146"/>
                  <a:pt x="4538605" y="4524315"/>
                </a:cubicBezTo>
                <a:cubicBezTo>
                  <a:pt x="4420065" y="4547484"/>
                  <a:pt x="4046942" y="4496710"/>
                  <a:pt x="3882077" y="4524315"/>
                </a:cubicBezTo>
                <a:cubicBezTo>
                  <a:pt x="3717212" y="4551920"/>
                  <a:pt x="3617848" y="4485076"/>
                  <a:pt x="3482451" y="4524315"/>
                </a:cubicBezTo>
                <a:cubicBezTo>
                  <a:pt x="3347054" y="4563554"/>
                  <a:pt x="3304032" y="4519407"/>
                  <a:pt x="3168460" y="4524315"/>
                </a:cubicBezTo>
                <a:cubicBezTo>
                  <a:pt x="3032888" y="4529223"/>
                  <a:pt x="2933316" y="4479014"/>
                  <a:pt x="2768834" y="4524315"/>
                </a:cubicBezTo>
                <a:cubicBezTo>
                  <a:pt x="2604352" y="4569616"/>
                  <a:pt x="2430995" y="4498207"/>
                  <a:pt x="2112307" y="4524315"/>
                </a:cubicBezTo>
                <a:cubicBezTo>
                  <a:pt x="1793619" y="4550423"/>
                  <a:pt x="1901578" y="4502370"/>
                  <a:pt x="1712681" y="4524315"/>
                </a:cubicBezTo>
                <a:cubicBezTo>
                  <a:pt x="1523784" y="4546260"/>
                  <a:pt x="1461760" y="4496641"/>
                  <a:pt x="1398689" y="4524315"/>
                </a:cubicBezTo>
                <a:cubicBezTo>
                  <a:pt x="1335618" y="4551989"/>
                  <a:pt x="1111444" y="4477587"/>
                  <a:pt x="999064" y="4524315"/>
                </a:cubicBezTo>
                <a:cubicBezTo>
                  <a:pt x="886684" y="4571043"/>
                  <a:pt x="681722" y="4512221"/>
                  <a:pt x="513804" y="4524315"/>
                </a:cubicBezTo>
                <a:cubicBezTo>
                  <a:pt x="345886" y="4536409"/>
                  <a:pt x="225775" y="4506663"/>
                  <a:pt x="0" y="4524315"/>
                </a:cubicBezTo>
                <a:cubicBezTo>
                  <a:pt x="-24423" y="4306817"/>
                  <a:pt x="40286" y="4240707"/>
                  <a:pt x="0" y="4049262"/>
                </a:cubicBezTo>
                <a:cubicBezTo>
                  <a:pt x="-40286" y="3857817"/>
                  <a:pt x="27999" y="3715084"/>
                  <a:pt x="0" y="3574209"/>
                </a:cubicBezTo>
                <a:cubicBezTo>
                  <a:pt x="-27999" y="3433334"/>
                  <a:pt x="7438" y="3151456"/>
                  <a:pt x="0" y="3008669"/>
                </a:cubicBezTo>
                <a:cubicBezTo>
                  <a:pt x="-7438" y="2865882"/>
                  <a:pt x="15295" y="2659579"/>
                  <a:pt x="0" y="2443130"/>
                </a:cubicBezTo>
                <a:cubicBezTo>
                  <a:pt x="-15295" y="2226681"/>
                  <a:pt x="63091" y="2117397"/>
                  <a:pt x="0" y="1877591"/>
                </a:cubicBezTo>
                <a:cubicBezTo>
                  <a:pt x="-63091" y="1637785"/>
                  <a:pt x="49411" y="1543433"/>
                  <a:pt x="0" y="1312051"/>
                </a:cubicBezTo>
                <a:cubicBezTo>
                  <a:pt x="-49411" y="1080669"/>
                  <a:pt x="31426" y="936789"/>
                  <a:pt x="0" y="791755"/>
                </a:cubicBezTo>
                <a:cubicBezTo>
                  <a:pt x="-31426" y="646721"/>
                  <a:pt x="86993" y="276153"/>
                  <a:pt x="0" y="0"/>
                </a:cubicBezTo>
                <a:close/>
              </a:path>
            </a:pathLst>
          </a:custGeom>
          <a:noFill/>
          <a:ln w="38100">
            <a:solidFill>
              <a:schemeClr val="tx2">
                <a:lumMod val="10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algn="just"/>
            <a:r>
              <a:rPr lang="vi-VN" sz="1600">
                <a:solidFill>
                  <a:srgbClr val="0B050B"/>
                </a:solidFill>
                <a:effectLst/>
                <a:latin typeface="Times New Roman" panose="02020603050405020304" pitchFamily="18" charset="0"/>
                <a:ea typeface="Calibri" panose="020F0502020204030204" pitchFamily="34" charset="0"/>
              </a:rPr>
              <a:t>Lá đỏ được nhà thơ Nguyễn Đình Thi chắp bút sau khi đến với mảnh đất Tây Nguyên, trong buổi nơi đây đang trải qua những ngày tháng khốc liệt nhất của trận chiến chống Pháp. Với thể thơ tự do và cách ngắp nhịp, gieo vần phóng khoáng, linh hoạt, bài thơ đã khắc họa được bối cảnh Trường Sơn hùng vĩ cùng khí thế hào hùng, tâm thái lạc quan của quân ta. Người lính trong bài thơ chợt gặp một “em gái tiền phương” giữa chốn rừng núi. Lá rừng đỏ rơi ào ào như cơn mưa, tạo khung cảnh đậm chất trữ tình cho cuộc gặp gỡ ấy. Người lính trẻ ví “em gái tiền phương” với quê hương, đã giúp người đọc tưởng tượng ra vẻ đẹp mộc mạc, bình dị và gần gũi của cô gái ấy. Với người lính, những cô gái đó là hiện thân của hậu phương, của quê hương - điểm tựa tinh thần cho các anh vững tay súng, chắc bước chân. Cuộc gặp gỡ ấy diễn ra chóng vánh, bời ai cũng vội vã với nhiệm vụ của mình. Đoàn quân rời đi hướng Trường Sơn nhòa khói lửa. Hình ảnh vừa hùng vĩ vừa lãng mạn, lại hào hùng. Các anh rời đi, mang theo khát vọng độc lập của hậu phương, thẳng tiến vào Sài Gòn. Với quyết tâm và hi vọng ngút ngàn, người lính để lại lời hẹn gặp mặt tại Sài Gòn. Khi đó, đất nước đã độc lập, hậu phương và tiền tuyến sẽ đoàn tụ với nhau. Đó không chỉ là một lời hứa mà còn là một thời thề mang nặng quyết tâm của người lính. Những con người quyết tử cho tổ quốc quyết sinh. Kết thúc bài thơ, là nụ cười và đôi mắt trong veo của em gái tiền phương. Đó là ánh nhìn của sự tin tưởng và hi vọng của hậu phương dành cho những người lính. Tác phẩm thơ Lá đỏ đã kể lại cuộc gặp gỡ chóng vánh đầy thi vị giữa chốn Trường Sơn bom đạn, giúp em cảm nhận được sự khốc liệt của chiến tranh. Và thấu hiểu được những hi sinh cùng khát vọng của những người lính và cả hậu phương trong chiến tranh.</a:t>
            </a:r>
            <a:endParaRPr lang="en-US" sz="1600">
              <a:solidFill>
                <a:srgbClr val="0B050B"/>
              </a:solidFill>
            </a:endParaRPr>
          </a:p>
        </p:txBody>
      </p:sp>
      <p:grpSp>
        <p:nvGrpSpPr>
          <p:cNvPr id="1351" name="Google Shape;3504;p80">
            <a:extLst>
              <a:ext uri="{FF2B5EF4-FFF2-40B4-BE49-F238E27FC236}">
                <a16:creationId xmlns:a16="http://schemas.microsoft.com/office/drawing/2014/main" id="{6FC27706-1A71-9012-4436-84457BABB747}"/>
              </a:ext>
            </a:extLst>
          </p:cNvPr>
          <p:cNvGrpSpPr/>
          <p:nvPr/>
        </p:nvGrpSpPr>
        <p:grpSpPr>
          <a:xfrm>
            <a:off x="324337" y="4437597"/>
            <a:ext cx="1337903" cy="1995072"/>
            <a:chOff x="2892225" y="535525"/>
            <a:chExt cx="1747200" cy="2865450"/>
          </a:xfrm>
        </p:grpSpPr>
        <p:sp>
          <p:nvSpPr>
            <p:cNvPr id="1353" name="Google Shape;3505;p80">
              <a:extLst>
                <a:ext uri="{FF2B5EF4-FFF2-40B4-BE49-F238E27FC236}">
                  <a16:creationId xmlns:a16="http://schemas.microsoft.com/office/drawing/2014/main" id="{F51C82B2-AA1A-BF6E-3A7A-CF5F18AB6314}"/>
                </a:ext>
              </a:extLst>
            </p:cNvPr>
            <p:cNvSpPr/>
            <p:nvPr/>
          </p:nvSpPr>
          <p:spPr>
            <a:xfrm>
              <a:off x="3149225" y="2150050"/>
              <a:ext cx="422900" cy="467575"/>
            </a:xfrm>
            <a:custGeom>
              <a:avLst/>
              <a:gdLst/>
              <a:ahLst/>
              <a:cxnLst/>
              <a:rect l="l" t="t" r="r" b="b"/>
              <a:pathLst>
                <a:path w="16916" h="18703" extrusionOk="0">
                  <a:moveTo>
                    <a:pt x="8129" y="1"/>
                  </a:moveTo>
                  <a:lnTo>
                    <a:pt x="1" y="12163"/>
                  </a:lnTo>
                  <a:lnTo>
                    <a:pt x="6083" y="16232"/>
                  </a:lnTo>
                  <a:cubicBezTo>
                    <a:pt x="6186" y="16303"/>
                    <a:pt x="7731" y="17330"/>
                    <a:pt x="9998" y="18702"/>
                  </a:cubicBezTo>
                  <a:cubicBezTo>
                    <a:pt x="12266" y="14360"/>
                    <a:pt x="14646" y="10130"/>
                    <a:pt x="16916" y="5785"/>
                  </a:cubicBezTo>
                  <a:cubicBezTo>
                    <a:pt x="16000" y="5226"/>
                    <a:pt x="15095" y="4648"/>
                    <a:pt x="14219" y="4067"/>
                  </a:cubicBezTo>
                  <a:lnTo>
                    <a:pt x="8129" y="1"/>
                  </a:lnTo>
                  <a:close/>
                </a:path>
              </a:pathLst>
            </a:custGeom>
            <a:solidFill>
              <a:srgbClr val="FFAF9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55" name="Google Shape;3506;p80">
              <a:extLst>
                <a:ext uri="{FF2B5EF4-FFF2-40B4-BE49-F238E27FC236}">
                  <a16:creationId xmlns:a16="http://schemas.microsoft.com/office/drawing/2014/main" id="{BB19A59E-D5C5-93A4-4D61-0B6FE7E2E8F2}"/>
                </a:ext>
              </a:extLst>
            </p:cNvPr>
            <p:cNvSpPr/>
            <p:nvPr/>
          </p:nvSpPr>
          <p:spPr>
            <a:xfrm>
              <a:off x="3399175" y="1900125"/>
              <a:ext cx="759225" cy="909700"/>
            </a:xfrm>
            <a:custGeom>
              <a:avLst/>
              <a:gdLst/>
              <a:ahLst/>
              <a:cxnLst/>
              <a:rect l="l" t="t" r="r" b="b"/>
              <a:pathLst>
                <a:path w="30369" h="36388" extrusionOk="0">
                  <a:moveTo>
                    <a:pt x="27308" y="0"/>
                  </a:moveTo>
                  <a:lnTo>
                    <a:pt x="12824" y="2085"/>
                  </a:lnTo>
                  <a:lnTo>
                    <a:pt x="13862" y="9327"/>
                  </a:lnTo>
                  <a:cubicBezTo>
                    <a:pt x="14279" y="12214"/>
                    <a:pt x="14687" y="16485"/>
                    <a:pt x="14777" y="20105"/>
                  </a:cubicBezTo>
                  <a:cubicBezTo>
                    <a:pt x="12470" y="19007"/>
                    <a:pt x="9651" y="17471"/>
                    <a:pt x="6918" y="15782"/>
                  </a:cubicBezTo>
                  <a:cubicBezTo>
                    <a:pt x="4648" y="20127"/>
                    <a:pt x="2268" y="24357"/>
                    <a:pt x="0" y="28699"/>
                  </a:cubicBezTo>
                  <a:cubicBezTo>
                    <a:pt x="1475" y="29585"/>
                    <a:pt x="3244" y="30622"/>
                    <a:pt x="5126" y="31628"/>
                  </a:cubicBezTo>
                  <a:cubicBezTo>
                    <a:pt x="11199" y="34862"/>
                    <a:pt x="15582" y="36388"/>
                    <a:pt x="19141" y="36388"/>
                  </a:cubicBezTo>
                  <a:cubicBezTo>
                    <a:pt x="20574" y="36388"/>
                    <a:pt x="21867" y="36143"/>
                    <a:pt x="23076" y="35665"/>
                  </a:cubicBezTo>
                  <a:cubicBezTo>
                    <a:pt x="25924" y="34557"/>
                    <a:pt x="27969" y="32209"/>
                    <a:pt x="28680" y="29229"/>
                  </a:cubicBezTo>
                  <a:cubicBezTo>
                    <a:pt x="30369" y="22231"/>
                    <a:pt x="28702" y="9680"/>
                    <a:pt x="28345" y="7240"/>
                  </a:cubicBezTo>
                  <a:lnTo>
                    <a:pt x="27308" y="0"/>
                  </a:lnTo>
                  <a:close/>
                </a:path>
              </a:pathLst>
            </a:custGeom>
            <a:solidFill>
              <a:srgbClr val="B1E9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56" name="Google Shape;3507;p80">
              <a:extLst>
                <a:ext uri="{FF2B5EF4-FFF2-40B4-BE49-F238E27FC236}">
                  <a16:creationId xmlns:a16="http://schemas.microsoft.com/office/drawing/2014/main" id="{1536875E-8EDD-65A7-A9E3-26E78C9F2583}"/>
                </a:ext>
              </a:extLst>
            </p:cNvPr>
            <p:cNvSpPr/>
            <p:nvPr/>
          </p:nvSpPr>
          <p:spPr>
            <a:xfrm>
              <a:off x="3784400" y="1864250"/>
              <a:ext cx="795525" cy="985475"/>
            </a:xfrm>
            <a:custGeom>
              <a:avLst/>
              <a:gdLst/>
              <a:ahLst/>
              <a:cxnLst/>
              <a:rect l="l" t="t" r="r" b="b"/>
              <a:pathLst>
                <a:path w="31821" h="39419" extrusionOk="0">
                  <a:moveTo>
                    <a:pt x="6153" y="0"/>
                  </a:moveTo>
                  <a:lnTo>
                    <a:pt x="0" y="13283"/>
                  </a:lnTo>
                  <a:lnTo>
                    <a:pt x="6641" y="16353"/>
                  </a:lnTo>
                  <a:cubicBezTo>
                    <a:pt x="10290" y="18052"/>
                    <a:pt x="14288" y="20381"/>
                    <a:pt x="16331" y="21957"/>
                  </a:cubicBezTo>
                  <a:cubicBezTo>
                    <a:pt x="15406" y="25130"/>
                    <a:pt x="13354" y="30866"/>
                    <a:pt x="11267" y="36216"/>
                  </a:cubicBezTo>
                  <a:cubicBezTo>
                    <a:pt x="16087" y="36958"/>
                    <a:pt x="20908" y="38159"/>
                    <a:pt x="25728" y="39419"/>
                  </a:cubicBezTo>
                  <a:cubicBezTo>
                    <a:pt x="28291" y="32738"/>
                    <a:pt x="31181" y="24552"/>
                    <a:pt x="31415" y="21023"/>
                  </a:cubicBezTo>
                  <a:cubicBezTo>
                    <a:pt x="31821" y="14899"/>
                    <a:pt x="26278" y="10679"/>
                    <a:pt x="20808" y="7364"/>
                  </a:cubicBezTo>
                  <a:cubicBezTo>
                    <a:pt x="16871" y="4974"/>
                    <a:pt x="12956" y="3154"/>
                    <a:pt x="12792" y="3083"/>
                  </a:cubicBezTo>
                  <a:lnTo>
                    <a:pt x="6153" y="0"/>
                  </a:lnTo>
                  <a:close/>
                </a:path>
              </a:pathLst>
            </a:custGeom>
            <a:solidFill>
              <a:srgbClr val="B1E9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57" name="Google Shape;3508;p80">
              <a:extLst>
                <a:ext uri="{FF2B5EF4-FFF2-40B4-BE49-F238E27FC236}">
                  <a16:creationId xmlns:a16="http://schemas.microsoft.com/office/drawing/2014/main" id="{D132B4E4-709F-41FA-855F-DB8BA07EE41D}"/>
                </a:ext>
              </a:extLst>
            </p:cNvPr>
            <p:cNvSpPr/>
            <p:nvPr/>
          </p:nvSpPr>
          <p:spPr>
            <a:xfrm>
              <a:off x="3969225" y="2769650"/>
              <a:ext cx="458400" cy="378600"/>
            </a:xfrm>
            <a:custGeom>
              <a:avLst/>
              <a:gdLst/>
              <a:ahLst/>
              <a:cxnLst/>
              <a:rect l="l" t="t" r="r" b="b"/>
              <a:pathLst>
                <a:path w="18336" h="15144" extrusionOk="0">
                  <a:moveTo>
                    <a:pt x="3874" y="0"/>
                  </a:moveTo>
                  <a:cubicBezTo>
                    <a:pt x="3488" y="987"/>
                    <a:pt x="3112" y="1963"/>
                    <a:pt x="2727" y="2898"/>
                  </a:cubicBezTo>
                  <a:lnTo>
                    <a:pt x="0" y="9693"/>
                  </a:lnTo>
                  <a:lnTo>
                    <a:pt x="13588" y="15143"/>
                  </a:lnTo>
                  <a:lnTo>
                    <a:pt x="16312" y="8350"/>
                  </a:lnTo>
                  <a:cubicBezTo>
                    <a:pt x="16912" y="6844"/>
                    <a:pt x="17615" y="5085"/>
                    <a:pt x="18335" y="3203"/>
                  </a:cubicBezTo>
                  <a:cubicBezTo>
                    <a:pt x="13515" y="1943"/>
                    <a:pt x="8694" y="742"/>
                    <a:pt x="3874" y="0"/>
                  </a:cubicBezTo>
                  <a:close/>
                </a:path>
              </a:pathLst>
            </a:custGeom>
            <a:solidFill>
              <a:srgbClr val="FFAF9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58" name="Google Shape;3509;p80">
              <a:extLst>
                <a:ext uri="{FF2B5EF4-FFF2-40B4-BE49-F238E27FC236}">
                  <a16:creationId xmlns:a16="http://schemas.microsoft.com/office/drawing/2014/main" id="{2D0AA4A1-C24E-542C-5839-8DE1E5343A27}"/>
                </a:ext>
              </a:extLst>
            </p:cNvPr>
            <p:cNvSpPr/>
            <p:nvPr/>
          </p:nvSpPr>
          <p:spPr>
            <a:xfrm>
              <a:off x="3883800" y="3001275"/>
              <a:ext cx="549675" cy="399700"/>
            </a:xfrm>
            <a:custGeom>
              <a:avLst/>
              <a:gdLst/>
              <a:ahLst/>
              <a:cxnLst/>
              <a:rect l="l" t="t" r="r" b="b"/>
              <a:pathLst>
                <a:path w="21987" h="15988" extrusionOk="0">
                  <a:moveTo>
                    <a:pt x="3530" y="1"/>
                  </a:moveTo>
                  <a:lnTo>
                    <a:pt x="0" y="10159"/>
                  </a:lnTo>
                  <a:lnTo>
                    <a:pt x="21132" y="15988"/>
                  </a:lnTo>
                  <a:cubicBezTo>
                    <a:pt x="21987" y="7638"/>
                    <a:pt x="17005" y="5746"/>
                    <a:pt x="17005" y="5746"/>
                  </a:cubicBezTo>
                  <a:lnTo>
                    <a:pt x="3530" y="1"/>
                  </a:lnTo>
                  <a:close/>
                </a:path>
              </a:pathLst>
            </a:custGeom>
            <a:solidFill>
              <a:srgbClr val="BC5FF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59" name="Google Shape;3510;p80">
              <a:extLst>
                <a:ext uri="{FF2B5EF4-FFF2-40B4-BE49-F238E27FC236}">
                  <a16:creationId xmlns:a16="http://schemas.microsoft.com/office/drawing/2014/main" id="{CC62169F-6CA3-D22D-E304-4A1C6C356121}"/>
                </a:ext>
              </a:extLst>
            </p:cNvPr>
            <p:cNvSpPr/>
            <p:nvPr/>
          </p:nvSpPr>
          <p:spPr>
            <a:xfrm>
              <a:off x="3883800" y="3170050"/>
              <a:ext cx="530650" cy="230925"/>
            </a:xfrm>
            <a:custGeom>
              <a:avLst/>
              <a:gdLst/>
              <a:ahLst/>
              <a:cxnLst/>
              <a:rect l="l" t="t" r="r" b="b"/>
              <a:pathLst>
                <a:path w="21226" h="9237" extrusionOk="0">
                  <a:moveTo>
                    <a:pt x="1179" y="1"/>
                  </a:moveTo>
                  <a:lnTo>
                    <a:pt x="0" y="3408"/>
                  </a:lnTo>
                  <a:lnTo>
                    <a:pt x="21132" y="9237"/>
                  </a:lnTo>
                  <a:lnTo>
                    <a:pt x="21225" y="8004"/>
                  </a:lnTo>
                  <a:lnTo>
                    <a:pt x="1179"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0" name="Google Shape;3511;p80">
              <a:extLst>
                <a:ext uri="{FF2B5EF4-FFF2-40B4-BE49-F238E27FC236}">
                  <a16:creationId xmlns:a16="http://schemas.microsoft.com/office/drawing/2014/main" id="{14EC2523-7BB4-CAD5-DC19-07DA4AD2F351}"/>
                </a:ext>
              </a:extLst>
            </p:cNvPr>
            <p:cNvSpPr/>
            <p:nvPr/>
          </p:nvSpPr>
          <p:spPr>
            <a:xfrm>
              <a:off x="4289100" y="3231600"/>
              <a:ext cx="102225" cy="107750"/>
            </a:xfrm>
            <a:custGeom>
              <a:avLst/>
              <a:gdLst/>
              <a:ahLst/>
              <a:cxnLst/>
              <a:rect l="l" t="t" r="r" b="b"/>
              <a:pathLst>
                <a:path w="4089" h="4310" extrusionOk="0">
                  <a:moveTo>
                    <a:pt x="3796" y="1"/>
                  </a:moveTo>
                  <a:cubicBezTo>
                    <a:pt x="3768" y="1"/>
                    <a:pt x="3739" y="7"/>
                    <a:pt x="3710" y="21"/>
                  </a:cubicBezTo>
                  <a:cubicBezTo>
                    <a:pt x="1992" y="795"/>
                    <a:pt x="649" y="2298"/>
                    <a:pt x="49" y="4090"/>
                  </a:cubicBezTo>
                  <a:cubicBezTo>
                    <a:pt x="0" y="4223"/>
                    <a:pt x="109" y="4309"/>
                    <a:pt x="219" y="4309"/>
                  </a:cubicBezTo>
                  <a:cubicBezTo>
                    <a:pt x="292" y="4309"/>
                    <a:pt x="367" y="4270"/>
                    <a:pt x="395" y="4180"/>
                  </a:cubicBezTo>
                  <a:cubicBezTo>
                    <a:pt x="976" y="2472"/>
                    <a:pt x="2267" y="1068"/>
                    <a:pt x="3905" y="336"/>
                  </a:cubicBezTo>
                  <a:cubicBezTo>
                    <a:pt x="4088" y="248"/>
                    <a:pt x="3970" y="1"/>
                    <a:pt x="3796"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1" name="Google Shape;3512;p80">
              <a:extLst>
                <a:ext uri="{FF2B5EF4-FFF2-40B4-BE49-F238E27FC236}">
                  <a16:creationId xmlns:a16="http://schemas.microsoft.com/office/drawing/2014/main" id="{71F9AAE3-8F4D-7513-88E2-5FFBB949042B}"/>
                </a:ext>
              </a:extLst>
            </p:cNvPr>
            <p:cNvSpPr/>
            <p:nvPr/>
          </p:nvSpPr>
          <p:spPr>
            <a:xfrm>
              <a:off x="3949775" y="3066825"/>
              <a:ext cx="70550" cy="178475"/>
            </a:xfrm>
            <a:custGeom>
              <a:avLst/>
              <a:gdLst/>
              <a:ahLst/>
              <a:cxnLst/>
              <a:rect l="l" t="t" r="r" b="b"/>
              <a:pathLst>
                <a:path w="2822" h="7139" extrusionOk="0">
                  <a:moveTo>
                    <a:pt x="244" y="0"/>
                  </a:moveTo>
                  <a:cubicBezTo>
                    <a:pt x="119" y="0"/>
                    <a:pt x="0" y="179"/>
                    <a:pt x="107" y="317"/>
                  </a:cubicBezTo>
                  <a:cubicBezTo>
                    <a:pt x="1623" y="2187"/>
                    <a:pt x="2455" y="4557"/>
                    <a:pt x="2445" y="6959"/>
                  </a:cubicBezTo>
                  <a:cubicBezTo>
                    <a:pt x="2445" y="7077"/>
                    <a:pt x="2541" y="7139"/>
                    <a:pt x="2635" y="7139"/>
                  </a:cubicBezTo>
                  <a:cubicBezTo>
                    <a:pt x="2724" y="7139"/>
                    <a:pt x="2811" y="7083"/>
                    <a:pt x="2811" y="6969"/>
                  </a:cubicBezTo>
                  <a:cubicBezTo>
                    <a:pt x="2821" y="4457"/>
                    <a:pt x="1947" y="2004"/>
                    <a:pt x="361" y="64"/>
                  </a:cubicBezTo>
                  <a:cubicBezTo>
                    <a:pt x="326" y="19"/>
                    <a:pt x="285" y="0"/>
                    <a:pt x="244"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2" name="Google Shape;3513;p80">
              <a:extLst>
                <a:ext uri="{FF2B5EF4-FFF2-40B4-BE49-F238E27FC236}">
                  <a16:creationId xmlns:a16="http://schemas.microsoft.com/office/drawing/2014/main" id="{38734BDD-8292-AEBE-8348-2D504425F763}"/>
                </a:ext>
              </a:extLst>
            </p:cNvPr>
            <p:cNvSpPr/>
            <p:nvPr/>
          </p:nvSpPr>
          <p:spPr>
            <a:xfrm>
              <a:off x="2892225" y="2023125"/>
              <a:ext cx="468350" cy="511625"/>
            </a:xfrm>
            <a:custGeom>
              <a:avLst/>
              <a:gdLst/>
              <a:ahLst/>
              <a:cxnLst/>
              <a:rect l="l" t="t" r="r" b="b"/>
              <a:pathLst>
                <a:path w="18734" h="20465" extrusionOk="0">
                  <a:moveTo>
                    <a:pt x="9317" y="1"/>
                  </a:moveTo>
                  <a:lnTo>
                    <a:pt x="0" y="19845"/>
                  </a:lnTo>
                  <a:cubicBezTo>
                    <a:pt x="1593" y="20287"/>
                    <a:pt x="2977" y="20465"/>
                    <a:pt x="4172" y="20465"/>
                  </a:cubicBezTo>
                  <a:cubicBezTo>
                    <a:pt x="9046" y="20465"/>
                    <a:pt x="10791" y="17514"/>
                    <a:pt x="10791" y="17514"/>
                  </a:cubicBezTo>
                  <a:lnTo>
                    <a:pt x="18733" y="5200"/>
                  </a:lnTo>
                  <a:lnTo>
                    <a:pt x="9317" y="1"/>
                  </a:lnTo>
                  <a:close/>
                </a:path>
              </a:pathLst>
            </a:custGeom>
            <a:solidFill>
              <a:srgbClr val="BC5FF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3" name="Google Shape;3514;p80">
              <a:extLst>
                <a:ext uri="{FF2B5EF4-FFF2-40B4-BE49-F238E27FC236}">
                  <a16:creationId xmlns:a16="http://schemas.microsoft.com/office/drawing/2014/main" id="{9CFCB3E0-EC7E-2DDD-7D8C-1D194A55E158}"/>
                </a:ext>
              </a:extLst>
            </p:cNvPr>
            <p:cNvSpPr/>
            <p:nvPr/>
          </p:nvSpPr>
          <p:spPr>
            <a:xfrm>
              <a:off x="2892225" y="2023125"/>
              <a:ext cx="311950" cy="503450"/>
            </a:xfrm>
            <a:custGeom>
              <a:avLst/>
              <a:gdLst/>
              <a:ahLst/>
              <a:cxnLst/>
              <a:rect l="l" t="t" r="r" b="b"/>
              <a:pathLst>
                <a:path w="12478" h="20138" extrusionOk="0">
                  <a:moveTo>
                    <a:pt x="9317" y="1"/>
                  </a:moveTo>
                  <a:lnTo>
                    <a:pt x="0" y="19845"/>
                  </a:lnTo>
                  <a:lnTo>
                    <a:pt x="1189" y="20137"/>
                  </a:lnTo>
                  <a:lnTo>
                    <a:pt x="12478" y="1741"/>
                  </a:lnTo>
                  <a:lnTo>
                    <a:pt x="931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4" name="Google Shape;3515;p80">
              <a:extLst>
                <a:ext uri="{FF2B5EF4-FFF2-40B4-BE49-F238E27FC236}">
                  <a16:creationId xmlns:a16="http://schemas.microsoft.com/office/drawing/2014/main" id="{75C05803-DA10-7006-91F6-C4F7B6C118A1}"/>
                </a:ext>
              </a:extLst>
            </p:cNvPr>
            <p:cNvSpPr/>
            <p:nvPr/>
          </p:nvSpPr>
          <p:spPr>
            <a:xfrm>
              <a:off x="3110675" y="2120825"/>
              <a:ext cx="190300" cy="43000"/>
            </a:xfrm>
            <a:custGeom>
              <a:avLst/>
              <a:gdLst/>
              <a:ahLst/>
              <a:cxnLst/>
              <a:rect l="l" t="t" r="r" b="b"/>
              <a:pathLst>
                <a:path w="7612" h="1720" extrusionOk="0">
                  <a:moveTo>
                    <a:pt x="7330" y="1"/>
                  </a:moveTo>
                  <a:cubicBezTo>
                    <a:pt x="7297" y="1"/>
                    <a:pt x="7264" y="10"/>
                    <a:pt x="7230" y="30"/>
                  </a:cubicBezTo>
                  <a:cubicBezTo>
                    <a:pt x="5664" y="903"/>
                    <a:pt x="3885" y="1357"/>
                    <a:pt x="2097" y="1357"/>
                  </a:cubicBezTo>
                  <a:cubicBezTo>
                    <a:pt x="1491" y="1357"/>
                    <a:pt x="884" y="1305"/>
                    <a:pt x="284" y="1199"/>
                  </a:cubicBezTo>
                  <a:cubicBezTo>
                    <a:pt x="271" y="1197"/>
                    <a:pt x="259" y="1196"/>
                    <a:pt x="247" y="1196"/>
                  </a:cubicBezTo>
                  <a:cubicBezTo>
                    <a:pt x="44" y="1196"/>
                    <a:pt x="1" y="1525"/>
                    <a:pt x="223" y="1555"/>
                  </a:cubicBezTo>
                  <a:cubicBezTo>
                    <a:pt x="843" y="1665"/>
                    <a:pt x="1469" y="1719"/>
                    <a:pt x="2094" y="1719"/>
                  </a:cubicBezTo>
                  <a:cubicBezTo>
                    <a:pt x="3956" y="1719"/>
                    <a:pt x="5805" y="1239"/>
                    <a:pt x="7442" y="325"/>
                  </a:cubicBezTo>
                  <a:cubicBezTo>
                    <a:pt x="7611" y="223"/>
                    <a:pt x="7492" y="1"/>
                    <a:pt x="7330"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5" name="Google Shape;3516;p80">
              <a:extLst>
                <a:ext uri="{FF2B5EF4-FFF2-40B4-BE49-F238E27FC236}">
                  <a16:creationId xmlns:a16="http://schemas.microsoft.com/office/drawing/2014/main" id="{BC9010A3-7760-EC37-6747-768ADBB561C7}"/>
                </a:ext>
              </a:extLst>
            </p:cNvPr>
            <p:cNvSpPr/>
            <p:nvPr/>
          </p:nvSpPr>
          <p:spPr>
            <a:xfrm>
              <a:off x="2970725" y="2409800"/>
              <a:ext cx="93825" cy="114550"/>
            </a:xfrm>
            <a:custGeom>
              <a:avLst/>
              <a:gdLst/>
              <a:ahLst/>
              <a:cxnLst/>
              <a:rect l="l" t="t" r="r" b="b"/>
              <a:pathLst>
                <a:path w="3753" h="4582" extrusionOk="0">
                  <a:moveTo>
                    <a:pt x="247" y="1"/>
                  </a:moveTo>
                  <a:cubicBezTo>
                    <a:pt x="88" y="1"/>
                    <a:pt x="1" y="263"/>
                    <a:pt x="175" y="360"/>
                  </a:cubicBezTo>
                  <a:cubicBezTo>
                    <a:pt x="1761" y="1214"/>
                    <a:pt x="2921" y="2718"/>
                    <a:pt x="3380" y="4458"/>
                  </a:cubicBezTo>
                  <a:cubicBezTo>
                    <a:pt x="3402" y="4545"/>
                    <a:pt x="3463" y="4582"/>
                    <a:pt x="3527" y="4582"/>
                  </a:cubicBezTo>
                  <a:cubicBezTo>
                    <a:pt x="3635" y="4582"/>
                    <a:pt x="3752" y="4477"/>
                    <a:pt x="3714" y="4336"/>
                  </a:cubicBezTo>
                  <a:cubicBezTo>
                    <a:pt x="3248" y="2505"/>
                    <a:pt x="1996" y="929"/>
                    <a:pt x="329" y="23"/>
                  </a:cubicBezTo>
                  <a:cubicBezTo>
                    <a:pt x="300" y="7"/>
                    <a:pt x="273" y="1"/>
                    <a:pt x="247"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6" name="Google Shape;3517;p80">
              <a:extLst>
                <a:ext uri="{FF2B5EF4-FFF2-40B4-BE49-F238E27FC236}">
                  <a16:creationId xmlns:a16="http://schemas.microsoft.com/office/drawing/2014/main" id="{86BA9624-1B91-8055-1A23-70067EB13F6A}"/>
                </a:ext>
              </a:extLst>
            </p:cNvPr>
            <p:cNvSpPr/>
            <p:nvPr/>
          </p:nvSpPr>
          <p:spPr>
            <a:xfrm>
              <a:off x="3270300" y="1164825"/>
              <a:ext cx="1099350" cy="620750"/>
            </a:xfrm>
            <a:custGeom>
              <a:avLst/>
              <a:gdLst/>
              <a:ahLst/>
              <a:cxnLst/>
              <a:rect l="l" t="t" r="r" b="b"/>
              <a:pathLst>
                <a:path w="43974" h="24830" extrusionOk="0">
                  <a:moveTo>
                    <a:pt x="8492" y="1"/>
                  </a:moveTo>
                  <a:cubicBezTo>
                    <a:pt x="8106" y="601"/>
                    <a:pt x="7699" y="1190"/>
                    <a:pt x="7281" y="1770"/>
                  </a:cubicBezTo>
                  <a:cubicBezTo>
                    <a:pt x="5807" y="3794"/>
                    <a:pt x="4140" y="5676"/>
                    <a:pt x="2756" y="7770"/>
                  </a:cubicBezTo>
                  <a:cubicBezTo>
                    <a:pt x="1372" y="9864"/>
                    <a:pt x="274" y="12224"/>
                    <a:pt x="132" y="14726"/>
                  </a:cubicBezTo>
                  <a:cubicBezTo>
                    <a:pt x="0" y="17238"/>
                    <a:pt x="967" y="19893"/>
                    <a:pt x="3020" y="21336"/>
                  </a:cubicBezTo>
                  <a:cubicBezTo>
                    <a:pt x="3922" y="21969"/>
                    <a:pt x="5044" y="22295"/>
                    <a:pt x="6153" y="22295"/>
                  </a:cubicBezTo>
                  <a:cubicBezTo>
                    <a:pt x="7556" y="22295"/>
                    <a:pt x="8938" y="21772"/>
                    <a:pt x="9825" y="20687"/>
                  </a:cubicBezTo>
                  <a:cubicBezTo>
                    <a:pt x="11196" y="22996"/>
                    <a:pt x="13730" y="24582"/>
                    <a:pt x="16415" y="24804"/>
                  </a:cubicBezTo>
                  <a:cubicBezTo>
                    <a:pt x="16630" y="24821"/>
                    <a:pt x="16845" y="24830"/>
                    <a:pt x="17060" y="24830"/>
                  </a:cubicBezTo>
                  <a:cubicBezTo>
                    <a:pt x="19526" y="24830"/>
                    <a:pt x="21985" y="23714"/>
                    <a:pt x="23583" y="21824"/>
                  </a:cubicBezTo>
                  <a:cubicBezTo>
                    <a:pt x="25224" y="23439"/>
                    <a:pt x="27524" y="24350"/>
                    <a:pt x="29824" y="24350"/>
                  </a:cubicBezTo>
                  <a:cubicBezTo>
                    <a:pt x="30291" y="24350"/>
                    <a:pt x="30759" y="24313"/>
                    <a:pt x="31221" y="24235"/>
                  </a:cubicBezTo>
                  <a:cubicBezTo>
                    <a:pt x="32492" y="24033"/>
                    <a:pt x="33754" y="23513"/>
                    <a:pt x="34669" y="22598"/>
                  </a:cubicBezTo>
                  <a:cubicBezTo>
                    <a:pt x="35585" y="21682"/>
                    <a:pt x="36114" y="20330"/>
                    <a:pt x="35858" y="19059"/>
                  </a:cubicBezTo>
                  <a:lnTo>
                    <a:pt x="35858" y="19059"/>
                  </a:lnTo>
                  <a:cubicBezTo>
                    <a:pt x="36460" y="20273"/>
                    <a:pt x="37804" y="20897"/>
                    <a:pt x="39162" y="20897"/>
                  </a:cubicBezTo>
                  <a:cubicBezTo>
                    <a:pt x="39919" y="20897"/>
                    <a:pt x="40680" y="20704"/>
                    <a:pt x="41321" y="20311"/>
                  </a:cubicBezTo>
                  <a:cubicBezTo>
                    <a:pt x="43110" y="19212"/>
                    <a:pt x="43974" y="16994"/>
                    <a:pt x="43974" y="14890"/>
                  </a:cubicBezTo>
                  <a:cubicBezTo>
                    <a:pt x="43964" y="12815"/>
                    <a:pt x="43232" y="10811"/>
                    <a:pt x="42438" y="8888"/>
                  </a:cubicBezTo>
                  <a:cubicBezTo>
                    <a:pt x="40659" y="11238"/>
                    <a:pt x="38218" y="12417"/>
                    <a:pt x="35382" y="12966"/>
                  </a:cubicBezTo>
                  <a:cubicBezTo>
                    <a:pt x="35016" y="13037"/>
                    <a:pt x="34650" y="13098"/>
                    <a:pt x="34272" y="13140"/>
                  </a:cubicBezTo>
                  <a:cubicBezTo>
                    <a:pt x="33674" y="13220"/>
                    <a:pt x="33051" y="13281"/>
                    <a:pt x="32421" y="13323"/>
                  </a:cubicBezTo>
                  <a:cubicBezTo>
                    <a:pt x="32319" y="13332"/>
                    <a:pt x="32229" y="13332"/>
                    <a:pt x="32136" y="13342"/>
                  </a:cubicBezTo>
                  <a:cubicBezTo>
                    <a:pt x="32065" y="13342"/>
                    <a:pt x="31994" y="13342"/>
                    <a:pt x="31924" y="13354"/>
                  </a:cubicBezTo>
                  <a:cubicBezTo>
                    <a:pt x="31731" y="13354"/>
                    <a:pt x="31526" y="13364"/>
                    <a:pt x="31333" y="13364"/>
                  </a:cubicBezTo>
                  <a:cubicBezTo>
                    <a:pt x="31249" y="13365"/>
                    <a:pt x="31165" y="13366"/>
                    <a:pt x="31081" y="13366"/>
                  </a:cubicBezTo>
                  <a:cubicBezTo>
                    <a:pt x="30461" y="13366"/>
                    <a:pt x="29833" y="13335"/>
                    <a:pt x="29197" y="13281"/>
                  </a:cubicBezTo>
                  <a:cubicBezTo>
                    <a:pt x="28099" y="13201"/>
                    <a:pt x="27032" y="13037"/>
                    <a:pt x="26014" y="12805"/>
                  </a:cubicBezTo>
                  <a:cubicBezTo>
                    <a:pt x="22263" y="11951"/>
                    <a:pt x="19100" y="10435"/>
                    <a:pt x="17218" y="7384"/>
                  </a:cubicBezTo>
                  <a:cubicBezTo>
                    <a:pt x="16698" y="6559"/>
                    <a:pt x="16283" y="5615"/>
                    <a:pt x="15966" y="4546"/>
                  </a:cubicBezTo>
                  <a:cubicBezTo>
                    <a:pt x="14501" y="4455"/>
                    <a:pt x="13078" y="3591"/>
                    <a:pt x="12256" y="2359"/>
                  </a:cubicBezTo>
                  <a:cubicBezTo>
                    <a:pt x="11787" y="1658"/>
                    <a:pt x="11492" y="865"/>
                    <a:pt x="11360" y="40"/>
                  </a:cubicBezTo>
                  <a:cubicBezTo>
                    <a:pt x="10403" y="30"/>
                    <a:pt x="9449" y="20"/>
                    <a:pt x="8492" y="1"/>
                  </a:cubicBezTo>
                  <a:close/>
                </a:path>
              </a:pathLst>
            </a:custGeom>
            <a:solidFill>
              <a:srgbClr val="F47C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7" name="Google Shape;3518;p80">
              <a:extLst>
                <a:ext uri="{FF2B5EF4-FFF2-40B4-BE49-F238E27FC236}">
                  <a16:creationId xmlns:a16="http://schemas.microsoft.com/office/drawing/2014/main" id="{49D93F66-3F7D-F2A7-E048-D80996049043}"/>
                </a:ext>
              </a:extLst>
            </p:cNvPr>
            <p:cNvSpPr/>
            <p:nvPr/>
          </p:nvSpPr>
          <p:spPr>
            <a:xfrm>
              <a:off x="3346575" y="1291950"/>
              <a:ext cx="690825" cy="428200"/>
            </a:xfrm>
            <a:custGeom>
              <a:avLst/>
              <a:gdLst/>
              <a:ahLst/>
              <a:cxnLst/>
              <a:rect l="l" t="t" r="r" b="b"/>
              <a:pathLst>
                <a:path w="27633" h="17128" extrusionOk="0">
                  <a:moveTo>
                    <a:pt x="4925" y="1"/>
                  </a:moveTo>
                  <a:cubicBezTo>
                    <a:pt x="4864" y="1"/>
                    <a:pt x="4802" y="20"/>
                    <a:pt x="4750" y="61"/>
                  </a:cubicBezTo>
                  <a:cubicBezTo>
                    <a:pt x="3213" y="1140"/>
                    <a:pt x="1931" y="2573"/>
                    <a:pt x="1038" y="4220"/>
                  </a:cubicBezTo>
                  <a:cubicBezTo>
                    <a:pt x="357" y="5492"/>
                    <a:pt x="10" y="6702"/>
                    <a:pt x="10" y="7830"/>
                  </a:cubicBezTo>
                  <a:cubicBezTo>
                    <a:pt x="0" y="9224"/>
                    <a:pt x="559" y="10527"/>
                    <a:pt x="1504" y="11320"/>
                  </a:cubicBezTo>
                  <a:cubicBezTo>
                    <a:pt x="2319" y="12004"/>
                    <a:pt x="3312" y="12259"/>
                    <a:pt x="4276" y="12259"/>
                  </a:cubicBezTo>
                  <a:cubicBezTo>
                    <a:pt x="5034" y="12259"/>
                    <a:pt x="5775" y="12102"/>
                    <a:pt x="6398" y="11870"/>
                  </a:cubicBezTo>
                  <a:cubicBezTo>
                    <a:pt x="7647" y="11391"/>
                    <a:pt x="8746" y="10566"/>
                    <a:pt x="9732" y="9744"/>
                  </a:cubicBezTo>
                  <a:lnTo>
                    <a:pt x="9732" y="9744"/>
                  </a:lnTo>
                  <a:cubicBezTo>
                    <a:pt x="9449" y="10893"/>
                    <a:pt x="9214" y="12133"/>
                    <a:pt x="9366" y="13363"/>
                  </a:cubicBezTo>
                  <a:cubicBezTo>
                    <a:pt x="9559" y="14847"/>
                    <a:pt x="10486" y="16556"/>
                    <a:pt x="12153" y="17015"/>
                  </a:cubicBezTo>
                  <a:cubicBezTo>
                    <a:pt x="12439" y="17086"/>
                    <a:pt x="12732" y="17127"/>
                    <a:pt x="13037" y="17127"/>
                  </a:cubicBezTo>
                  <a:cubicBezTo>
                    <a:pt x="13932" y="17127"/>
                    <a:pt x="14928" y="16800"/>
                    <a:pt x="15956" y="16151"/>
                  </a:cubicBezTo>
                  <a:cubicBezTo>
                    <a:pt x="17716" y="15043"/>
                    <a:pt x="19129" y="13434"/>
                    <a:pt x="20015" y="11564"/>
                  </a:cubicBezTo>
                  <a:cubicBezTo>
                    <a:pt x="20217" y="12255"/>
                    <a:pt x="20462" y="12936"/>
                    <a:pt x="20818" y="13588"/>
                  </a:cubicBezTo>
                  <a:cubicBezTo>
                    <a:pt x="21409" y="14625"/>
                    <a:pt x="22241" y="15357"/>
                    <a:pt x="23166" y="15641"/>
                  </a:cubicBezTo>
                  <a:cubicBezTo>
                    <a:pt x="23479" y="15742"/>
                    <a:pt x="23804" y="15790"/>
                    <a:pt x="24130" y="15790"/>
                  </a:cubicBezTo>
                  <a:cubicBezTo>
                    <a:pt x="25023" y="15790"/>
                    <a:pt x="25915" y="15423"/>
                    <a:pt x="26534" y="14767"/>
                  </a:cubicBezTo>
                  <a:cubicBezTo>
                    <a:pt x="27367" y="13871"/>
                    <a:pt x="27633" y="12499"/>
                    <a:pt x="27183" y="11350"/>
                  </a:cubicBezTo>
                  <a:cubicBezTo>
                    <a:pt x="27144" y="11232"/>
                    <a:pt x="27025" y="11156"/>
                    <a:pt x="26903" y="11156"/>
                  </a:cubicBezTo>
                  <a:cubicBezTo>
                    <a:pt x="26868" y="11156"/>
                    <a:pt x="26832" y="11163"/>
                    <a:pt x="26798" y="11176"/>
                  </a:cubicBezTo>
                  <a:cubicBezTo>
                    <a:pt x="26644" y="11237"/>
                    <a:pt x="26564" y="11411"/>
                    <a:pt x="26625" y="11574"/>
                  </a:cubicBezTo>
                  <a:cubicBezTo>
                    <a:pt x="26981" y="12490"/>
                    <a:pt x="26756" y="13627"/>
                    <a:pt x="26085" y="14349"/>
                  </a:cubicBezTo>
                  <a:cubicBezTo>
                    <a:pt x="25588" y="14885"/>
                    <a:pt x="24840" y="15185"/>
                    <a:pt x="24105" y="15185"/>
                  </a:cubicBezTo>
                  <a:cubicBezTo>
                    <a:pt x="23848" y="15185"/>
                    <a:pt x="23592" y="15148"/>
                    <a:pt x="23349" y="15072"/>
                  </a:cubicBezTo>
                  <a:cubicBezTo>
                    <a:pt x="22568" y="14818"/>
                    <a:pt x="21855" y="14188"/>
                    <a:pt x="21348" y="13283"/>
                  </a:cubicBezTo>
                  <a:cubicBezTo>
                    <a:pt x="20879" y="12448"/>
                    <a:pt x="20625" y="11491"/>
                    <a:pt x="20371" y="10566"/>
                  </a:cubicBezTo>
                  <a:cubicBezTo>
                    <a:pt x="20340" y="10434"/>
                    <a:pt x="20227" y="10354"/>
                    <a:pt x="20095" y="10344"/>
                  </a:cubicBezTo>
                  <a:cubicBezTo>
                    <a:pt x="20087" y="10343"/>
                    <a:pt x="20078" y="10343"/>
                    <a:pt x="20070" y="10343"/>
                  </a:cubicBezTo>
                  <a:cubicBezTo>
                    <a:pt x="19948" y="10343"/>
                    <a:pt x="19839" y="10423"/>
                    <a:pt x="19800" y="10537"/>
                  </a:cubicBezTo>
                  <a:cubicBezTo>
                    <a:pt x="19007" y="12631"/>
                    <a:pt x="17523" y="14442"/>
                    <a:pt x="15631" y="15641"/>
                  </a:cubicBezTo>
                  <a:cubicBezTo>
                    <a:pt x="14953" y="16069"/>
                    <a:pt x="14011" y="16524"/>
                    <a:pt x="13056" y="16524"/>
                  </a:cubicBezTo>
                  <a:cubicBezTo>
                    <a:pt x="12809" y="16524"/>
                    <a:pt x="12561" y="16493"/>
                    <a:pt x="12317" y="16424"/>
                  </a:cubicBezTo>
                  <a:cubicBezTo>
                    <a:pt x="10923" y="16048"/>
                    <a:pt x="10130" y="14574"/>
                    <a:pt x="9966" y="13283"/>
                  </a:cubicBezTo>
                  <a:cubicBezTo>
                    <a:pt x="9783" y="11828"/>
                    <a:pt x="10201" y="10303"/>
                    <a:pt x="10567" y="8960"/>
                  </a:cubicBezTo>
                  <a:cubicBezTo>
                    <a:pt x="10608" y="8828"/>
                    <a:pt x="10547" y="8697"/>
                    <a:pt x="10435" y="8623"/>
                  </a:cubicBezTo>
                  <a:cubicBezTo>
                    <a:pt x="10386" y="8592"/>
                    <a:pt x="10331" y="8577"/>
                    <a:pt x="10277" y="8577"/>
                  </a:cubicBezTo>
                  <a:cubicBezTo>
                    <a:pt x="10206" y="8577"/>
                    <a:pt x="10136" y="8603"/>
                    <a:pt x="10078" y="8655"/>
                  </a:cubicBezTo>
                  <a:cubicBezTo>
                    <a:pt x="8887" y="9683"/>
                    <a:pt x="7657" y="10739"/>
                    <a:pt x="6183" y="11298"/>
                  </a:cubicBezTo>
                  <a:cubicBezTo>
                    <a:pt x="5563" y="11535"/>
                    <a:pt x="4927" y="11650"/>
                    <a:pt x="4321" y="11650"/>
                  </a:cubicBezTo>
                  <a:cubicBezTo>
                    <a:pt x="3386" y="11650"/>
                    <a:pt x="2521" y="11376"/>
                    <a:pt x="1892" y="10852"/>
                  </a:cubicBezTo>
                  <a:cubicBezTo>
                    <a:pt x="1089" y="10181"/>
                    <a:pt x="611" y="9050"/>
                    <a:pt x="611" y="7842"/>
                  </a:cubicBezTo>
                  <a:cubicBezTo>
                    <a:pt x="611" y="6805"/>
                    <a:pt x="935" y="5685"/>
                    <a:pt x="1577" y="4515"/>
                  </a:cubicBezTo>
                  <a:cubicBezTo>
                    <a:pt x="2419" y="2949"/>
                    <a:pt x="3640" y="1577"/>
                    <a:pt x="5094" y="549"/>
                  </a:cubicBezTo>
                  <a:cubicBezTo>
                    <a:pt x="5238" y="459"/>
                    <a:pt x="5268" y="264"/>
                    <a:pt x="5165" y="132"/>
                  </a:cubicBezTo>
                  <a:cubicBezTo>
                    <a:pt x="5111" y="46"/>
                    <a:pt x="5019" y="1"/>
                    <a:pt x="4925" y="1"/>
                  </a:cubicBezTo>
                  <a:close/>
                </a:path>
              </a:pathLst>
            </a:custGeom>
            <a:solidFill>
              <a:srgbClr val="000000">
                <a:alpha val="142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8" name="Google Shape;3519;p80">
              <a:extLst>
                <a:ext uri="{FF2B5EF4-FFF2-40B4-BE49-F238E27FC236}">
                  <a16:creationId xmlns:a16="http://schemas.microsoft.com/office/drawing/2014/main" id="{D71D97E3-3818-EE33-C2F1-326448AEDC79}"/>
                </a:ext>
              </a:extLst>
            </p:cNvPr>
            <p:cNvSpPr/>
            <p:nvPr/>
          </p:nvSpPr>
          <p:spPr>
            <a:xfrm>
              <a:off x="4296950" y="1090025"/>
              <a:ext cx="342475" cy="326575"/>
            </a:xfrm>
            <a:custGeom>
              <a:avLst/>
              <a:gdLst/>
              <a:ahLst/>
              <a:cxnLst/>
              <a:rect l="l" t="t" r="r" b="b"/>
              <a:pathLst>
                <a:path w="13699" h="13063" extrusionOk="0">
                  <a:moveTo>
                    <a:pt x="7400" y="0"/>
                  </a:moveTo>
                  <a:cubicBezTo>
                    <a:pt x="7073" y="0"/>
                    <a:pt x="6743" y="100"/>
                    <a:pt x="6459" y="308"/>
                  </a:cubicBezTo>
                  <a:cubicBezTo>
                    <a:pt x="6408" y="337"/>
                    <a:pt x="6366" y="379"/>
                    <a:pt x="6315" y="420"/>
                  </a:cubicBezTo>
                  <a:cubicBezTo>
                    <a:pt x="6050" y="223"/>
                    <a:pt x="5721" y="115"/>
                    <a:pt x="5384" y="115"/>
                  </a:cubicBezTo>
                  <a:cubicBezTo>
                    <a:pt x="5129" y="115"/>
                    <a:pt x="4869" y="177"/>
                    <a:pt x="4628" y="308"/>
                  </a:cubicBezTo>
                  <a:cubicBezTo>
                    <a:pt x="3855" y="725"/>
                    <a:pt x="3408" y="2983"/>
                    <a:pt x="3408" y="2983"/>
                  </a:cubicBezTo>
                  <a:cubicBezTo>
                    <a:pt x="2217" y="3215"/>
                    <a:pt x="1150" y="3908"/>
                    <a:pt x="804" y="5260"/>
                  </a:cubicBezTo>
                  <a:cubicBezTo>
                    <a:pt x="1" y="8331"/>
                    <a:pt x="2066" y="10672"/>
                    <a:pt x="2066" y="10672"/>
                  </a:cubicBezTo>
                  <a:cubicBezTo>
                    <a:pt x="2542" y="11392"/>
                    <a:pt x="3264" y="11953"/>
                    <a:pt x="4140" y="12217"/>
                  </a:cubicBezTo>
                  <a:lnTo>
                    <a:pt x="6376" y="12898"/>
                  </a:lnTo>
                  <a:cubicBezTo>
                    <a:pt x="6745" y="13009"/>
                    <a:pt x="7118" y="13063"/>
                    <a:pt x="7485" y="13063"/>
                  </a:cubicBezTo>
                  <a:cubicBezTo>
                    <a:pt x="8888" y="13063"/>
                    <a:pt x="10203" y="12286"/>
                    <a:pt x="10872" y="11038"/>
                  </a:cubicBezTo>
                  <a:cubicBezTo>
                    <a:pt x="10984" y="10823"/>
                    <a:pt x="11075" y="10589"/>
                    <a:pt x="11145" y="10354"/>
                  </a:cubicBezTo>
                  <a:lnTo>
                    <a:pt x="11694" y="8585"/>
                  </a:lnTo>
                  <a:cubicBezTo>
                    <a:pt x="11829" y="8555"/>
                    <a:pt x="11970" y="8514"/>
                    <a:pt x="12102" y="8453"/>
                  </a:cubicBezTo>
                  <a:cubicBezTo>
                    <a:pt x="12356" y="8321"/>
                    <a:pt x="12590" y="8119"/>
                    <a:pt x="12754" y="7843"/>
                  </a:cubicBezTo>
                  <a:cubicBezTo>
                    <a:pt x="13354" y="6866"/>
                    <a:pt x="13679" y="5758"/>
                    <a:pt x="13689" y="4609"/>
                  </a:cubicBezTo>
                  <a:cubicBezTo>
                    <a:pt x="13698" y="3735"/>
                    <a:pt x="12988" y="3012"/>
                    <a:pt x="12112" y="3003"/>
                  </a:cubicBezTo>
                  <a:cubicBezTo>
                    <a:pt x="11929" y="3003"/>
                    <a:pt x="11756" y="3032"/>
                    <a:pt x="11594" y="3083"/>
                  </a:cubicBezTo>
                  <a:cubicBezTo>
                    <a:pt x="11463" y="2524"/>
                    <a:pt x="11267" y="1975"/>
                    <a:pt x="10984" y="1467"/>
                  </a:cubicBezTo>
                  <a:cubicBezTo>
                    <a:pt x="10697" y="935"/>
                    <a:pt x="10145" y="629"/>
                    <a:pt x="9580" y="629"/>
                  </a:cubicBezTo>
                  <a:cubicBezTo>
                    <a:pt x="9324" y="629"/>
                    <a:pt x="9065" y="692"/>
                    <a:pt x="8827" y="825"/>
                  </a:cubicBezTo>
                  <a:cubicBezTo>
                    <a:pt x="8817" y="825"/>
                    <a:pt x="8807" y="825"/>
                    <a:pt x="8807" y="835"/>
                  </a:cubicBezTo>
                  <a:cubicBezTo>
                    <a:pt x="8766" y="774"/>
                    <a:pt x="8726" y="713"/>
                    <a:pt x="8685" y="652"/>
                  </a:cubicBezTo>
                  <a:cubicBezTo>
                    <a:pt x="8374" y="226"/>
                    <a:pt x="7891" y="0"/>
                    <a:pt x="7400" y="0"/>
                  </a:cubicBezTo>
                  <a:close/>
                </a:path>
              </a:pathLst>
            </a:custGeom>
            <a:solidFill>
              <a:srgbClr val="FFAF9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69" name="Google Shape;3520;p80">
              <a:extLst>
                <a:ext uri="{FF2B5EF4-FFF2-40B4-BE49-F238E27FC236}">
                  <a16:creationId xmlns:a16="http://schemas.microsoft.com/office/drawing/2014/main" id="{173CA322-5CCC-76B2-5D2D-AE4DF73F309D}"/>
                </a:ext>
              </a:extLst>
            </p:cNvPr>
            <p:cNvSpPr/>
            <p:nvPr/>
          </p:nvSpPr>
          <p:spPr>
            <a:xfrm>
              <a:off x="3924975" y="1334900"/>
              <a:ext cx="668200" cy="596000"/>
            </a:xfrm>
            <a:custGeom>
              <a:avLst/>
              <a:gdLst/>
              <a:ahLst/>
              <a:cxnLst/>
              <a:rect l="l" t="t" r="r" b="b"/>
              <a:pathLst>
                <a:path w="26728" h="23840" extrusionOk="0">
                  <a:moveTo>
                    <a:pt x="15744" y="0"/>
                  </a:moveTo>
                  <a:lnTo>
                    <a:pt x="14382" y="12551"/>
                  </a:lnTo>
                  <a:lnTo>
                    <a:pt x="8158" y="10252"/>
                  </a:lnTo>
                  <a:cubicBezTo>
                    <a:pt x="7524" y="10018"/>
                    <a:pt x="6875" y="9907"/>
                    <a:pt x="6237" y="9907"/>
                  </a:cubicBezTo>
                  <a:cubicBezTo>
                    <a:pt x="3990" y="9907"/>
                    <a:pt x="1883" y="11284"/>
                    <a:pt x="1058" y="13517"/>
                  </a:cubicBezTo>
                  <a:cubicBezTo>
                    <a:pt x="1" y="16376"/>
                    <a:pt x="1465" y="19549"/>
                    <a:pt x="4323" y="20605"/>
                  </a:cubicBezTo>
                  <a:lnTo>
                    <a:pt x="11299" y="23188"/>
                  </a:lnTo>
                  <a:cubicBezTo>
                    <a:pt x="12478" y="23625"/>
                    <a:pt x="13711" y="23839"/>
                    <a:pt x="14919" y="23839"/>
                  </a:cubicBezTo>
                  <a:cubicBezTo>
                    <a:pt x="16832" y="23839"/>
                    <a:pt x="18714" y="23310"/>
                    <a:pt x="20391" y="22272"/>
                  </a:cubicBezTo>
                  <a:cubicBezTo>
                    <a:pt x="23147" y="20574"/>
                    <a:pt x="24926" y="17757"/>
                    <a:pt x="25273" y="14533"/>
                  </a:cubicBezTo>
                  <a:lnTo>
                    <a:pt x="26727" y="1191"/>
                  </a:lnTo>
                  <a:lnTo>
                    <a:pt x="15744" y="0"/>
                  </a:lnTo>
                  <a:close/>
                </a:path>
              </a:pathLst>
            </a:custGeom>
            <a:solidFill>
              <a:srgbClr val="D53D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0" name="Google Shape;3521;p80">
              <a:extLst>
                <a:ext uri="{FF2B5EF4-FFF2-40B4-BE49-F238E27FC236}">
                  <a16:creationId xmlns:a16="http://schemas.microsoft.com/office/drawing/2014/main" id="{E456AB30-D786-5B53-BC4F-1E883927CDA8}"/>
                </a:ext>
              </a:extLst>
            </p:cNvPr>
            <p:cNvSpPr/>
            <p:nvPr/>
          </p:nvSpPr>
          <p:spPr>
            <a:xfrm>
              <a:off x="3689800" y="1916100"/>
              <a:ext cx="800925" cy="471775"/>
            </a:xfrm>
            <a:custGeom>
              <a:avLst/>
              <a:gdLst/>
              <a:ahLst/>
              <a:cxnLst/>
              <a:rect l="l" t="t" r="r" b="b"/>
              <a:pathLst>
                <a:path w="32037" h="18871" extrusionOk="0">
                  <a:moveTo>
                    <a:pt x="23301" y="1"/>
                  </a:moveTo>
                  <a:lnTo>
                    <a:pt x="1" y="6723"/>
                  </a:lnTo>
                  <a:cubicBezTo>
                    <a:pt x="1" y="6723"/>
                    <a:pt x="162" y="13354"/>
                    <a:pt x="865" y="17555"/>
                  </a:cubicBezTo>
                  <a:cubicBezTo>
                    <a:pt x="865" y="17555"/>
                    <a:pt x="4288" y="18871"/>
                    <a:pt x="9450" y="18871"/>
                  </a:cubicBezTo>
                  <a:cubicBezTo>
                    <a:pt x="15496" y="18871"/>
                    <a:pt x="23927" y="17065"/>
                    <a:pt x="32036" y="9225"/>
                  </a:cubicBezTo>
                  <a:lnTo>
                    <a:pt x="23301" y="1"/>
                  </a:lnTo>
                  <a:close/>
                </a:path>
              </a:pathLst>
            </a:custGeom>
            <a:solidFill>
              <a:srgbClr val="FFB3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1" name="Google Shape;3522;p80">
              <a:extLst>
                <a:ext uri="{FF2B5EF4-FFF2-40B4-BE49-F238E27FC236}">
                  <a16:creationId xmlns:a16="http://schemas.microsoft.com/office/drawing/2014/main" id="{BA87D7FD-12E7-E2A4-C2F8-A7F04BDED10F}"/>
                </a:ext>
              </a:extLst>
            </p:cNvPr>
            <p:cNvSpPr/>
            <p:nvPr/>
          </p:nvSpPr>
          <p:spPr>
            <a:xfrm>
              <a:off x="3630325" y="1537025"/>
              <a:ext cx="642000" cy="569050"/>
            </a:xfrm>
            <a:custGeom>
              <a:avLst/>
              <a:gdLst/>
              <a:ahLst/>
              <a:cxnLst/>
              <a:rect l="l" t="t" r="r" b="b"/>
              <a:pathLst>
                <a:path w="25680" h="22762" extrusionOk="0">
                  <a:moveTo>
                    <a:pt x="13515" y="0"/>
                  </a:moveTo>
                  <a:cubicBezTo>
                    <a:pt x="12376" y="0"/>
                    <a:pt x="11224" y="72"/>
                    <a:pt x="10139" y="224"/>
                  </a:cubicBezTo>
                  <a:cubicBezTo>
                    <a:pt x="6478" y="744"/>
                    <a:pt x="3835" y="2096"/>
                    <a:pt x="2492" y="4141"/>
                  </a:cubicBezTo>
                  <a:cubicBezTo>
                    <a:pt x="0" y="7934"/>
                    <a:pt x="325" y="16050"/>
                    <a:pt x="1587" y="22762"/>
                  </a:cubicBezTo>
                  <a:cubicBezTo>
                    <a:pt x="9966" y="21978"/>
                    <a:pt x="18528" y="19608"/>
                    <a:pt x="25680" y="15164"/>
                  </a:cubicBezTo>
                  <a:lnTo>
                    <a:pt x="23869" y="12916"/>
                  </a:lnTo>
                  <a:cubicBezTo>
                    <a:pt x="23695" y="9755"/>
                    <a:pt x="23117" y="3226"/>
                    <a:pt x="21225" y="1598"/>
                  </a:cubicBezTo>
                  <a:cubicBezTo>
                    <a:pt x="20079" y="612"/>
                    <a:pt x="16850" y="0"/>
                    <a:pt x="13515" y="0"/>
                  </a:cubicBezTo>
                  <a:close/>
                </a:path>
              </a:pathLst>
            </a:custGeom>
            <a:solidFill>
              <a:srgbClr val="F65C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2" name="Google Shape;3523;p80">
              <a:extLst>
                <a:ext uri="{FF2B5EF4-FFF2-40B4-BE49-F238E27FC236}">
                  <a16:creationId xmlns:a16="http://schemas.microsoft.com/office/drawing/2014/main" id="{32161431-617A-A221-FF11-3253855A78C7}"/>
                </a:ext>
              </a:extLst>
            </p:cNvPr>
            <p:cNvSpPr/>
            <p:nvPr/>
          </p:nvSpPr>
          <p:spPr>
            <a:xfrm>
              <a:off x="3743450" y="2085350"/>
              <a:ext cx="57500" cy="291475"/>
            </a:xfrm>
            <a:custGeom>
              <a:avLst/>
              <a:gdLst/>
              <a:ahLst/>
              <a:cxnLst/>
              <a:rect l="l" t="t" r="r" b="b"/>
              <a:pathLst>
                <a:path w="2300" h="11659" extrusionOk="0">
                  <a:moveTo>
                    <a:pt x="389" y="0"/>
                  </a:moveTo>
                  <a:cubicBezTo>
                    <a:pt x="371" y="0"/>
                    <a:pt x="353" y="1"/>
                    <a:pt x="335" y="4"/>
                  </a:cubicBezTo>
                  <a:cubicBezTo>
                    <a:pt x="142" y="36"/>
                    <a:pt x="0" y="219"/>
                    <a:pt x="30" y="412"/>
                  </a:cubicBezTo>
                  <a:lnTo>
                    <a:pt x="1545" y="11344"/>
                  </a:lnTo>
                  <a:cubicBezTo>
                    <a:pt x="1567" y="11527"/>
                    <a:pt x="1728" y="11659"/>
                    <a:pt x="1902" y="11659"/>
                  </a:cubicBezTo>
                  <a:lnTo>
                    <a:pt x="1953" y="11659"/>
                  </a:lnTo>
                  <a:cubicBezTo>
                    <a:pt x="2156" y="11629"/>
                    <a:pt x="2300" y="11446"/>
                    <a:pt x="2268" y="11241"/>
                  </a:cubicBezTo>
                  <a:lnTo>
                    <a:pt x="752" y="309"/>
                  </a:lnTo>
                  <a:cubicBezTo>
                    <a:pt x="725" y="133"/>
                    <a:pt x="571" y="0"/>
                    <a:pt x="389" y="0"/>
                  </a:cubicBezTo>
                  <a:close/>
                </a:path>
              </a:pathLst>
            </a:custGeom>
            <a:solidFill>
              <a:srgbClr val="F47C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3" name="Google Shape;3524;p80">
              <a:extLst>
                <a:ext uri="{FF2B5EF4-FFF2-40B4-BE49-F238E27FC236}">
                  <a16:creationId xmlns:a16="http://schemas.microsoft.com/office/drawing/2014/main" id="{00EF4D79-546B-5E3D-6526-0126021BCFA2}"/>
                </a:ext>
              </a:extLst>
            </p:cNvPr>
            <p:cNvSpPr/>
            <p:nvPr/>
          </p:nvSpPr>
          <p:spPr>
            <a:xfrm>
              <a:off x="3865725" y="2069150"/>
              <a:ext cx="95100" cy="324700"/>
            </a:xfrm>
            <a:custGeom>
              <a:avLst/>
              <a:gdLst/>
              <a:ahLst/>
              <a:cxnLst/>
              <a:rect l="l" t="t" r="r" b="b"/>
              <a:pathLst>
                <a:path w="3804" h="12988" extrusionOk="0">
                  <a:moveTo>
                    <a:pt x="405" y="1"/>
                  </a:moveTo>
                  <a:cubicBezTo>
                    <a:pt x="375" y="1"/>
                    <a:pt x="345" y="5"/>
                    <a:pt x="316" y="13"/>
                  </a:cubicBezTo>
                  <a:cubicBezTo>
                    <a:pt x="113" y="52"/>
                    <a:pt x="1" y="257"/>
                    <a:pt x="42" y="449"/>
                  </a:cubicBezTo>
                  <a:lnTo>
                    <a:pt x="3052" y="12714"/>
                  </a:lnTo>
                  <a:cubicBezTo>
                    <a:pt x="3093" y="12878"/>
                    <a:pt x="3244" y="12988"/>
                    <a:pt x="3408" y="12988"/>
                  </a:cubicBezTo>
                  <a:cubicBezTo>
                    <a:pt x="3437" y="12988"/>
                    <a:pt x="3469" y="12988"/>
                    <a:pt x="3489" y="12978"/>
                  </a:cubicBezTo>
                  <a:cubicBezTo>
                    <a:pt x="3694" y="12939"/>
                    <a:pt x="3803" y="12734"/>
                    <a:pt x="3764" y="12541"/>
                  </a:cubicBezTo>
                  <a:lnTo>
                    <a:pt x="752" y="276"/>
                  </a:lnTo>
                  <a:cubicBezTo>
                    <a:pt x="711" y="113"/>
                    <a:pt x="565" y="1"/>
                    <a:pt x="405" y="1"/>
                  </a:cubicBezTo>
                  <a:close/>
                </a:path>
              </a:pathLst>
            </a:custGeom>
            <a:solidFill>
              <a:srgbClr val="F47C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4" name="Google Shape;3525;p80">
              <a:extLst>
                <a:ext uri="{FF2B5EF4-FFF2-40B4-BE49-F238E27FC236}">
                  <a16:creationId xmlns:a16="http://schemas.microsoft.com/office/drawing/2014/main" id="{FFE14875-1026-1DD2-1D05-DDCDEB389CAE}"/>
                </a:ext>
              </a:extLst>
            </p:cNvPr>
            <p:cNvSpPr/>
            <p:nvPr/>
          </p:nvSpPr>
          <p:spPr>
            <a:xfrm>
              <a:off x="3990575" y="2041400"/>
              <a:ext cx="136525" cy="321225"/>
            </a:xfrm>
            <a:custGeom>
              <a:avLst/>
              <a:gdLst/>
              <a:ahLst/>
              <a:cxnLst/>
              <a:rect l="l" t="t" r="r" b="b"/>
              <a:pathLst>
                <a:path w="5461" h="12849" extrusionOk="0">
                  <a:moveTo>
                    <a:pt x="416" y="0"/>
                  </a:moveTo>
                  <a:cubicBezTo>
                    <a:pt x="372" y="0"/>
                    <a:pt x="328" y="8"/>
                    <a:pt x="286" y="24"/>
                  </a:cubicBezTo>
                  <a:cubicBezTo>
                    <a:pt x="91" y="95"/>
                    <a:pt x="1" y="298"/>
                    <a:pt x="71" y="490"/>
                  </a:cubicBezTo>
                  <a:lnTo>
                    <a:pt x="4709" y="12614"/>
                  </a:lnTo>
                  <a:cubicBezTo>
                    <a:pt x="4770" y="12755"/>
                    <a:pt x="4902" y="12848"/>
                    <a:pt x="5055" y="12848"/>
                  </a:cubicBezTo>
                  <a:cubicBezTo>
                    <a:pt x="5094" y="12848"/>
                    <a:pt x="5136" y="12838"/>
                    <a:pt x="5187" y="12816"/>
                  </a:cubicBezTo>
                  <a:cubicBezTo>
                    <a:pt x="5370" y="12746"/>
                    <a:pt x="5461" y="12543"/>
                    <a:pt x="5390" y="12350"/>
                  </a:cubicBezTo>
                  <a:lnTo>
                    <a:pt x="752" y="227"/>
                  </a:lnTo>
                  <a:cubicBezTo>
                    <a:pt x="698" y="86"/>
                    <a:pt x="560" y="0"/>
                    <a:pt x="416" y="0"/>
                  </a:cubicBezTo>
                  <a:close/>
                </a:path>
              </a:pathLst>
            </a:custGeom>
            <a:solidFill>
              <a:srgbClr val="F47C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5" name="Google Shape;3526;p80">
              <a:extLst>
                <a:ext uri="{FF2B5EF4-FFF2-40B4-BE49-F238E27FC236}">
                  <a16:creationId xmlns:a16="http://schemas.microsoft.com/office/drawing/2014/main" id="{6DCDE103-E6A2-885E-CCA8-86F1AFD7B8E6}"/>
                </a:ext>
              </a:extLst>
            </p:cNvPr>
            <p:cNvSpPr/>
            <p:nvPr/>
          </p:nvSpPr>
          <p:spPr>
            <a:xfrm>
              <a:off x="4114150" y="1987800"/>
              <a:ext cx="161950" cy="320150"/>
            </a:xfrm>
            <a:custGeom>
              <a:avLst/>
              <a:gdLst/>
              <a:ahLst/>
              <a:cxnLst/>
              <a:rect l="l" t="t" r="r" b="b"/>
              <a:pathLst>
                <a:path w="6478" h="12806" extrusionOk="0">
                  <a:moveTo>
                    <a:pt x="405" y="0"/>
                  </a:moveTo>
                  <a:cubicBezTo>
                    <a:pt x="354" y="0"/>
                    <a:pt x="303" y="10"/>
                    <a:pt x="254" y="32"/>
                  </a:cubicBezTo>
                  <a:cubicBezTo>
                    <a:pt x="71" y="123"/>
                    <a:pt x="0" y="338"/>
                    <a:pt x="81" y="521"/>
                  </a:cubicBezTo>
                  <a:lnTo>
                    <a:pt x="5726" y="12593"/>
                  </a:lnTo>
                  <a:cubicBezTo>
                    <a:pt x="5787" y="12725"/>
                    <a:pt x="5919" y="12805"/>
                    <a:pt x="6061" y="12805"/>
                  </a:cubicBezTo>
                  <a:cubicBezTo>
                    <a:pt x="6112" y="12805"/>
                    <a:pt x="6163" y="12795"/>
                    <a:pt x="6214" y="12776"/>
                  </a:cubicBezTo>
                  <a:cubicBezTo>
                    <a:pt x="6397" y="12683"/>
                    <a:pt x="6478" y="12471"/>
                    <a:pt x="6388" y="12288"/>
                  </a:cubicBezTo>
                  <a:lnTo>
                    <a:pt x="742" y="206"/>
                  </a:lnTo>
                  <a:cubicBezTo>
                    <a:pt x="683" y="79"/>
                    <a:pt x="546" y="0"/>
                    <a:pt x="405" y="0"/>
                  </a:cubicBezTo>
                  <a:close/>
                </a:path>
              </a:pathLst>
            </a:custGeom>
            <a:solidFill>
              <a:srgbClr val="F47C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6" name="Google Shape;3527;p80">
              <a:extLst>
                <a:ext uri="{FF2B5EF4-FFF2-40B4-BE49-F238E27FC236}">
                  <a16:creationId xmlns:a16="http://schemas.microsoft.com/office/drawing/2014/main" id="{A738FEEF-3E73-A552-B3BD-F4C595AA62E7}"/>
                </a:ext>
              </a:extLst>
            </p:cNvPr>
            <p:cNvSpPr/>
            <p:nvPr/>
          </p:nvSpPr>
          <p:spPr>
            <a:xfrm>
              <a:off x="4220675" y="1938825"/>
              <a:ext cx="194750" cy="275025"/>
            </a:xfrm>
            <a:custGeom>
              <a:avLst/>
              <a:gdLst/>
              <a:ahLst/>
              <a:cxnLst/>
              <a:rect l="l" t="t" r="r" b="b"/>
              <a:pathLst>
                <a:path w="7790" h="11001" extrusionOk="0">
                  <a:moveTo>
                    <a:pt x="422" y="1"/>
                  </a:moveTo>
                  <a:cubicBezTo>
                    <a:pt x="351" y="1"/>
                    <a:pt x="278" y="22"/>
                    <a:pt x="213" y="68"/>
                  </a:cubicBezTo>
                  <a:cubicBezTo>
                    <a:pt x="52" y="180"/>
                    <a:pt x="1" y="405"/>
                    <a:pt x="123" y="566"/>
                  </a:cubicBezTo>
                  <a:lnTo>
                    <a:pt x="7079" y="10839"/>
                  </a:lnTo>
                  <a:cubicBezTo>
                    <a:pt x="7150" y="10939"/>
                    <a:pt x="7262" y="11000"/>
                    <a:pt x="7384" y="11000"/>
                  </a:cubicBezTo>
                  <a:cubicBezTo>
                    <a:pt x="7455" y="11000"/>
                    <a:pt x="7526" y="10981"/>
                    <a:pt x="7587" y="10939"/>
                  </a:cubicBezTo>
                  <a:cubicBezTo>
                    <a:pt x="7750" y="10830"/>
                    <a:pt x="7789" y="10595"/>
                    <a:pt x="7679" y="10432"/>
                  </a:cubicBezTo>
                  <a:lnTo>
                    <a:pt x="723" y="161"/>
                  </a:lnTo>
                  <a:cubicBezTo>
                    <a:pt x="653" y="59"/>
                    <a:pt x="540" y="1"/>
                    <a:pt x="422" y="1"/>
                  </a:cubicBezTo>
                  <a:close/>
                </a:path>
              </a:pathLst>
            </a:custGeom>
            <a:solidFill>
              <a:srgbClr val="F47C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7" name="Google Shape;3528;p80">
              <a:extLst>
                <a:ext uri="{FF2B5EF4-FFF2-40B4-BE49-F238E27FC236}">
                  <a16:creationId xmlns:a16="http://schemas.microsoft.com/office/drawing/2014/main" id="{ED2C2AE9-8B70-E9FB-2C64-60A5E68799E6}"/>
                </a:ext>
              </a:extLst>
            </p:cNvPr>
            <p:cNvSpPr/>
            <p:nvPr/>
          </p:nvSpPr>
          <p:spPr>
            <a:xfrm>
              <a:off x="3649600" y="736400"/>
              <a:ext cx="761250" cy="762575"/>
            </a:xfrm>
            <a:custGeom>
              <a:avLst/>
              <a:gdLst/>
              <a:ahLst/>
              <a:cxnLst/>
              <a:rect l="l" t="t" r="r" b="b"/>
              <a:pathLst>
                <a:path w="30450" h="30503" extrusionOk="0">
                  <a:moveTo>
                    <a:pt x="15268" y="1"/>
                  </a:moveTo>
                  <a:cubicBezTo>
                    <a:pt x="11961" y="1"/>
                    <a:pt x="8856" y="1120"/>
                    <a:pt x="6337" y="3033"/>
                  </a:cubicBezTo>
                  <a:cubicBezTo>
                    <a:pt x="5016" y="4028"/>
                    <a:pt x="3857" y="5249"/>
                    <a:pt x="2910" y="6633"/>
                  </a:cubicBezTo>
                  <a:cubicBezTo>
                    <a:pt x="2087" y="7853"/>
                    <a:pt x="1416" y="9196"/>
                    <a:pt x="947" y="10648"/>
                  </a:cubicBezTo>
                  <a:cubicBezTo>
                    <a:pt x="581" y="11778"/>
                    <a:pt x="347" y="12967"/>
                    <a:pt x="244" y="14209"/>
                  </a:cubicBezTo>
                  <a:cubicBezTo>
                    <a:pt x="0" y="17228"/>
                    <a:pt x="215" y="19679"/>
                    <a:pt x="794" y="21683"/>
                  </a:cubicBezTo>
                  <a:cubicBezTo>
                    <a:pt x="1111" y="22752"/>
                    <a:pt x="1526" y="23696"/>
                    <a:pt x="2046" y="24521"/>
                  </a:cubicBezTo>
                  <a:cubicBezTo>
                    <a:pt x="3928" y="27572"/>
                    <a:pt x="7091" y="29088"/>
                    <a:pt x="10842" y="29942"/>
                  </a:cubicBezTo>
                  <a:cubicBezTo>
                    <a:pt x="11860" y="30174"/>
                    <a:pt x="12927" y="30338"/>
                    <a:pt x="14025" y="30418"/>
                  </a:cubicBezTo>
                  <a:cubicBezTo>
                    <a:pt x="14661" y="30472"/>
                    <a:pt x="15289" y="30503"/>
                    <a:pt x="15909" y="30503"/>
                  </a:cubicBezTo>
                  <a:cubicBezTo>
                    <a:pt x="15993" y="30503"/>
                    <a:pt x="16077" y="30502"/>
                    <a:pt x="16161" y="30501"/>
                  </a:cubicBezTo>
                  <a:cubicBezTo>
                    <a:pt x="16354" y="30501"/>
                    <a:pt x="16559" y="30491"/>
                    <a:pt x="16752" y="30491"/>
                  </a:cubicBezTo>
                  <a:cubicBezTo>
                    <a:pt x="16822" y="30479"/>
                    <a:pt x="16893" y="30479"/>
                    <a:pt x="16964" y="30479"/>
                  </a:cubicBezTo>
                  <a:cubicBezTo>
                    <a:pt x="17057" y="30469"/>
                    <a:pt x="17147" y="30469"/>
                    <a:pt x="17249" y="30460"/>
                  </a:cubicBezTo>
                  <a:cubicBezTo>
                    <a:pt x="17879" y="30418"/>
                    <a:pt x="18502" y="30357"/>
                    <a:pt x="19100" y="30277"/>
                  </a:cubicBezTo>
                  <a:cubicBezTo>
                    <a:pt x="19478" y="30235"/>
                    <a:pt x="19844" y="30174"/>
                    <a:pt x="20210" y="30103"/>
                  </a:cubicBezTo>
                  <a:cubicBezTo>
                    <a:pt x="23046" y="29554"/>
                    <a:pt x="25487" y="28375"/>
                    <a:pt x="27266" y="26025"/>
                  </a:cubicBezTo>
                  <a:cubicBezTo>
                    <a:pt x="28843" y="23950"/>
                    <a:pt x="29900" y="20950"/>
                    <a:pt x="30247" y="16650"/>
                  </a:cubicBezTo>
                  <a:cubicBezTo>
                    <a:pt x="30449" y="14187"/>
                    <a:pt x="30073" y="11807"/>
                    <a:pt x="29229" y="9662"/>
                  </a:cubicBezTo>
                  <a:cubicBezTo>
                    <a:pt x="28650" y="8178"/>
                    <a:pt x="27857" y="6804"/>
                    <a:pt x="26871" y="5583"/>
                  </a:cubicBezTo>
                  <a:cubicBezTo>
                    <a:pt x="25253" y="3570"/>
                    <a:pt x="23139" y="1973"/>
                    <a:pt x="20686" y="1019"/>
                  </a:cubicBezTo>
                  <a:cubicBezTo>
                    <a:pt x="19375" y="499"/>
                    <a:pt x="17972" y="174"/>
                    <a:pt x="16498" y="52"/>
                  </a:cubicBezTo>
                  <a:cubicBezTo>
                    <a:pt x="16085" y="18"/>
                    <a:pt x="15675" y="1"/>
                    <a:pt x="15268" y="1"/>
                  </a:cubicBezTo>
                  <a:close/>
                </a:path>
              </a:pathLst>
            </a:custGeom>
            <a:solidFill>
              <a:srgbClr val="FFAF9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8" name="Google Shape;3529;p80">
              <a:extLst>
                <a:ext uri="{FF2B5EF4-FFF2-40B4-BE49-F238E27FC236}">
                  <a16:creationId xmlns:a16="http://schemas.microsoft.com/office/drawing/2014/main" id="{D2C11A8E-5C02-4AF4-FF40-E9AA9C41AF76}"/>
                </a:ext>
              </a:extLst>
            </p:cNvPr>
            <p:cNvSpPr/>
            <p:nvPr/>
          </p:nvSpPr>
          <p:spPr>
            <a:xfrm>
              <a:off x="3779025" y="1161175"/>
              <a:ext cx="146700" cy="139500"/>
            </a:xfrm>
            <a:custGeom>
              <a:avLst/>
              <a:gdLst/>
              <a:ahLst/>
              <a:cxnLst/>
              <a:rect l="l" t="t" r="r" b="b"/>
              <a:pathLst>
                <a:path w="5868" h="5580" extrusionOk="0">
                  <a:moveTo>
                    <a:pt x="2958" y="1"/>
                  </a:moveTo>
                  <a:cubicBezTo>
                    <a:pt x="1432" y="1"/>
                    <a:pt x="152" y="1180"/>
                    <a:pt x="71" y="2678"/>
                  </a:cubicBezTo>
                  <a:cubicBezTo>
                    <a:pt x="0" y="4225"/>
                    <a:pt x="1211" y="5526"/>
                    <a:pt x="2788" y="5578"/>
                  </a:cubicBezTo>
                  <a:cubicBezTo>
                    <a:pt x="2826" y="5579"/>
                    <a:pt x="2865" y="5580"/>
                    <a:pt x="2903" y="5580"/>
                  </a:cubicBezTo>
                  <a:cubicBezTo>
                    <a:pt x="4439" y="5580"/>
                    <a:pt x="5718" y="4400"/>
                    <a:pt x="5787" y="2903"/>
                  </a:cubicBezTo>
                  <a:cubicBezTo>
                    <a:pt x="5868" y="1358"/>
                    <a:pt x="4648" y="64"/>
                    <a:pt x="3073" y="3"/>
                  </a:cubicBezTo>
                  <a:cubicBezTo>
                    <a:pt x="3035" y="1"/>
                    <a:pt x="2996" y="1"/>
                    <a:pt x="2958" y="1"/>
                  </a:cubicBezTo>
                  <a:close/>
                </a:path>
              </a:pathLst>
            </a:custGeom>
            <a:solidFill>
              <a:srgbClr val="EB76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79" name="Google Shape;3530;p80">
              <a:extLst>
                <a:ext uri="{FF2B5EF4-FFF2-40B4-BE49-F238E27FC236}">
                  <a16:creationId xmlns:a16="http://schemas.microsoft.com/office/drawing/2014/main" id="{BADC01B9-0E2A-F24F-C95F-27FA9ACC2C89}"/>
                </a:ext>
              </a:extLst>
            </p:cNvPr>
            <p:cNvSpPr/>
            <p:nvPr/>
          </p:nvSpPr>
          <p:spPr>
            <a:xfrm>
              <a:off x="4186875" y="1206700"/>
              <a:ext cx="146725" cy="139750"/>
            </a:xfrm>
            <a:custGeom>
              <a:avLst/>
              <a:gdLst/>
              <a:ahLst/>
              <a:cxnLst/>
              <a:rect l="l" t="t" r="r" b="b"/>
              <a:pathLst>
                <a:path w="5869" h="5590" extrusionOk="0">
                  <a:moveTo>
                    <a:pt x="2956" y="0"/>
                  </a:moveTo>
                  <a:cubicBezTo>
                    <a:pt x="1430" y="0"/>
                    <a:pt x="150" y="1180"/>
                    <a:pt x="71" y="2688"/>
                  </a:cubicBezTo>
                  <a:cubicBezTo>
                    <a:pt x="1" y="4223"/>
                    <a:pt x="1209" y="5526"/>
                    <a:pt x="2795" y="5587"/>
                  </a:cubicBezTo>
                  <a:cubicBezTo>
                    <a:pt x="2834" y="5589"/>
                    <a:pt x="2872" y="5589"/>
                    <a:pt x="2910" y="5589"/>
                  </a:cubicBezTo>
                  <a:cubicBezTo>
                    <a:pt x="4437" y="5589"/>
                    <a:pt x="5716" y="4410"/>
                    <a:pt x="5785" y="2902"/>
                  </a:cubicBezTo>
                  <a:cubicBezTo>
                    <a:pt x="5868" y="1367"/>
                    <a:pt x="4648" y="64"/>
                    <a:pt x="3071" y="3"/>
                  </a:cubicBezTo>
                  <a:cubicBezTo>
                    <a:pt x="3033" y="1"/>
                    <a:pt x="2994" y="0"/>
                    <a:pt x="2956" y="0"/>
                  </a:cubicBezTo>
                  <a:close/>
                </a:path>
              </a:pathLst>
            </a:custGeom>
            <a:solidFill>
              <a:srgbClr val="EB76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0" name="Google Shape;3531;p80">
              <a:extLst>
                <a:ext uri="{FF2B5EF4-FFF2-40B4-BE49-F238E27FC236}">
                  <a16:creationId xmlns:a16="http://schemas.microsoft.com/office/drawing/2014/main" id="{8B193469-BB27-9093-29A2-DF6968B7076B}"/>
                </a:ext>
              </a:extLst>
            </p:cNvPr>
            <p:cNvSpPr/>
            <p:nvPr/>
          </p:nvSpPr>
          <p:spPr>
            <a:xfrm>
              <a:off x="3899525" y="1484950"/>
              <a:ext cx="192500" cy="95250"/>
            </a:xfrm>
            <a:custGeom>
              <a:avLst/>
              <a:gdLst/>
              <a:ahLst/>
              <a:cxnLst/>
              <a:rect l="l" t="t" r="r" b="b"/>
              <a:pathLst>
                <a:path w="7700" h="3810" extrusionOk="0">
                  <a:moveTo>
                    <a:pt x="845" y="0"/>
                  </a:moveTo>
                  <a:lnTo>
                    <a:pt x="550" y="813"/>
                  </a:lnTo>
                  <a:lnTo>
                    <a:pt x="1" y="2368"/>
                  </a:lnTo>
                  <a:cubicBezTo>
                    <a:pt x="1" y="2368"/>
                    <a:pt x="42" y="2441"/>
                    <a:pt x="164" y="2551"/>
                  </a:cubicBezTo>
                  <a:cubicBezTo>
                    <a:pt x="479" y="2856"/>
                    <a:pt x="1343" y="3478"/>
                    <a:pt x="3257" y="3710"/>
                  </a:cubicBezTo>
                  <a:lnTo>
                    <a:pt x="3267" y="3710"/>
                  </a:lnTo>
                  <a:cubicBezTo>
                    <a:pt x="3418" y="3732"/>
                    <a:pt x="3591" y="3752"/>
                    <a:pt x="3765" y="3771"/>
                  </a:cubicBezTo>
                  <a:cubicBezTo>
                    <a:pt x="4086" y="3797"/>
                    <a:pt x="4384" y="3809"/>
                    <a:pt x="4660" y="3809"/>
                  </a:cubicBezTo>
                  <a:cubicBezTo>
                    <a:pt x="6954" y="3809"/>
                    <a:pt x="7699" y="3000"/>
                    <a:pt x="7699" y="3000"/>
                  </a:cubicBezTo>
                  <a:lnTo>
                    <a:pt x="7548" y="2136"/>
                  </a:lnTo>
                  <a:lnTo>
                    <a:pt x="7252" y="518"/>
                  </a:lnTo>
                  <a:cubicBezTo>
                    <a:pt x="7162" y="527"/>
                    <a:pt x="7060" y="527"/>
                    <a:pt x="6967" y="537"/>
                  </a:cubicBezTo>
                  <a:cubicBezTo>
                    <a:pt x="6896" y="537"/>
                    <a:pt x="6825" y="537"/>
                    <a:pt x="6755" y="549"/>
                  </a:cubicBezTo>
                  <a:cubicBezTo>
                    <a:pt x="6552" y="549"/>
                    <a:pt x="6357" y="559"/>
                    <a:pt x="6164" y="559"/>
                  </a:cubicBezTo>
                  <a:cubicBezTo>
                    <a:pt x="6080" y="560"/>
                    <a:pt x="5996" y="561"/>
                    <a:pt x="5912" y="561"/>
                  </a:cubicBezTo>
                  <a:cubicBezTo>
                    <a:pt x="5292" y="561"/>
                    <a:pt x="4664" y="530"/>
                    <a:pt x="4028" y="476"/>
                  </a:cubicBezTo>
                  <a:cubicBezTo>
                    <a:pt x="2930" y="386"/>
                    <a:pt x="1863" y="232"/>
                    <a:pt x="845" y="0"/>
                  </a:cubicBezTo>
                  <a:close/>
                </a:path>
              </a:pathLst>
            </a:custGeom>
            <a:solidFill>
              <a:srgbClr val="FFAF9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1" name="Google Shape;3532;p80">
              <a:extLst>
                <a:ext uri="{FF2B5EF4-FFF2-40B4-BE49-F238E27FC236}">
                  <a16:creationId xmlns:a16="http://schemas.microsoft.com/office/drawing/2014/main" id="{339A119B-9F82-8D36-AF21-A8350694E769}"/>
                </a:ext>
              </a:extLst>
            </p:cNvPr>
            <p:cNvSpPr/>
            <p:nvPr/>
          </p:nvSpPr>
          <p:spPr>
            <a:xfrm>
              <a:off x="3920650" y="1484950"/>
              <a:ext cx="171375" cy="76500"/>
            </a:xfrm>
            <a:custGeom>
              <a:avLst/>
              <a:gdLst/>
              <a:ahLst/>
              <a:cxnLst/>
              <a:rect l="l" t="t" r="r" b="b"/>
              <a:pathLst>
                <a:path w="6855" h="3060" extrusionOk="0">
                  <a:moveTo>
                    <a:pt x="0" y="0"/>
                  </a:moveTo>
                  <a:cubicBezTo>
                    <a:pt x="0" y="0"/>
                    <a:pt x="2239" y="3060"/>
                    <a:pt x="5952" y="3060"/>
                  </a:cubicBezTo>
                  <a:cubicBezTo>
                    <a:pt x="6244" y="3060"/>
                    <a:pt x="6545" y="3041"/>
                    <a:pt x="6854" y="3000"/>
                  </a:cubicBezTo>
                  <a:lnTo>
                    <a:pt x="6407" y="518"/>
                  </a:lnTo>
                  <a:lnTo>
                    <a:pt x="6398" y="518"/>
                  </a:lnTo>
                  <a:cubicBezTo>
                    <a:pt x="5966" y="543"/>
                    <a:pt x="5527" y="556"/>
                    <a:pt x="5083" y="556"/>
                  </a:cubicBezTo>
                  <a:cubicBezTo>
                    <a:pt x="4459" y="556"/>
                    <a:pt x="3824" y="530"/>
                    <a:pt x="3183" y="476"/>
                  </a:cubicBezTo>
                  <a:cubicBezTo>
                    <a:pt x="2085" y="396"/>
                    <a:pt x="1028" y="232"/>
                    <a:pt x="10" y="0"/>
                  </a:cubicBezTo>
                  <a:close/>
                </a:path>
              </a:pathLst>
            </a:custGeom>
            <a:solidFill>
              <a:srgbClr val="EB76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2" name="Google Shape;3533;p80">
              <a:extLst>
                <a:ext uri="{FF2B5EF4-FFF2-40B4-BE49-F238E27FC236}">
                  <a16:creationId xmlns:a16="http://schemas.microsoft.com/office/drawing/2014/main" id="{01FE2D23-6665-7206-ED52-B4758301A72D}"/>
                </a:ext>
              </a:extLst>
            </p:cNvPr>
            <p:cNvSpPr/>
            <p:nvPr/>
          </p:nvSpPr>
          <p:spPr>
            <a:xfrm>
              <a:off x="3866775" y="962675"/>
              <a:ext cx="116925" cy="48800"/>
            </a:xfrm>
            <a:custGeom>
              <a:avLst/>
              <a:gdLst/>
              <a:ahLst/>
              <a:cxnLst/>
              <a:rect l="l" t="t" r="r" b="b"/>
              <a:pathLst>
                <a:path w="4677" h="1952" extrusionOk="0">
                  <a:moveTo>
                    <a:pt x="3336" y="0"/>
                  </a:moveTo>
                  <a:cubicBezTo>
                    <a:pt x="3275" y="0"/>
                    <a:pt x="3214" y="4"/>
                    <a:pt x="3151" y="10"/>
                  </a:cubicBezTo>
                  <a:cubicBezTo>
                    <a:pt x="2136" y="123"/>
                    <a:pt x="0" y="1231"/>
                    <a:pt x="151" y="1892"/>
                  </a:cubicBezTo>
                  <a:cubicBezTo>
                    <a:pt x="162" y="1934"/>
                    <a:pt x="237" y="1951"/>
                    <a:pt x="357" y="1951"/>
                  </a:cubicBezTo>
                  <a:cubicBezTo>
                    <a:pt x="917" y="1951"/>
                    <a:pt x="2474" y="1570"/>
                    <a:pt x="3244" y="1446"/>
                  </a:cubicBezTo>
                  <a:cubicBezTo>
                    <a:pt x="3957" y="1333"/>
                    <a:pt x="4677" y="1323"/>
                    <a:pt x="4657" y="896"/>
                  </a:cubicBezTo>
                  <a:cubicBezTo>
                    <a:pt x="4648" y="492"/>
                    <a:pt x="4081" y="0"/>
                    <a:pt x="3336" y="0"/>
                  </a:cubicBezTo>
                  <a:close/>
                </a:path>
              </a:pathLst>
            </a:custGeom>
            <a:solidFill>
              <a:srgbClr val="F47C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3" name="Google Shape;3534;p80">
              <a:extLst>
                <a:ext uri="{FF2B5EF4-FFF2-40B4-BE49-F238E27FC236}">
                  <a16:creationId xmlns:a16="http://schemas.microsoft.com/office/drawing/2014/main" id="{FBBDE9F5-BF95-8FAF-0822-F9DA7C31F58A}"/>
                </a:ext>
              </a:extLst>
            </p:cNvPr>
            <p:cNvSpPr/>
            <p:nvPr/>
          </p:nvSpPr>
          <p:spPr>
            <a:xfrm>
              <a:off x="3546175" y="998800"/>
              <a:ext cx="176975" cy="279925"/>
            </a:xfrm>
            <a:custGeom>
              <a:avLst/>
              <a:gdLst/>
              <a:ahLst/>
              <a:cxnLst/>
              <a:rect l="l" t="t" r="r" b="b"/>
              <a:pathLst>
                <a:path w="7079" h="11197" extrusionOk="0">
                  <a:moveTo>
                    <a:pt x="4118" y="1"/>
                  </a:moveTo>
                  <a:cubicBezTo>
                    <a:pt x="3753" y="1"/>
                    <a:pt x="3389" y="64"/>
                    <a:pt x="3051" y="193"/>
                  </a:cubicBezTo>
                  <a:cubicBezTo>
                    <a:pt x="2949" y="235"/>
                    <a:pt x="2846" y="274"/>
                    <a:pt x="2756" y="315"/>
                  </a:cubicBezTo>
                  <a:cubicBezTo>
                    <a:pt x="1953" y="723"/>
                    <a:pt x="1343" y="1455"/>
                    <a:pt x="935" y="2300"/>
                  </a:cubicBezTo>
                  <a:cubicBezTo>
                    <a:pt x="752" y="2676"/>
                    <a:pt x="598" y="3081"/>
                    <a:pt x="498" y="3488"/>
                  </a:cubicBezTo>
                  <a:cubicBezTo>
                    <a:pt x="0" y="5329"/>
                    <a:pt x="161" y="7413"/>
                    <a:pt x="1221" y="9000"/>
                  </a:cubicBezTo>
                  <a:cubicBezTo>
                    <a:pt x="2043" y="10232"/>
                    <a:pt x="3466" y="11096"/>
                    <a:pt x="4931" y="11187"/>
                  </a:cubicBezTo>
                  <a:lnTo>
                    <a:pt x="5197" y="11187"/>
                  </a:lnTo>
                  <a:lnTo>
                    <a:pt x="5206" y="11196"/>
                  </a:lnTo>
                  <a:cubicBezTo>
                    <a:pt x="5531" y="11187"/>
                    <a:pt x="5858" y="11148"/>
                    <a:pt x="6183" y="11065"/>
                  </a:cubicBezTo>
                  <a:lnTo>
                    <a:pt x="7079" y="2126"/>
                  </a:lnTo>
                  <a:cubicBezTo>
                    <a:pt x="7057" y="2065"/>
                    <a:pt x="7037" y="2014"/>
                    <a:pt x="7018" y="1953"/>
                  </a:cubicBezTo>
                  <a:cubicBezTo>
                    <a:pt x="6732" y="1240"/>
                    <a:pt x="6173" y="630"/>
                    <a:pt x="5470" y="306"/>
                  </a:cubicBezTo>
                  <a:cubicBezTo>
                    <a:pt x="5348" y="245"/>
                    <a:pt x="5216" y="193"/>
                    <a:pt x="5084" y="152"/>
                  </a:cubicBezTo>
                  <a:cubicBezTo>
                    <a:pt x="4772" y="52"/>
                    <a:pt x="4444" y="1"/>
                    <a:pt x="4118" y="1"/>
                  </a:cubicBezTo>
                  <a:close/>
                </a:path>
              </a:pathLst>
            </a:custGeom>
            <a:solidFill>
              <a:srgbClr val="FFAF9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4" name="Google Shape;3535;p80">
              <a:extLst>
                <a:ext uri="{FF2B5EF4-FFF2-40B4-BE49-F238E27FC236}">
                  <a16:creationId xmlns:a16="http://schemas.microsoft.com/office/drawing/2014/main" id="{F03F901E-0AB3-3181-75B3-A94C67E14E40}"/>
                </a:ext>
              </a:extLst>
            </p:cNvPr>
            <p:cNvSpPr/>
            <p:nvPr/>
          </p:nvSpPr>
          <p:spPr>
            <a:xfrm>
              <a:off x="4225500" y="976525"/>
              <a:ext cx="116700" cy="55400"/>
            </a:xfrm>
            <a:custGeom>
              <a:avLst/>
              <a:gdLst/>
              <a:ahLst/>
              <a:cxnLst/>
              <a:rect l="l" t="t" r="r" b="b"/>
              <a:pathLst>
                <a:path w="4668" h="2216" extrusionOk="0">
                  <a:moveTo>
                    <a:pt x="1282" y="0"/>
                  </a:moveTo>
                  <a:cubicBezTo>
                    <a:pt x="613" y="0"/>
                    <a:pt x="96" y="396"/>
                    <a:pt x="52" y="769"/>
                  </a:cubicBezTo>
                  <a:cubicBezTo>
                    <a:pt x="1" y="1206"/>
                    <a:pt x="723" y="1267"/>
                    <a:pt x="1414" y="1450"/>
                  </a:cubicBezTo>
                  <a:cubicBezTo>
                    <a:pt x="2217" y="1645"/>
                    <a:pt x="3857" y="2216"/>
                    <a:pt x="4322" y="2216"/>
                  </a:cubicBezTo>
                  <a:cubicBezTo>
                    <a:pt x="4392" y="2216"/>
                    <a:pt x="4436" y="2203"/>
                    <a:pt x="4445" y="2173"/>
                  </a:cubicBezTo>
                  <a:cubicBezTo>
                    <a:pt x="4667" y="1521"/>
                    <a:pt x="2634" y="230"/>
                    <a:pt x="1638" y="37"/>
                  </a:cubicBezTo>
                  <a:cubicBezTo>
                    <a:pt x="1516" y="12"/>
                    <a:pt x="1397" y="0"/>
                    <a:pt x="1282" y="0"/>
                  </a:cubicBezTo>
                  <a:close/>
                </a:path>
              </a:pathLst>
            </a:custGeom>
            <a:solidFill>
              <a:srgbClr val="F47C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5" name="Google Shape;3536;p80">
              <a:extLst>
                <a:ext uri="{FF2B5EF4-FFF2-40B4-BE49-F238E27FC236}">
                  <a16:creationId xmlns:a16="http://schemas.microsoft.com/office/drawing/2014/main" id="{1AB3087A-5FFF-12E3-408D-2000DA21859A}"/>
                </a:ext>
              </a:extLst>
            </p:cNvPr>
            <p:cNvSpPr/>
            <p:nvPr/>
          </p:nvSpPr>
          <p:spPr>
            <a:xfrm>
              <a:off x="3959025" y="1244400"/>
              <a:ext cx="178750" cy="122150"/>
            </a:xfrm>
            <a:custGeom>
              <a:avLst/>
              <a:gdLst/>
              <a:ahLst/>
              <a:cxnLst/>
              <a:rect l="l" t="t" r="r" b="b"/>
              <a:pathLst>
                <a:path w="7150" h="4886" extrusionOk="0">
                  <a:moveTo>
                    <a:pt x="499" y="1"/>
                  </a:moveTo>
                  <a:cubicBezTo>
                    <a:pt x="499" y="1"/>
                    <a:pt x="1" y="1211"/>
                    <a:pt x="315" y="2451"/>
                  </a:cubicBezTo>
                  <a:cubicBezTo>
                    <a:pt x="540" y="3305"/>
                    <a:pt x="1150" y="4179"/>
                    <a:pt x="2605" y="4658"/>
                  </a:cubicBezTo>
                  <a:cubicBezTo>
                    <a:pt x="3099" y="4817"/>
                    <a:pt x="3541" y="4886"/>
                    <a:pt x="3937" y="4886"/>
                  </a:cubicBezTo>
                  <a:cubicBezTo>
                    <a:pt x="4324" y="4886"/>
                    <a:pt x="4668" y="4820"/>
                    <a:pt x="4975" y="4709"/>
                  </a:cubicBezTo>
                  <a:cubicBezTo>
                    <a:pt x="6417" y="4179"/>
                    <a:pt x="6998" y="2644"/>
                    <a:pt x="7120" y="2268"/>
                  </a:cubicBezTo>
                  <a:cubicBezTo>
                    <a:pt x="7140" y="2217"/>
                    <a:pt x="7150" y="2188"/>
                    <a:pt x="7150" y="2188"/>
                  </a:cubicBezTo>
                  <a:cubicBezTo>
                    <a:pt x="3896" y="1494"/>
                    <a:pt x="855" y="152"/>
                    <a:pt x="530" y="10"/>
                  </a:cubicBezTo>
                  <a:cubicBezTo>
                    <a:pt x="511" y="1"/>
                    <a:pt x="499" y="1"/>
                    <a:pt x="499"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6" name="Google Shape;3537;p80">
              <a:extLst>
                <a:ext uri="{FF2B5EF4-FFF2-40B4-BE49-F238E27FC236}">
                  <a16:creationId xmlns:a16="http://schemas.microsoft.com/office/drawing/2014/main" id="{851C5D70-EE52-491D-D682-7737128D0BDA}"/>
                </a:ext>
              </a:extLst>
            </p:cNvPr>
            <p:cNvSpPr/>
            <p:nvPr/>
          </p:nvSpPr>
          <p:spPr>
            <a:xfrm>
              <a:off x="3482575" y="535525"/>
              <a:ext cx="934675" cy="630300"/>
            </a:xfrm>
            <a:custGeom>
              <a:avLst/>
              <a:gdLst/>
              <a:ahLst/>
              <a:cxnLst/>
              <a:rect l="l" t="t" r="r" b="b"/>
              <a:pathLst>
                <a:path w="37387" h="25212" extrusionOk="0">
                  <a:moveTo>
                    <a:pt x="14054" y="0"/>
                  </a:moveTo>
                  <a:cubicBezTo>
                    <a:pt x="13162" y="0"/>
                    <a:pt x="12410" y="739"/>
                    <a:pt x="12022" y="1549"/>
                  </a:cubicBezTo>
                  <a:cubicBezTo>
                    <a:pt x="11463" y="2708"/>
                    <a:pt x="11412" y="4099"/>
                    <a:pt x="11880" y="5290"/>
                  </a:cubicBezTo>
                  <a:cubicBezTo>
                    <a:pt x="11463" y="4700"/>
                    <a:pt x="11026" y="4089"/>
                    <a:pt x="10435" y="3652"/>
                  </a:cubicBezTo>
                  <a:cubicBezTo>
                    <a:pt x="10009" y="3339"/>
                    <a:pt x="9476" y="3125"/>
                    <a:pt x="8948" y="3125"/>
                  </a:cubicBezTo>
                  <a:cubicBezTo>
                    <a:pt x="8756" y="3125"/>
                    <a:pt x="8565" y="3153"/>
                    <a:pt x="8380" y="3216"/>
                  </a:cubicBezTo>
                  <a:cubicBezTo>
                    <a:pt x="7475" y="3521"/>
                    <a:pt x="6967" y="4578"/>
                    <a:pt x="7099" y="5525"/>
                  </a:cubicBezTo>
                  <a:cubicBezTo>
                    <a:pt x="7231" y="6408"/>
                    <a:pt x="7811" y="7172"/>
                    <a:pt x="8544" y="7712"/>
                  </a:cubicBezTo>
                  <a:cubicBezTo>
                    <a:pt x="7811" y="8056"/>
                    <a:pt x="7160" y="8605"/>
                    <a:pt x="6703" y="9257"/>
                  </a:cubicBezTo>
                  <a:cubicBezTo>
                    <a:pt x="5656" y="10711"/>
                    <a:pt x="5290" y="12532"/>
                    <a:pt x="4831" y="14260"/>
                  </a:cubicBezTo>
                  <a:cubicBezTo>
                    <a:pt x="4272" y="16376"/>
                    <a:pt x="3521" y="18439"/>
                    <a:pt x="2605" y="20423"/>
                  </a:cubicBezTo>
                  <a:cubicBezTo>
                    <a:pt x="1851" y="22071"/>
                    <a:pt x="977" y="23657"/>
                    <a:pt x="1" y="25173"/>
                  </a:cubicBezTo>
                  <a:cubicBezTo>
                    <a:pt x="958" y="25192"/>
                    <a:pt x="1912" y="25202"/>
                    <a:pt x="2869" y="25212"/>
                  </a:cubicBezTo>
                  <a:cubicBezTo>
                    <a:pt x="2686" y="24155"/>
                    <a:pt x="2757" y="23047"/>
                    <a:pt x="3042" y="22019"/>
                  </a:cubicBezTo>
                  <a:cubicBezTo>
                    <a:pt x="3142" y="21612"/>
                    <a:pt x="3296" y="21207"/>
                    <a:pt x="3479" y="20831"/>
                  </a:cubicBezTo>
                  <a:cubicBezTo>
                    <a:pt x="3887" y="19986"/>
                    <a:pt x="4497" y="19254"/>
                    <a:pt x="5300" y="18846"/>
                  </a:cubicBezTo>
                  <a:cubicBezTo>
                    <a:pt x="5390" y="18805"/>
                    <a:pt x="5493" y="18766"/>
                    <a:pt x="5595" y="18724"/>
                  </a:cubicBezTo>
                  <a:cubicBezTo>
                    <a:pt x="5933" y="18595"/>
                    <a:pt x="6297" y="18532"/>
                    <a:pt x="6662" y="18532"/>
                  </a:cubicBezTo>
                  <a:cubicBezTo>
                    <a:pt x="6988" y="18532"/>
                    <a:pt x="7316" y="18583"/>
                    <a:pt x="7628" y="18683"/>
                  </a:cubicBezTo>
                  <a:lnTo>
                    <a:pt x="9317" y="20606"/>
                  </a:lnTo>
                  <a:cubicBezTo>
                    <a:pt x="13211" y="18766"/>
                    <a:pt x="16354" y="15388"/>
                    <a:pt x="17909" y="11382"/>
                  </a:cubicBezTo>
                  <a:lnTo>
                    <a:pt x="17909" y="11382"/>
                  </a:lnTo>
                  <a:cubicBezTo>
                    <a:pt x="17677" y="12195"/>
                    <a:pt x="17453" y="13030"/>
                    <a:pt x="17482" y="13874"/>
                  </a:cubicBezTo>
                  <a:cubicBezTo>
                    <a:pt x="17523" y="14717"/>
                    <a:pt x="17860" y="15603"/>
                    <a:pt x="18561" y="16071"/>
                  </a:cubicBezTo>
                  <a:cubicBezTo>
                    <a:pt x="18965" y="16343"/>
                    <a:pt x="19429" y="16452"/>
                    <a:pt x="19910" y="16452"/>
                  </a:cubicBezTo>
                  <a:cubicBezTo>
                    <a:pt x="20542" y="16452"/>
                    <a:pt x="21201" y="16264"/>
                    <a:pt x="21785" y="16010"/>
                  </a:cubicBezTo>
                  <a:cubicBezTo>
                    <a:pt x="23584" y="15227"/>
                    <a:pt x="25131" y="13884"/>
                    <a:pt x="26159" y="12215"/>
                  </a:cubicBezTo>
                  <a:lnTo>
                    <a:pt x="26159" y="12215"/>
                  </a:lnTo>
                  <a:cubicBezTo>
                    <a:pt x="26076" y="13447"/>
                    <a:pt x="26056" y="14778"/>
                    <a:pt x="26747" y="15795"/>
                  </a:cubicBezTo>
                  <a:cubicBezTo>
                    <a:pt x="27346" y="16668"/>
                    <a:pt x="28408" y="17113"/>
                    <a:pt x="29476" y="17113"/>
                  </a:cubicBezTo>
                  <a:cubicBezTo>
                    <a:pt x="29989" y="17113"/>
                    <a:pt x="30503" y="17011"/>
                    <a:pt x="30967" y="16803"/>
                  </a:cubicBezTo>
                  <a:cubicBezTo>
                    <a:pt x="32249" y="16213"/>
                    <a:pt x="33144" y="14973"/>
                    <a:pt x="33552" y="13618"/>
                  </a:cubicBezTo>
                  <a:cubicBezTo>
                    <a:pt x="34538" y="14839"/>
                    <a:pt x="35331" y="16213"/>
                    <a:pt x="35910" y="17697"/>
                  </a:cubicBezTo>
                  <a:cubicBezTo>
                    <a:pt x="37152" y="15725"/>
                    <a:pt x="37386" y="13191"/>
                    <a:pt x="36703" y="10965"/>
                  </a:cubicBezTo>
                  <a:cubicBezTo>
                    <a:pt x="36012" y="8676"/>
                    <a:pt x="34416" y="6703"/>
                    <a:pt x="32444" y="5342"/>
                  </a:cubicBezTo>
                  <a:cubicBezTo>
                    <a:pt x="30479" y="3977"/>
                    <a:pt x="28151" y="3196"/>
                    <a:pt x="25781" y="2830"/>
                  </a:cubicBezTo>
                  <a:cubicBezTo>
                    <a:pt x="24768" y="2677"/>
                    <a:pt x="23745" y="2601"/>
                    <a:pt x="22722" y="2601"/>
                  </a:cubicBezTo>
                  <a:cubicBezTo>
                    <a:pt x="20397" y="2601"/>
                    <a:pt x="18073" y="2992"/>
                    <a:pt x="15876" y="3755"/>
                  </a:cubicBezTo>
                  <a:cubicBezTo>
                    <a:pt x="16017" y="3174"/>
                    <a:pt x="16100" y="2586"/>
                    <a:pt x="16017" y="1985"/>
                  </a:cubicBezTo>
                  <a:cubicBezTo>
                    <a:pt x="15866" y="999"/>
                    <a:pt x="15102" y="33"/>
                    <a:pt x="14106" y="1"/>
                  </a:cubicBezTo>
                  <a:cubicBezTo>
                    <a:pt x="14089" y="1"/>
                    <a:pt x="14072" y="0"/>
                    <a:pt x="14054" y="0"/>
                  </a:cubicBezTo>
                  <a:close/>
                </a:path>
              </a:pathLst>
            </a:custGeom>
            <a:solidFill>
              <a:srgbClr val="F47C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7" name="Google Shape;3538;p80">
              <a:extLst>
                <a:ext uri="{FF2B5EF4-FFF2-40B4-BE49-F238E27FC236}">
                  <a16:creationId xmlns:a16="http://schemas.microsoft.com/office/drawing/2014/main" id="{30370880-08B2-2454-560A-E7729E8C0E8E}"/>
                </a:ext>
              </a:extLst>
            </p:cNvPr>
            <p:cNvSpPr/>
            <p:nvPr/>
          </p:nvSpPr>
          <p:spPr>
            <a:xfrm>
              <a:off x="3646850" y="659575"/>
              <a:ext cx="653425" cy="217450"/>
            </a:xfrm>
            <a:custGeom>
              <a:avLst/>
              <a:gdLst/>
              <a:ahLst/>
              <a:cxnLst/>
              <a:rect l="l" t="t" r="r" b="b"/>
              <a:pathLst>
                <a:path w="26137" h="8698" extrusionOk="0">
                  <a:moveTo>
                    <a:pt x="13706" y="0"/>
                  </a:moveTo>
                  <a:cubicBezTo>
                    <a:pt x="13600" y="0"/>
                    <a:pt x="13500" y="59"/>
                    <a:pt x="13444" y="155"/>
                  </a:cubicBezTo>
                  <a:cubicBezTo>
                    <a:pt x="12458" y="1976"/>
                    <a:pt x="11543" y="3604"/>
                    <a:pt x="10313" y="4995"/>
                  </a:cubicBezTo>
                  <a:cubicBezTo>
                    <a:pt x="9337" y="6106"/>
                    <a:pt x="7728" y="7519"/>
                    <a:pt x="5624" y="7956"/>
                  </a:cubicBezTo>
                  <a:cubicBezTo>
                    <a:pt x="5209" y="8046"/>
                    <a:pt x="4791" y="8089"/>
                    <a:pt x="4379" y="8089"/>
                  </a:cubicBezTo>
                  <a:cubicBezTo>
                    <a:pt x="2881" y="8089"/>
                    <a:pt x="1461" y="7514"/>
                    <a:pt x="560" y="6501"/>
                  </a:cubicBezTo>
                  <a:cubicBezTo>
                    <a:pt x="498" y="6434"/>
                    <a:pt x="414" y="6398"/>
                    <a:pt x="330" y="6398"/>
                  </a:cubicBezTo>
                  <a:cubicBezTo>
                    <a:pt x="261" y="6398"/>
                    <a:pt x="191" y="6421"/>
                    <a:pt x="132" y="6472"/>
                  </a:cubicBezTo>
                  <a:cubicBezTo>
                    <a:pt x="10" y="6582"/>
                    <a:pt x="1" y="6777"/>
                    <a:pt x="110" y="6899"/>
                  </a:cubicBezTo>
                  <a:cubicBezTo>
                    <a:pt x="1128" y="8046"/>
                    <a:pt x="2715" y="8698"/>
                    <a:pt x="4394" y="8698"/>
                  </a:cubicBezTo>
                  <a:cubicBezTo>
                    <a:pt x="4841" y="8698"/>
                    <a:pt x="5297" y="8646"/>
                    <a:pt x="5746" y="8556"/>
                  </a:cubicBezTo>
                  <a:cubicBezTo>
                    <a:pt x="8014" y="8068"/>
                    <a:pt x="9732" y="6572"/>
                    <a:pt x="10769" y="5393"/>
                  </a:cubicBezTo>
                  <a:cubicBezTo>
                    <a:pt x="11765" y="4253"/>
                    <a:pt x="12571" y="2981"/>
                    <a:pt x="13352" y="1578"/>
                  </a:cubicBezTo>
                  <a:lnTo>
                    <a:pt x="13352" y="1578"/>
                  </a:lnTo>
                  <a:lnTo>
                    <a:pt x="13242" y="4153"/>
                  </a:lnTo>
                  <a:cubicBezTo>
                    <a:pt x="13210" y="4712"/>
                    <a:pt x="13181" y="5351"/>
                    <a:pt x="13332" y="5952"/>
                  </a:cubicBezTo>
                  <a:cubicBezTo>
                    <a:pt x="13515" y="6674"/>
                    <a:pt x="13933" y="7233"/>
                    <a:pt x="14482" y="7497"/>
                  </a:cubicBezTo>
                  <a:cubicBezTo>
                    <a:pt x="14740" y="7622"/>
                    <a:pt x="15031" y="7684"/>
                    <a:pt x="15334" y="7684"/>
                  </a:cubicBezTo>
                  <a:cubicBezTo>
                    <a:pt x="15700" y="7684"/>
                    <a:pt x="16083" y="7594"/>
                    <a:pt x="16444" y="7416"/>
                  </a:cubicBezTo>
                  <a:cubicBezTo>
                    <a:pt x="17013" y="7131"/>
                    <a:pt x="17481" y="6674"/>
                    <a:pt x="17889" y="6237"/>
                  </a:cubicBezTo>
                  <a:cubicBezTo>
                    <a:pt x="18843" y="5210"/>
                    <a:pt x="19678" y="4092"/>
                    <a:pt x="20391" y="2901"/>
                  </a:cubicBezTo>
                  <a:lnTo>
                    <a:pt x="20391" y="2901"/>
                  </a:lnTo>
                  <a:cubicBezTo>
                    <a:pt x="20298" y="3775"/>
                    <a:pt x="20308" y="4651"/>
                    <a:pt x="20410" y="5515"/>
                  </a:cubicBezTo>
                  <a:cubicBezTo>
                    <a:pt x="20503" y="6215"/>
                    <a:pt x="20706" y="7223"/>
                    <a:pt x="21458" y="7834"/>
                  </a:cubicBezTo>
                  <a:cubicBezTo>
                    <a:pt x="21853" y="8158"/>
                    <a:pt x="22364" y="8321"/>
                    <a:pt x="22893" y="8321"/>
                  </a:cubicBezTo>
                  <a:cubicBezTo>
                    <a:pt x="23427" y="8321"/>
                    <a:pt x="23978" y="8156"/>
                    <a:pt x="24447" y="7824"/>
                  </a:cubicBezTo>
                  <a:cubicBezTo>
                    <a:pt x="25211" y="7294"/>
                    <a:pt x="25751" y="6379"/>
                    <a:pt x="25953" y="5271"/>
                  </a:cubicBezTo>
                  <a:cubicBezTo>
                    <a:pt x="26136" y="4295"/>
                    <a:pt x="26066" y="3318"/>
                    <a:pt x="25995" y="2383"/>
                  </a:cubicBezTo>
                  <a:cubicBezTo>
                    <a:pt x="25983" y="2217"/>
                    <a:pt x="25852" y="2097"/>
                    <a:pt x="25687" y="2097"/>
                  </a:cubicBezTo>
                  <a:cubicBezTo>
                    <a:pt x="25681" y="2097"/>
                    <a:pt x="25674" y="2097"/>
                    <a:pt x="25668" y="2098"/>
                  </a:cubicBezTo>
                  <a:cubicBezTo>
                    <a:pt x="25507" y="2108"/>
                    <a:pt x="25385" y="2261"/>
                    <a:pt x="25394" y="2422"/>
                  </a:cubicBezTo>
                  <a:cubicBezTo>
                    <a:pt x="25465" y="3328"/>
                    <a:pt x="25526" y="4263"/>
                    <a:pt x="25363" y="5159"/>
                  </a:cubicBezTo>
                  <a:cubicBezTo>
                    <a:pt x="25180" y="6115"/>
                    <a:pt x="24733" y="6887"/>
                    <a:pt x="24103" y="7336"/>
                  </a:cubicBezTo>
                  <a:cubicBezTo>
                    <a:pt x="23740" y="7585"/>
                    <a:pt x="23310" y="7709"/>
                    <a:pt x="22898" y="7709"/>
                  </a:cubicBezTo>
                  <a:cubicBezTo>
                    <a:pt x="22502" y="7709"/>
                    <a:pt x="22123" y="7595"/>
                    <a:pt x="21833" y="7365"/>
                  </a:cubicBezTo>
                  <a:cubicBezTo>
                    <a:pt x="21396" y="6999"/>
                    <a:pt x="21133" y="6389"/>
                    <a:pt x="21011" y="5444"/>
                  </a:cubicBezTo>
                  <a:cubicBezTo>
                    <a:pt x="20838" y="3980"/>
                    <a:pt x="20960" y="2464"/>
                    <a:pt x="21377" y="1060"/>
                  </a:cubicBezTo>
                  <a:cubicBezTo>
                    <a:pt x="21428" y="907"/>
                    <a:pt x="21345" y="746"/>
                    <a:pt x="21194" y="694"/>
                  </a:cubicBezTo>
                  <a:cubicBezTo>
                    <a:pt x="21157" y="679"/>
                    <a:pt x="21119" y="671"/>
                    <a:pt x="21080" y="671"/>
                  </a:cubicBezTo>
                  <a:cubicBezTo>
                    <a:pt x="20970" y="671"/>
                    <a:pt x="20863" y="734"/>
                    <a:pt x="20818" y="846"/>
                  </a:cubicBezTo>
                  <a:cubicBezTo>
                    <a:pt x="19954" y="2667"/>
                    <a:pt x="18814" y="4346"/>
                    <a:pt x="17452" y="5820"/>
                  </a:cubicBezTo>
                  <a:cubicBezTo>
                    <a:pt x="17013" y="6289"/>
                    <a:pt x="16637" y="6643"/>
                    <a:pt x="16181" y="6877"/>
                  </a:cubicBezTo>
                  <a:cubicBezTo>
                    <a:pt x="15899" y="7015"/>
                    <a:pt x="15604" y="7085"/>
                    <a:pt x="15329" y="7085"/>
                  </a:cubicBezTo>
                  <a:cubicBezTo>
                    <a:pt x="15118" y="7085"/>
                    <a:pt x="14918" y="7044"/>
                    <a:pt x="14745" y="6960"/>
                  </a:cubicBezTo>
                  <a:cubicBezTo>
                    <a:pt x="14360" y="6765"/>
                    <a:pt x="14055" y="6350"/>
                    <a:pt x="13923" y="5810"/>
                  </a:cubicBezTo>
                  <a:cubicBezTo>
                    <a:pt x="13791" y="5290"/>
                    <a:pt x="13811" y="4722"/>
                    <a:pt x="13840" y="4182"/>
                  </a:cubicBezTo>
                  <a:lnTo>
                    <a:pt x="14013" y="318"/>
                  </a:lnTo>
                  <a:cubicBezTo>
                    <a:pt x="14023" y="174"/>
                    <a:pt x="13933" y="52"/>
                    <a:pt x="13791" y="13"/>
                  </a:cubicBezTo>
                  <a:cubicBezTo>
                    <a:pt x="13763" y="5"/>
                    <a:pt x="13734" y="0"/>
                    <a:pt x="13706" y="0"/>
                  </a:cubicBezTo>
                  <a:close/>
                </a:path>
              </a:pathLst>
            </a:custGeom>
            <a:solidFill>
              <a:srgbClr val="000000">
                <a:alpha val="142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8" name="Google Shape;3539;p80">
              <a:extLst>
                <a:ext uri="{FF2B5EF4-FFF2-40B4-BE49-F238E27FC236}">
                  <a16:creationId xmlns:a16="http://schemas.microsoft.com/office/drawing/2014/main" id="{C9D6EDE7-6D37-6663-44C4-89CD5BF55EB2}"/>
                </a:ext>
              </a:extLst>
            </p:cNvPr>
            <p:cNvSpPr/>
            <p:nvPr/>
          </p:nvSpPr>
          <p:spPr>
            <a:xfrm>
              <a:off x="2999250" y="767175"/>
              <a:ext cx="355950" cy="329700"/>
            </a:xfrm>
            <a:custGeom>
              <a:avLst/>
              <a:gdLst/>
              <a:ahLst/>
              <a:cxnLst/>
              <a:rect l="l" t="t" r="r" b="b"/>
              <a:pathLst>
                <a:path w="14238" h="13188" extrusionOk="0">
                  <a:moveTo>
                    <a:pt x="7891" y="1"/>
                  </a:moveTo>
                  <a:cubicBezTo>
                    <a:pt x="7466" y="1"/>
                    <a:pt x="7059" y="174"/>
                    <a:pt x="6764" y="469"/>
                  </a:cubicBezTo>
                  <a:cubicBezTo>
                    <a:pt x="6713" y="437"/>
                    <a:pt x="6661" y="408"/>
                    <a:pt x="6610" y="376"/>
                  </a:cubicBezTo>
                  <a:cubicBezTo>
                    <a:pt x="6379" y="259"/>
                    <a:pt x="6132" y="203"/>
                    <a:pt x="5889" y="203"/>
                  </a:cubicBezTo>
                  <a:cubicBezTo>
                    <a:pt x="5311" y="203"/>
                    <a:pt x="4752" y="518"/>
                    <a:pt x="4465" y="1069"/>
                  </a:cubicBezTo>
                  <a:cubicBezTo>
                    <a:pt x="4435" y="1130"/>
                    <a:pt x="4404" y="1201"/>
                    <a:pt x="4374" y="1262"/>
                  </a:cubicBezTo>
                  <a:cubicBezTo>
                    <a:pt x="4374" y="1262"/>
                    <a:pt x="4365" y="1252"/>
                    <a:pt x="4352" y="1252"/>
                  </a:cubicBezTo>
                  <a:cubicBezTo>
                    <a:pt x="4180" y="1191"/>
                    <a:pt x="4004" y="1161"/>
                    <a:pt x="3830" y="1161"/>
                  </a:cubicBezTo>
                  <a:cubicBezTo>
                    <a:pt x="3174" y="1161"/>
                    <a:pt x="2553" y="1579"/>
                    <a:pt x="2319" y="2238"/>
                  </a:cubicBezTo>
                  <a:cubicBezTo>
                    <a:pt x="2126" y="2778"/>
                    <a:pt x="2014" y="3347"/>
                    <a:pt x="1973" y="3925"/>
                  </a:cubicBezTo>
                  <a:cubicBezTo>
                    <a:pt x="1892" y="3910"/>
                    <a:pt x="1806" y="3903"/>
                    <a:pt x="1719" y="3903"/>
                  </a:cubicBezTo>
                  <a:cubicBezTo>
                    <a:pt x="1631" y="3903"/>
                    <a:pt x="1542" y="3910"/>
                    <a:pt x="1455" y="3925"/>
                  </a:cubicBezTo>
                  <a:cubicBezTo>
                    <a:pt x="591" y="4069"/>
                    <a:pt x="1" y="4892"/>
                    <a:pt x="142" y="5756"/>
                  </a:cubicBezTo>
                  <a:cubicBezTo>
                    <a:pt x="337" y="6886"/>
                    <a:pt x="826" y="7943"/>
                    <a:pt x="1568" y="8807"/>
                  </a:cubicBezTo>
                  <a:cubicBezTo>
                    <a:pt x="1770" y="9051"/>
                    <a:pt x="2034" y="9214"/>
                    <a:pt x="2319" y="9295"/>
                  </a:cubicBezTo>
                  <a:cubicBezTo>
                    <a:pt x="2451" y="9346"/>
                    <a:pt x="2595" y="9368"/>
                    <a:pt x="2737" y="9368"/>
                  </a:cubicBezTo>
                  <a:lnTo>
                    <a:pt x="3549" y="11035"/>
                  </a:lnTo>
                  <a:cubicBezTo>
                    <a:pt x="3662" y="11260"/>
                    <a:pt x="3784" y="11472"/>
                    <a:pt x="3938" y="11665"/>
                  </a:cubicBezTo>
                  <a:cubicBezTo>
                    <a:pt x="4669" y="12634"/>
                    <a:pt x="5821" y="13188"/>
                    <a:pt x="7007" y="13188"/>
                  </a:cubicBezTo>
                  <a:cubicBezTo>
                    <a:pt x="7565" y="13188"/>
                    <a:pt x="8132" y="13065"/>
                    <a:pt x="8665" y="12805"/>
                  </a:cubicBezTo>
                  <a:lnTo>
                    <a:pt x="10759" y="11777"/>
                  </a:lnTo>
                  <a:cubicBezTo>
                    <a:pt x="11594" y="11369"/>
                    <a:pt x="12214" y="10710"/>
                    <a:pt x="12571" y="9927"/>
                  </a:cubicBezTo>
                  <a:cubicBezTo>
                    <a:pt x="12571" y="9927"/>
                    <a:pt x="14238" y="7293"/>
                    <a:pt x="12968" y="4384"/>
                  </a:cubicBezTo>
                  <a:cubicBezTo>
                    <a:pt x="12419" y="3103"/>
                    <a:pt x="11260" y="2583"/>
                    <a:pt x="10049" y="2544"/>
                  </a:cubicBezTo>
                  <a:cubicBezTo>
                    <a:pt x="10049" y="2544"/>
                    <a:pt x="9246" y="386"/>
                    <a:pt x="8421" y="93"/>
                  </a:cubicBezTo>
                  <a:cubicBezTo>
                    <a:pt x="8246" y="30"/>
                    <a:pt x="8066" y="1"/>
                    <a:pt x="7891" y="1"/>
                  </a:cubicBezTo>
                  <a:close/>
                </a:path>
              </a:pathLst>
            </a:custGeom>
            <a:solidFill>
              <a:srgbClr val="FFAF9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89" name="Google Shape;3540;p80">
              <a:extLst>
                <a:ext uri="{FF2B5EF4-FFF2-40B4-BE49-F238E27FC236}">
                  <a16:creationId xmlns:a16="http://schemas.microsoft.com/office/drawing/2014/main" id="{237F44E2-E0D5-5384-668C-D26A0C4B9610}"/>
                </a:ext>
              </a:extLst>
            </p:cNvPr>
            <p:cNvSpPr/>
            <p:nvPr/>
          </p:nvSpPr>
          <p:spPr>
            <a:xfrm>
              <a:off x="3102500" y="962925"/>
              <a:ext cx="842825" cy="842050"/>
            </a:xfrm>
            <a:custGeom>
              <a:avLst/>
              <a:gdLst/>
              <a:ahLst/>
              <a:cxnLst/>
              <a:rect l="l" t="t" r="r" b="b"/>
              <a:pathLst>
                <a:path w="33713" h="33682" extrusionOk="0">
                  <a:moveTo>
                    <a:pt x="9619" y="0"/>
                  </a:moveTo>
                  <a:lnTo>
                    <a:pt x="0" y="5431"/>
                  </a:lnTo>
                  <a:lnTo>
                    <a:pt x="2714" y="10242"/>
                  </a:lnTo>
                  <a:cubicBezTo>
                    <a:pt x="7374" y="18501"/>
                    <a:pt x="13984" y="25690"/>
                    <a:pt x="21836" y="31030"/>
                  </a:cubicBezTo>
                  <a:lnTo>
                    <a:pt x="24325" y="32729"/>
                  </a:lnTo>
                  <a:cubicBezTo>
                    <a:pt x="25276" y="33372"/>
                    <a:pt x="26356" y="33681"/>
                    <a:pt x="27425" y="33681"/>
                  </a:cubicBezTo>
                  <a:cubicBezTo>
                    <a:pt x="29194" y="33681"/>
                    <a:pt x="30933" y="32836"/>
                    <a:pt x="32004" y="31264"/>
                  </a:cubicBezTo>
                  <a:cubicBezTo>
                    <a:pt x="33712" y="28741"/>
                    <a:pt x="33063" y="25304"/>
                    <a:pt x="30539" y="23586"/>
                  </a:cubicBezTo>
                  <a:lnTo>
                    <a:pt x="28038" y="21887"/>
                  </a:lnTo>
                  <a:cubicBezTo>
                    <a:pt x="21592" y="17513"/>
                    <a:pt x="16161" y="11606"/>
                    <a:pt x="12336" y="4811"/>
                  </a:cubicBezTo>
                  <a:lnTo>
                    <a:pt x="9619" y="0"/>
                  </a:lnTo>
                  <a:close/>
                </a:path>
              </a:pathLst>
            </a:custGeom>
            <a:solidFill>
              <a:srgbClr val="D53D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90" name="Google Shape;3541;p80">
              <a:extLst>
                <a:ext uri="{FF2B5EF4-FFF2-40B4-BE49-F238E27FC236}">
                  <a16:creationId xmlns:a16="http://schemas.microsoft.com/office/drawing/2014/main" id="{20F7BA14-6EE2-6410-0557-D5B50C904B40}"/>
                </a:ext>
              </a:extLst>
            </p:cNvPr>
            <p:cNvSpPr/>
            <p:nvPr/>
          </p:nvSpPr>
          <p:spPr>
            <a:xfrm>
              <a:off x="4047175" y="1093075"/>
              <a:ext cx="139425" cy="107975"/>
            </a:xfrm>
            <a:custGeom>
              <a:avLst/>
              <a:gdLst/>
              <a:ahLst/>
              <a:cxnLst/>
              <a:rect l="l" t="t" r="r" b="b"/>
              <a:pathLst>
                <a:path w="5577" h="4319" extrusionOk="0">
                  <a:moveTo>
                    <a:pt x="2735" y="0"/>
                  </a:moveTo>
                  <a:cubicBezTo>
                    <a:pt x="2536" y="0"/>
                    <a:pt x="2333" y="92"/>
                    <a:pt x="2201" y="276"/>
                  </a:cubicBezTo>
                  <a:cubicBezTo>
                    <a:pt x="1327" y="1586"/>
                    <a:pt x="0" y="4319"/>
                    <a:pt x="2409" y="4319"/>
                  </a:cubicBezTo>
                  <a:cubicBezTo>
                    <a:pt x="2470" y="4319"/>
                    <a:pt x="2533" y="4317"/>
                    <a:pt x="2599" y="4313"/>
                  </a:cubicBezTo>
                  <a:cubicBezTo>
                    <a:pt x="5576" y="4143"/>
                    <a:pt x="4083" y="1741"/>
                    <a:pt x="3280" y="328"/>
                  </a:cubicBezTo>
                  <a:cubicBezTo>
                    <a:pt x="3167" y="110"/>
                    <a:pt x="2954" y="0"/>
                    <a:pt x="2735" y="0"/>
                  </a:cubicBezTo>
                  <a:close/>
                </a:path>
              </a:pathLst>
            </a:custGeom>
            <a:solidFill>
              <a:srgbClr val="F5A08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91" name="Google Shape;3542;p80">
              <a:extLst>
                <a:ext uri="{FF2B5EF4-FFF2-40B4-BE49-F238E27FC236}">
                  <a16:creationId xmlns:a16="http://schemas.microsoft.com/office/drawing/2014/main" id="{2D2FC1F3-F7CB-BD9F-0F6F-A00B1870D223}"/>
                </a:ext>
              </a:extLst>
            </p:cNvPr>
            <p:cNvSpPr/>
            <p:nvPr/>
          </p:nvSpPr>
          <p:spPr>
            <a:xfrm>
              <a:off x="4202625" y="1074125"/>
              <a:ext cx="83925" cy="75725"/>
            </a:xfrm>
            <a:custGeom>
              <a:avLst/>
              <a:gdLst/>
              <a:ahLst/>
              <a:cxnLst/>
              <a:rect l="l" t="t" r="r" b="b"/>
              <a:pathLst>
                <a:path w="3357" h="3029" extrusionOk="0">
                  <a:moveTo>
                    <a:pt x="1669" y="0"/>
                  </a:moveTo>
                  <a:cubicBezTo>
                    <a:pt x="1307" y="0"/>
                    <a:pt x="944" y="132"/>
                    <a:pt x="662" y="405"/>
                  </a:cubicBezTo>
                  <a:cubicBezTo>
                    <a:pt x="51" y="983"/>
                    <a:pt x="0" y="1920"/>
                    <a:pt x="569" y="2560"/>
                  </a:cubicBezTo>
                  <a:cubicBezTo>
                    <a:pt x="870" y="2871"/>
                    <a:pt x="1265" y="3029"/>
                    <a:pt x="1661" y="3029"/>
                  </a:cubicBezTo>
                  <a:cubicBezTo>
                    <a:pt x="2031" y="3029"/>
                    <a:pt x="2400" y="2891"/>
                    <a:pt x="2695" y="2611"/>
                  </a:cubicBezTo>
                  <a:cubicBezTo>
                    <a:pt x="3325" y="2062"/>
                    <a:pt x="3356" y="1095"/>
                    <a:pt x="2775" y="485"/>
                  </a:cubicBezTo>
                  <a:cubicBezTo>
                    <a:pt x="2484" y="167"/>
                    <a:pt x="2077" y="0"/>
                    <a:pt x="1669" y="0"/>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92" name="Google Shape;3543;p80">
              <a:extLst>
                <a:ext uri="{FF2B5EF4-FFF2-40B4-BE49-F238E27FC236}">
                  <a16:creationId xmlns:a16="http://schemas.microsoft.com/office/drawing/2014/main" id="{DD9185D3-C59F-2A76-AD24-06B06FA778A5}"/>
                </a:ext>
              </a:extLst>
            </p:cNvPr>
            <p:cNvSpPr/>
            <p:nvPr/>
          </p:nvSpPr>
          <p:spPr>
            <a:xfrm>
              <a:off x="3930600" y="1060675"/>
              <a:ext cx="84175" cy="75675"/>
            </a:xfrm>
            <a:custGeom>
              <a:avLst/>
              <a:gdLst/>
              <a:ahLst/>
              <a:cxnLst/>
              <a:rect l="l" t="t" r="r" b="b"/>
              <a:pathLst>
                <a:path w="3367" h="3027" extrusionOk="0">
                  <a:moveTo>
                    <a:pt x="1675" y="1"/>
                  </a:moveTo>
                  <a:cubicBezTo>
                    <a:pt x="1312" y="1"/>
                    <a:pt x="946" y="131"/>
                    <a:pt x="659" y="403"/>
                  </a:cubicBezTo>
                  <a:cubicBezTo>
                    <a:pt x="61" y="984"/>
                    <a:pt x="0" y="1919"/>
                    <a:pt x="579" y="2549"/>
                  </a:cubicBezTo>
                  <a:cubicBezTo>
                    <a:pt x="880" y="2866"/>
                    <a:pt x="1278" y="3026"/>
                    <a:pt x="1675" y="3026"/>
                  </a:cubicBezTo>
                  <a:cubicBezTo>
                    <a:pt x="2043" y="3026"/>
                    <a:pt x="2411" y="2889"/>
                    <a:pt x="2705" y="2610"/>
                  </a:cubicBezTo>
                  <a:cubicBezTo>
                    <a:pt x="3334" y="2060"/>
                    <a:pt x="3366" y="1094"/>
                    <a:pt x="2785" y="484"/>
                  </a:cubicBezTo>
                  <a:cubicBezTo>
                    <a:pt x="2494" y="167"/>
                    <a:pt x="2086" y="1"/>
                    <a:pt x="1675" y="1"/>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grpSp>
      <p:grpSp>
        <p:nvGrpSpPr>
          <p:cNvPr id="1393" name="Google Shape;3544;p80">
            <a:extLst>
              <a:ext uri="{FF2B5EF4-FFF2-40B4-BE49-F238E27FC236}">
                <a16:creationId xmlns:a16="http://schemas.microsoft.com/office/drawing/2014/main" id="{43D42297-3563-0435-3FBC-C1165EF6CC4A}"/>
              </a:ext>
            </a:extLst>
          </p:cNvPr>
          <p:cNvGrpSpPr/>
          <p:nvPr/>
        </p:nvGrpSpPr>
        <p:grpSpPr>
          <a:xfrm>
            <a:off x="10164177" y="4069023"/>
            <a:ext cx="1773185" cy="2272679"/>
            <a:chOff x="238125" y="551075"/>
            <a:chExt cx="2486550" cy="3110225"/>
          </a:xfrm>
        </p:grpSpPr>
        <p:sp>
          <p:nvSpPr>
            <p:cNvPr id="1394" name="Google Shape;3545;p80">
              <a:extLst>
                <a:ext uri="{FF2B5EF4-FFF2-40B4-BE49-F238E27FC236}">
                  <a16:creationId xmlns:a16="http://schemas.microsoft.com/office/drawing/2014/main" id="{4E82BF93-4456-BD9A-80E5-774276FCD8CE}"/>
                </a:ext>
              </a:extLst>
            </p:cNvPr>
            <p:cNvSpPr/>
            <p:nvPr/>
          </p:nvSpPr>
          <p:spPr>
            <a:xfrm>
              <a:off x="728050" y="785225"/>
              <a:ext cx="541075" cy="535000"/>
            </a:xfrm>
            <a:custGeom>
              <a:avLst/>
              <a:gdLst/>
              <a:ahLst/>
              <a:cxnLst/>
              <a:rect l="l" t="t" r="r" b="b"/>
              <a:pathLst>
                <a:path w="21643" h="21400" extrusionOk="0">
                  <a:moveTo>
                    <a:pt x="9999" y="1"/>
                  </a:moveTo>
                  <a:cubicBezTo>
                    <a:pt x="9897" y="1"/>
                    <a:pt x="9794" y="10"/>
                    <a:pt x="9692" y="30"/>
                  </a:cubicBezTo>
                  <a:cubicBezTo>
                    <a:pt x="8838" y="174"/>
                    <a:pt x="8228" y="997"/>
                    <a:pt x="8299" y="1892"/>
                  </a:cubicBezTo>
                  <a:lnTo>
                    <a:pt x="8919" y="9163"/>
                  </a:lnTo>
                  <a:lnTo>
                    <a:pt x="7332" y="2991"/>
                  </a:lnTo>
                  <a:cubicBezTo>
                    <a:pt x="7191" y="2564"/>
                    <a:pt x="6895" y="2207"/>
                    <a:pt x="6490" y="2005"/>
                  </a:cubicBezTo>
                  <a:cubicBezTo>
                    <a:pt x="6250" y="1884"/>
                    <a:pt x="5993" y="1824"/>
                    <a:pt x="5735" y="1824"/>
                  </a:cubicBezTo>
                  <a:cubicBezTo>
                    <a:pt x="5554" y="1824"/>
                    <a:pt x="5372" y="1854"/>
                    <a:pt x="5196" y="1912"/>
                  </a:cubicBezTo>
                  <a:cubicBezTo>
                    <a:pt x="4313" y="2197"/>
                    <a:pt x="3825" y="3164"/>
                    <a:pt x="4110" y="4048"/>
                  </a:cubicBezTo>
                  <a:cubicBezTo>
                    <a:pt x="4660" y="5839"/>
                    <a:pt x="5453" y="8502"/>
                    <a:pt x="5829" y="9835"/>
                  </a:cubicBezTo>
                  <a:lnTo>
                    <a:pt x="2919" y="7689"/>
                  </a:lnTo>
                  <a:cubicBezTo>
                    <a:pt x="2625" y="7477"/>
                    <a:pt x="2279" y="7363"/>
                    <a:pt x="1921" y="7363"/>
                  </a:cubicBezTo>
                  <a:cubicBezTo>
                    <a:pt x="1834" y="7363"/>
                    <a:pt x="1746" y="7370"/>
                    <a:pt x="1657" y="7384"/>
                  </a:cubicBezTo>
                  <a:cubicBezTo>
                    <a:pt x="1211" y="7445"/>
                    <a:pt x="825" y="7689"/>
                    <a:pt x="549" y="8046"/>
                  </a:cubicBezTo>
                  <a:cubicBezTo>
                    <a:pt x="0" y="8797"/>
                    <a:pt x="154" y="9866"/>
                    <a:pt x="906" y="10425"/>
                  </a:cubicBezTo>
                  <a:cubicBezTo>
                    <a:pt x="906" y="10425"/>
                    <a:pt x="1435" y="10811"/>
                    <a:pt x="2126" y="11319"/>
                  </a:cubicBezTo>
                  <a:cubicBezTo>
                    <a:pt x="2817" y="11829"/>
                    <a:pt x="3683" y="12459"/>
                    <a:pt x="4354" y="12956"/>
                  </a:cubicBezTo>
                  <a:cubicBezTo>
                    <a:pt x="4843" y="13313"/>
                    <a:pt x="5196" y="13833"/>
                    <a:pt x="5350" y="14421"/>
                  </a:cubicBezTo>
                  <a:lnTo>
                    <a:pt x="5238" y="21236"/>
                  </a:lnTo>
                  <a:lnTo>
                    <a:pt x="15409" y="21399"/>
                  </a:lnTo>
                  <a:lnTo>
                    <a:pt x="15480" y="17006"/>
                  </a:lnTo>
                  <a:cubicBezTo>
                    <a:pt x="16324" y="16232"/>
                    <a:pt x="18245" y="14636"/>
                    <a:pt x="20005" y="14370"/>
                  </a:cubicBezTo>
                  <a:cubicBezTo>
                    <a:pt x="20493" y="14299"/>
                    <a:pt x="20930" y="14035"/>
                    <a:pt x="21225" y="13637"/>
                  </a:cubicBezTo>
                  <a:cubicBezTo>
                    <a:pt x="21520" y="13232"/>
                    <a:pt x="21643" y="12744"/>
                    <a:pt x="21572" y="12246"/>
                  </a:cubicBezTo>
                  <a:cubicBezTo>
                    <a:pt x="21501" y="11758"/>
                    <a:pt x="21235" y="11319"/>
                    <a:pt x="20839" y="11026"/>
                  </a:cubicBezTo>
                  <a:cubicBezTo>
                    <a:pt x="20507" y="10785"/>
                    <a:pt x="20122" y="10660"/>
                    <a:pt x="19721" y="10660"/>
                  </a:cubicBezTo>
                  <a:cubicBezTo>
                    <a:pt x="19630" y="10660"/>
                    <a:pt x="19538" y="10666"/>
                    <a:pt x="19446" y="10679"/>
                  </a:cubicBezTo>
                  <a:cubicBezTo>
                    <a:pt x="18357" y="10852"/>
                    <a:pt x="17208" y="11280"/>
                    <a:pt x="16029" y="11961"/>
                  </a:cubicBezTo>
                  <a:cubicBezTo>
                    <a:pt x="15907" y="12041"/>
                    <a:pt x="15765" y="12073"/>
                    <a:pt x="15611" y="12073"/>
                  </a:cubicBezTo>
                  <a:cubicBezTo>
                    <a:pt x="15194" y="12063"/>
                    <a:pt x="14850" y="11768"/>
                    <a:pt x="14777" y="11360"/>
                  </a:cubicBezTo>
                  <a:cubicBezTo>
                    <a:pt x="14686" y="10872"/>
                    <a:pt x="14728" y="10384"/>
                    <a:pt x="14747" y="10272"/>
                  </a:cubicBezTo>
                  <a:lnTo>
                    <a:pt x="16780" y="4262"/>
                  </a:lnTo>
                  <a:cubicBezTo>
                    <a:pt x="16924" y="3835"/>
                    <a:pt x="16893" y="3367"/>
                    <a:pt x="16690" y="2971"/>
                  </a:cubicBezTo>
                  <a:cubicBezTo>
                    <a:pt x="16497" y="2564"/>
                    <a:pt x="16151" y="2258"/>
                    <a:pt x="15724" y="2117"/>
                  </a:cubicBezTo>
                  <a:cubicBezTo>
                    <a:pt x="15542" y="2054"/>
                    <a:pt x="15356" y="2025"/>
                    <a:pt x="15174" y="2025"/>
                  </a:cubicBezTo>
                  <a:cubicBezTo>
                    <a:pt x="14469" y="2025"/>
                    <a:pt x="13811" y="2470"/>
                    <a:pt x="13568" y="3174"/>
                  </a:cubicBezTo>
                  <a:lnTo>
                    <a:pt x="11960" y="9012"/>
                  </a:lnTo>
                  <a:cubicBezTo>
                    <a:pt x="11870" y="7394"/>
                    <a:pt x="11787" y="3479"/>
                    <a:pt x="11677" y="1568"/>
                  </a:cubicBezTo>
                  <a:cubicBezTo>
                    <a:pt x="11635" y="1080"/>
                    <a:pt x="11401" y="640"/>
                    <a:pt x="11015" y="357"/>
                  </a:cubicBezTo>
                  <a:cubicBezTo>
                    <a:pt x="10729" y="126"/>
                    <a:pt x="10367" y="1"/>
                    <a:pt x="9999" y="1"/>
                  </a:cubicBezTo>
                  <a:close/>
                </a:path>
              </a:pathLst>
            </a:custGeom>
            <a:solidFill>
              <a:srgbClr val="B159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95" name="Google Shape;3546;p80">
              <a:extLst>
                <a:ext uri="{FF2B5EF4-FFF2-40B4-BE49-F238E27FC236}">
                  <a16:creationId xmlns:a16="http://schemas.microsoft.com/office/drawing/2014/main" id="{BF2CDD77-42AA-C79D-F5F3-584878F195DC}"/>
                </a:ext>
              </a:extLst>
            </p:cNvPr>
            <p:cNvSpPr/>
            <p:nvPr/>
          </p:nvSpPr>
          <p:spPr>
            <a:xfrm>
              <a:off x="852650" y="1252275"/>
              <a:ext cx="635900" cy="602050"/>
            </a:xfrm>
            <a:custGeom>
              <a:avLst/>
              <a:gdLst/>
              <a:ahLst/>
              <a:cxnLst/>
              <a:rect l="l" t="t" r="r" b="b"/>
              <a:pathLst>
                <a:path w="25436" h="24082" extrusionOk="0">
                  <a:moveTo>
                    <a:pt x="366" y="1"/>
                  </a:moveTo>
                  <a:lnTo>
                    <a:pt x="71" y="13425"/>
                  </a:lnTo>
                  <a:cubicBezTo>
                    <a:pt x="0" y="16659"/>
                    <a:pt x="1394" y="19690"/>
                    <a:pt x="3896" y="21733"/>
                  </a:cubicBezTo>
                  <a:cubicBezTo>
                    <a:pt x="5783" y="23274"/>
                    <a:pt x="8091" y="24082"/>
                    <a:pt x="10460" y="24082"/>
                  </a:cubicBezTo>
                  <a:cubicBezTo>
                    <a:pt x="10796" y="24082"/>
                    <a:pt x="11134" y="24065"/>
                    <a:pt x="11472" y="24032"/>
                  </a:cubicBezTo>
                  <a:cubicBezTo>
                    <a:pt x="11918" y="23991"/>
                    <a:pt x="12355" y="23920"/>
                    <a:pt x="12805" y="23818"/>
                  </a:cubicBezTo>
                  <a:lnTo>
                    <a:pt x="25436" y="20940"/>
                  </a:lnTo>
                  <a:lnTo>
                    <a:pt x="22985" y="10171"/>
                  </a:lnTo>
                  <a:lnTo>
                    <a:pt x="11125" y="12876"/>
                  </a:lnTo>
                  <a:lnTo>
                    <a:pt x="11411" y="245"/>
                  </a:lnTo>
                  <a:lnTo>
                    <a:pt x="366" y="1"/>
                  </a:lnTo>
                  <a:close/>
                </a:path>
              </a:pathLst>
            </a:custGeom>
            <a:solidFill>
              <a:srgbClr val="FFB3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96" name="Google Shape;3547;p80">
              <a:extLst>
                <a:ext uri="{FF2B5EF4-FFF2-40B4-BE49-F238E27FC236}">
                  <a16:creationId xmlns:a16="http://schemas.microsoft.com/office/drawing/2014/main" id="{6B259152-2B03-A6F6-9017-A3B0D5D718CE}"/>
                </a:ext>
              </a:extLst>
            </p:cNvPr>
            <p:cNvSpPr/>
            <p:nvPr/>
          </p:nvSpPr>
          <p:spPr>
            <a:xfrm>
              <a:off x="1340800" y="2023925"/>
              <a:ext cx="625475" cy="1378025"/>
            </a:xfrm>
            <a:custGeom>
              <a:avLst/>
              <a:gdLst/>
              <a:ahLst/>
              <a:cxnLst/>
              <a:rect l="l" t="t" r="r" b="b"/>
              <a:pathLst>
                <a:path w="25019" h="55121" extrusionOk="0">
                  <a:moveTo>
                    <a:pt x="530" y="1"/>
                  </a:moveTo>
                  <a:lnTo>
                    <a:pt x="518" y="91"/>
                  </a:lnTo>
                  <a:lnTo>
                    <a:pt x="113" y="7304"/>
                  </a:lnTo>
                  <a:cubicBezTo>
                    <a:pt x="91" y="7535"/>
                    <a:pt x="0" y="9427"/>
                    <a:pt x="152" y="12561"/>
                  </a:cubicBezTo>
                  <a:cubicBezTo>
                    <a:pt x="183" y="13181"/>
                    <a:pt x="225" y="13852"/>
                    <a:pt x="264" y="14565"/>
                  </a:cubicBezTo>
                  <a:cubicBezTo>
                    <a:pt x="286" y="14697"/>
                    <a:pt x="286" y="14819"/>
                    <a:pt x="296" y="14950"/>
                  </a:cubicBezTo>
                  <a:lnTo>
                    <a:pt x="296" y="14960"/>
                  </a:lnTo>
                  <a:cubicBezTo>
                    <a:pt x="325" y="15256"/>
                    <a:pt x="347" y="15580"/>
                    <a:pt x="376" y="15895"/>
                  </a:cubicBezTo>
                  <a:lnTo>
                    <a:pt x="376" y="15907"/>
                  </a:lnTo>
                  <a:cubicBezTo>
                    <a:pt x="701" y="19629"/>
                    <a:pt x="1343" y="24389"/>
                    <a:pt x="2605" y="29839"/>
                  </a:cubicBezTo>
                  <a:cubicBezTo>
                    <a:pt x="3886" y="35421"/>
                    <a:pt x="5807" y="41738"/>
                    <a:pt x="8675" y="48399"/>
                  </a:cubicBezTo>
                  <a:lnTo>
                    <a:pt x="11575" y="55121"/>
                  </a:lnTo>
                  <a:lnTo>
                    <a:pt x="25018" y="49334"/>
                  </a:lnTo>
                  <a:lnTo>
                    <a:pt x="22119" y="42612"/>
                  </a:lnTo>
                  <a:cubicBezTo>
                    <a:pt x="18875" y="35087"/>
                    <a:pt x="17044" y="28079"/>
                    <a:pt x="16007" y="22375"/>
                  </a:cubicBezTo>
                  <a:cubicBezTo>
                    <a:pt x="15753" y="20950"/>
                    <a:pt x="15551" y="19617"/>
                    <a:pt x="15387" y="18377"/>
                  </a:cubicBezTo>
                  <a:cubicBezTo>
                    <a:pt x="14543" y="12124"/>
                    <a:pt x="14716" y="8197"/>
                    <a:pt x="14716" y="8116"/>
                  </a:cubicBezTo>
                  <a:lnTo>
                    <a:pt x="15143" y="813"/>
                  </a:lnTo>
                  <a:lnTo>
                    <a:pt x="530" y="1"/>
                  </a:lnTo>
                  <a:close/>
                </a:path>
              </a:pathLst>
            </a:custGeom>
            <a:solidFill>
              <a:srgbClr val="BC5FF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97" name="Google Shape;3548;p80">
              <a:extLst>
                <a:ext uri="{FF2B5EF4-FFF2-40B4-BE49-F238E27FC236}">
                  <a16:creationId xmlns:a16="http://schemas.microsoft.com/office/drawing/2014/main" id="{DD005A55-6295-ECE6-9A33-EBABCFD911E1}"/>
                </a:ext>
              </a:extLst>
            </p:cNvPr>
            <p:cNvSpPr/>
            <p:nvPr/>
          </p:nvSpPr>
          <p:spPr>
            <a:xfrm>
              <a:off x="493125" y="1957050"/>
              <a:ext cx="1039900" cy="1296700"/>
            </a:xfrm>
            <a:custGeom>
              <a:avLst/>
              <a:gdLst/>
              <a:ahLst/>
              <a:cxnLst/>
              <a:rect l="l" t="t" r="r" b="b"/>
              <a:pathLst>
                <a:path w="41596" h="51868" extrusionOk="0">
                  <a:moveTo>
                    <a:pt x="32045" y="1"/>
                  </a:moveTo>
                  <a:lnTo>
                    <a:pt x="26492" y="4760"/>
                  </a:lnTo>
                  <a:cubicBezTo>
                    <a:pt x="26260" y="4975"/>
                    <a:pt x="23839" y="7069"/>
                    <a:pt x="20422" y="10994"/>
                  </a:cubicBezTo>
                  <a:cubicBezTo>
                    <a:pt x="17635" y="14199"/>
                    <a:pt x="14198" y="18592"/>
                    <a:pt x="10739" y="24145"/>
                  </a:cubicBezTo>
                  <a:cubicBezTo>
                    <a:pt x="8016" y="28538"/>
                    <a:pt x="5279" y="33642"/>
                    <a:pt x="2839" y="39451"/>
                  </a:cubicBezTo>
                  <a:lnTo>
                    <a:pt x="0" y="46192"/>
                  </a:lnTo>
                  <a:lnTo>
                    <a:pt x="13495" y="51867"/>
                  </a:lnTo>
                  <a:lnTo>
                    <a:pt x="16334" y="45114"/>
                  </a:lnTo>
                  <a:cubicBezTo>
                    <a:pt x="19863" y="36683"/>
                    <a:pt x="24164" y="29971"/>
                    <a:pt x="27825" y="25111"/>
                  </a:cubicBezTo>
                  <a:cubicBezTo>
                    <a:pt x="29839" y="22456"/>
                    <a:pt x="31650" y="20352"/>
                    <a:pt x="33063" y="18826"/>
                  </a:cubicBezTo>
                  <a:cubicBezTo>
                    <a:pt x="33480" y="18377"/>
                    <a:pt x="33866" y="17982"/>
                    <a:pt x="34203" y="17635"/>
                  </a:cubicBezTo>
                  <a:lnTo>
                    <a:pt x="34203" y="17625"/>
                  </a:lnTo>
                  <a:cubicBezTo>
                    <a:pt x="34315" y="17523"/>
                    <a:pt x="34405" y="17423"/>
                    <a:pt x="34508" y="17330"/>
                  </a:cubicBezTo>
                  <a:cubicBezTo>
                    <a:pt x="35452" y="16373"/>
                    <a:pt x="36024" y="15875"/>
                    <a:pt x="36043" y="15856"/>
                  </a:cubicBezTo>
                  <a:lnTo>
                    <a:pt x="41596" y="11087"/>
                  </a:lnTo>
                  <a:lnTo>
                    <a:pt x="34425" y="2766"/>
                  </a:lnTo>
                  <a:lnTo>
                    <a:pt x="32045" y="1"/>
                  </a:lnTo>
                  <a:close/>
                </a:path>
              </a:pathLst>
            </a:custGeom>
            <a:solidFill>
              <a:srgbClr val="BC5FF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98" name="Google Shape;3549;p80">
              <a:extLst>
                <a:ext uri="{FF2B5EF4-FFF2-40B4-BE49-F238E27FC236}">
                  <a16:creationId xmlns:a16="http://schemas.microsoft.com/office/drawing/2014/main" id="{BB57B88C-B962-CEE7-E091-0FB26CC3B833}"/>
                </a:ext>
              </a:extLst>
            </p:cNvPr>
            <p:cNvSpPr/>
            <p:nvPr/>
          </p:nvSpPr>
          <p:spPr>
            <a:xfrm>
              <a:off x="1350200" y="2393350"/>
              <a:ext cx="390800" cy="376575"/>
            </a:xfrm>
            <a:custGeom>
              <a:avLst/>
              <a:gdLst/>
              <a:ahLst/>
              <a:cxnLst/>
              <a:rect l="l" t="t" r="r" b="b"/>
              <a:pathLst>
                <a:path w="15632" h="15063" extrusionOk="0">
                  <a:moveTo>
                    <a:pt x="733" y="0"/>
                  </a:moveTo>
                  <a:lnTo>
                    <a:pt x="0" y="1118"/>
                  </a:lnTo>
                  <a:lnTo>
                    <a:pt x="0" y="1130"/>
                  </a:lnTo>
                  <a:cubicBezTo>
                    <a:pt x="325" y="4852"/>
                    <a:pt x="967" y="9612"/>
                    <a:pt x="2229" y="15062"/>
                  </a:cubicBezTo>
                  <a:lnTo>
                    <a:pt x="15631" y="7598"/>
                  </a:lnTo>
                  <a:cubicBezTo>
                    <a:pt x="15377" y="6173"/>
                    <a:pt x="15175" y="4840"/>
                    <a:pt x="15011" y="3600"/>
                  </a:cubicBezTo>
                  <a:lnTo>
                    <a:pt x="733" y="0"/>
                  </a:lnTo>
                  <a:close/>
                </a:path>
              </a:pathLst>
            </a:custGeom>
            <a:solidFill>
              <a:srgbClr val="000000">
                <a:alpha val="142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99" name="Google Shape;3550;p80">
              <a:extLst>
                <a:ext uri="{FF2B5EF4-FFF2-40B4-BE49-F238E27FC236}">
                  <a16:creationId xmlns:a16="http://schemas.microsoft.com/office/drawing/2014/main" id="{B8588637-2730-65FD-3FCA-46DB6F7B343B}"/>
                </a:ext>
              </a:extLst>
            </p:cNvPr>
            <p:cNvSpPr/>
            <p:nvPr/>
          </p:nvSpPr>
          <p:spPr>
            <a:xfrm>
              <a:off x="761600" y="2231875"/>
              <a:ext cx="632625" cy="352975"/>
            </a:xfrm>
            <a:custGeom>
              <a:avLst/>
              <a:gdLst/>
              <a:ahLst/>
              <a:cxnLst/>
              <a:rect l="l" t="t" r="r" b="b"/>
              <a:pathLst>
                <a:path w="25305" h="14119" extrusionOk="0">
                  <a:moveTo>
                    <a:pt x="9683" y="1"/>
                  </a:moveTo>
                  <a:cubicBezTo>
                    <a:pt x="6896" y="3206"/>
                    <a:pt x="3459" y="7599"/>
                    <a:pt x="0" y="13152"/>
                  </a:cubicBezTo>
                  <a:lnTo>
                    <a:pt x="17086" y="14118"/>
                  </a:lnTo>
                  <a:cubicBezTo>
                    <a:pt x="19100" y="11463"/>
                    <a:pt x="20911" y="9359"/>
                    <a:pt x="22324" y="7833"/>
                  </a:cubicBezTo>
                  <a:lnTo>
                    <a:pt x="24277" y="6459"/>
                  </a:lnTo>
                  <a:lnTo>
                    <a:pt x="25304" y="4863"/>
                  </a:lnTo>
                  <a:lnTo>
                    <a:pt x="23320" y="4243"/>
                  </a:lnTo>
                  <a:lnTo>
                    <a:pt x="9683" y="1"/>
                  </a:lnTo>
                  <a:close/>
                </a:path>
              </a:pathLst>
            </a:custGeom>
            <a:solidFill>
              <a:srgbClr val="000000">
                <a:alpha val="142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400" name="Google Shape;3551;p80">
              <a:extLst>
                <a:ext uri="{FF2B5EF4-FFF2-40B4-BE49-F238E27FC236}">
                  <a16:creationId xmlns:a16="http://schemas.microsoft.com/office/drawing/2014/main" id="{378D42BD-0C7D-2BBA-7787-E8CB9F721A5C}"/>
                </a:ext>
              </a:extLst>
            </p:cNvPr>
            <p:cNvSpPr/>
            <p:nvPr/>
          </p:nvSpPr>
          <p:spPr>
            <a:xfrm>
              <a:off x="1507325" y="3247625"/>
              <a:ext cx="551200" cy="413675"/>
            </a:xfrm>
            <a:custGeom>
              <a:avLst/>
              <a:gdLst/>
              <a:ahLst/>
              <a:cxnLst/>
              <a:rect l="l" t="t" r="r" b="b"/>
              <a:pathLst>
                <a:path w="22048" h="16547" extrusionOk="0">
                  <a:moveTo>
                    <a:pt x="18194" y="0"/>
                  </a:moveTo>
                  <a:lnTo>
                    <a:pt x="4914" y="6173"/>
                  </a:lnTo>
                  <a:cubicBezTo>
                    <a:pt x="4914" y="6173"/>
                    <a:pt x="0" y="8228"/>
                    <a:pt x="1118" y="16546"/>
                  </a:cubicBezTo>
                  <a:lnTo>
                    <a:pt x="22048" y="10039"/>
                  </a:lnTo>
                  <a:lnTo>
                    <a:pt x="18194" y="0"/>
                  </a:lnTo>
                  <a:close/>
                </a:path>
              </a:pathLst>
            </a:custGeom>
            <a:solidFill>
              <a:srgbClr val="F65C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401" name="Google Shape;3552;p80">
              <a:extLst>
                <a:ext uri="{FF2B5EF4-FFF2-40B4-BE49-F238E27FC236}">
                  <a16:creationId xmlns:a16="http://schemas.microsoft.com/office/drawing/2014/main" id="{DEE38327-B824-97DF-4514-8FFA032F9235}"/>
                </a:ext>
              </a:extLst>
            </p:cNvPr>
            <p:cNvSpPr/>
            <p:nvPr/>
          </p:nvSpPr>
          <p:spPr>
            <a:xfrm>
              <a:off x="1531975" y="3414375"/>
              <a:ext cx="526550" cy="246925"/>
            </a:xfrm>
            <a:custGeom>
              <a:avLst/>
              <a:gdLst/>
              <a:ahLst/>
              <a:cxnLst/>
              <a:rect l="l" t="t" r="r" b="b"/>
              <a:pathLst>
                <a:path w="21062" h="9877" extrusionOk="0">
                  <a:moveTo>
                    <a:pt x="19771" y="1"/>
                  </a:moveTo>
                  <a:lnTo>
                    <a:pt x="0" y="8656"/>
                  </a:lnTo>
                  <a:lnTo>
                    <a:pt x="132" y="9876"/>
                  </a:lnTo>
                  <a:lnTo>
                    <a:pt x="21062" y="3369"/>
                  </a:lnTo>
                  <a:lnTo>
                    <a:pt x="197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402" name="Google Shape;3553;p80">
              <a:extLst>
                <a:ext uri="{FF2B5EF4-FFF2-40B4-BE49-F238E27FC236}">
                  <a16:creationId xmlns:a16="http://schemas.microsoft.com/office/drawing/2014/main" id="{BA99F4CA-B256-6BC6-A228-0B1F561A8377}"/>
                </a:ext>
              </a:extLst>
            </p:cNvPr>
            <p:cNvSpPr/>
            <p:nvPr/>
          </p:nvSpPr>
          <p:spPr>
            <a:xfrm>
              <a:off x="1550875" y="3491125"/>
              <a:ext cx="105450" cy="104725"/>
            </a:xfrm>
            <a:custGeom>
              <a:avLst/>
              <a:gdLst/>
              <a:ahLst/>
              <a:cxnLst/>
              <a:rect l="l" t="t" r="r" b="b"/>
              <a:pathLst>
                <a:path w="4218" h="4189" extrusionOk="0">
                  <a:moveTo>
                    <a:pt x="295" y="0"/>
                  </a:moveTo>
                  <a:cubicBezTo>
                    <a:pt x="116" y="0"/>
                    <a:pt x="1" y="258"/>
                    <a:pt x="191" y="338"/>
                  </a:cubicBezTo>
                  <a:cubicBezTo>
                    <a:pt x="1849" y="1019"/>
                    <a:pt x="3181" y="2384"/>
                    <a:pt x="3811" y="4070"/>
                  </a:cubicBezTo>
                  <a:cubicBezTo>
                    <a:pt x="3842" y="4153"/>
                    <a:pt x="3914" y="4188"/>
                    <a:pt x="3986" y="4188"/>
                  </a:cubicBezTo>
                  <a:cubicBezTo>
                    <a:pt x="4101" y="4188"/>
                    <a:pt x="4217" y="4097"/>
                    <a:pt x="4167" y="3960"/>
                  </a:cubicBezTo>
                  <a:cubicBezTo>
                    <a:pt x="3496" y="2191"/>
                    <a:pt x="2112" y="736"/>
                    <a:pt x="365" y="14"/>
                  </a:cubicBezTo>
                  <a:cubicBezTo>
                    <a:pt x="341" y="5"/>
                    <a:pt x="317" y="0"/>
                    <a:pt x="295"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403" name="Google Shape;3554;p80">
              <a:extLst>
                <a:ext uri="{FF2B5EF4-FFF2-40B4-BE49-F238E27FC236}">
                  <a16:creationId xmlns:a16="http://schemas.microsoft.com/office/drawing/2014/main" id="{F5A15B5A-0F01-480D-BE22-0BF25B20AD01}"/>
                </a:ext>
              </a:extLst>
            </p:cNvPr>
            <p:cNvSpPr/>
            <p:nvPr/>
          </p:nvSpPr>
          <p:spPr>
            <a:xfrm>
              <a:off x="1919700" y="3312525"/>
              <a:ext cx="67025" cy="180425"/>
            </a:xfrm>
            <a:custGeom>
              <a:avLst/>
              <a:gdLst/>
              <a:ahLst/>
              <a:cxnLst/>
              <a:rect l="l" t="t" r="r" b="b"/>
              <a:pathLst>
                <a:path w="2681" h="7217" extrusionOk="0">
                  <a:moveTo>
                    <a:pt x="2433" y="1"/>
                  </a:moveTo>
                  <a:cubicBezTo>
                    <a:pt x="2390" y="1"/>
                    <a:pt x="2346" y="21"/>
                    <a:pt x="2309" y="69"/>
                  </a:cubicBezTo>
                  <a:cubicBezTo>
                    <a:pt x="793" y="2061"/>
                    <a:pt x="0" y="4543"/>
                    <a:pt x="93" y="7045"/>
                  </a:cubicBezTo>
                  <a:cubicBezTo>
                    <a:pt x="98" y="7160"/>
                    <a:pt x="188" y="7216"/>
                    <a:pt x="278" y="7216"/>
                  </a:cubicBezTo>
                  <a:cubicBezTo>
                    <a:pt x="371" y="7216"/>
                    <a:pt x="464" y="7155"/>
                    <a:pt x="459" y="7035"/>
                  </a:cubicBezTo>
                  <a:cubicBezTo>
                    <a:pt x="366" y="4636"/>
                    <a:pt x="1120" y="2234"/>
                    <a:pt x="2575" y="314"/>
                  </a:cubicBezTo>
                  <a:cubicBezTo>
                    <a:pt x="2681" y="177"/>
                    <a:pt x="2561" y="1"/>
                    <a:pt x="2433"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404" name="Google Shape;3555;p80">
              <a:extLst>
                <a:ext uri="{FF2B5EF4-FFF2-40B4-BE49-F238E27FC236}">
                  <a16:creationId xmlns:a16="http://schemas.microsoft.com/office/drawing/2014/main" id="{D1D819F7-DBCA-B63E-CF7E-08EE1DC062C9}"/>
                </a:ext>
              </a:extLst>
            </p:cNvPr>
            <p:cNvSpPr/>
            <p:nvPr/>
          </p:nvSpPr>
          <p:spPr>
            <a:xfrm>
              <a:off x="238125" y="3101700"/>
              <a:ext cx="593425" cy="390500"/>
            </a:xfrm>
            <a:custGeom>
              <a:avLst/>
              <a:gdLst/>
              <a:ahLst/>
              <a:cxnLst/>
              <a:rect l="l" t="t" r="r" b="b"/>
              <a:pathLst>
                <a:path w="23737" h="15620" extrusionOk="0">
                  <a:moveTo>
                    <a:pt x="8067" y="1"/>
                  </a:moveTo>
                  <a:cubicBezTo>
                    <a:pt x="6155" y="1"/>
                    <a:pt x="3173" y="779"/>
                    <a:pt x="0" y="4575"/>
                  </a:cubicBezTo>
                  <a:lnTo>
                    <a:pt x="18936" y="15620"/>
                  </a:lnTo>
                  <a:lnTo>
                    <a:pt x="23737" y="6001"/>
                  </a:lnTo>
                  <a:lnTo>
                    <a:pt x="10210" y="377"/>
                  </a:lnTo>
                  <a:cubicBezTo>
                    <a:pt x="10210" y="377"/>
                    <a:pt x="9397" y="1"/>
                    <a:pt x="8067" y="1"/>
                  </a:cubicBezTo>
                  <a:close/>
                </a:path>
              </a:pathLst>
            </a:custGeom>
            <a:solidFill>
              <a:srgbClr val="F65C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405" name="Google Shape;3556;p80">
              <a:extLst>
                <a:ext uri="{FF2B5EF4-FFF2-40B4-BE49-F238E27FC236}">
                  <a16:creationId xmlns:a16="http://schemas.microsoft.com/office/drawing/2014/main" id="{1F2B3846-F240-F5CD-DB18-70A308DD6C52}"/>
                </a:ext>
              </a:extLst>
            </p:cNvPr>
            <p:cNvSpPr/>
            <p:nvPr/>
          </p:nvSpPr>
          <p:spPr>
            <a:xfrm>
              <a:off x="238125" y="3193175"/>
              <a:ext cx="513625" cy="299025"/>
            </a:xfrm>
            <a:custGeom>
              <a:avLst/>
              <a:gdLst/>
              <a:ahLst/>
              <a:cxnLst/>
              <a:rect l="l" t="t" r="r" b="b"/>
              <a:pathLst>
                <a:path w="20545" h="11961" extrusionOk="0">
                  <a:moveTo>
                    <a:pt x="813" y="1"/>
                  </a:moveTo>
                  <a:lnTo>
                    <a:pt x="0" y="916"/>
                  </a:lnTo>
                  <a:lnTo>
                    <a:pt x="18936" y="11961"/>
                  </a:lnTo>
                  <a:lnTo>
                    <a:pt x="20544" y="8739"/>
                  </a:lnTo>
                  <a:lnTo>
                    <a:pt x="81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406" name="Google Shape;3557;p80">
              <a:extLst>
                <a:ext uri="{FF2B5EF4-FFF2-40B4-BE49-F238E27FC236}">
                  <a16:creationId xmlns:a16="http://schemas.microsoft.com/office/drawing/2014/main" id="{6C4D1009-55FE-2948-8075-8B59CB5D6543}"/>
                </a:ext>
              </a:extLst>
            </p:cNvPr>
            <p:cNvSpPr/>
            <p:nvPr/>
          </p:nvSpPr>
          <p:spPr>
            <a:xfrm>
              <a:off x="623275" y="3307875"/>
              <a:ext cx="175175" cy="84725"/>
            </a:xfrm>
            <a:custGeom>
              <a:avLst/>
              <a:gdLst/>
              <a:ahLst/>
              <a:cxnLst/>
              <a:rect l="l" t="t" r="r" b="b"/>
              <a:pathLst>
                <a:path w="7007" h="3389" extrusionOk="0">
                  <a:moveTo>
                    <a:pt x="6795" y="1"/>
                  </a:moveTo>
                  <a:cubicBezTo>
                    <a:pt x="6789" y="1"/>
                    <a:pt x="6783" y="1"/>
                    <a:pt x="6776" y="2"/>
                  </a:cubicBezTo>
                  <a:cubicBezTo>
                    <a:pt x="4284" y="234"/>
                    <a:pt x="1914" y="1322"/>
                    <a:pt x="134" y="3082"/>
                  </a:cubicBezTo>
                  <a:cubicBezTo>
                    <a:pt x="1" y="3208"/>
                    <a:pt x="122" y="3389"/>
                    <a:pt x="264" y="3389"/>
                  </a:cubicBezTo>
                  <a:cubicBezTo>
                    <a:pt x="305" y="3389"/>
                    <a:pt x="349" y="3373"/>
                    <a:pt x="388" y="3336"/>
                  </a:cubicBezTo>
                  <a:cubicBezTo>
                    <a:pt x="2097" y="1659"/>
                    <a:pt x="4374" y="590"/>
                    <a:pt x="6776" y="368"/>
                  </a:cubicBezTo>
                  <a:cubicBezTo>
                    <a:pt x="6992" y="346"/>
                    <a:pt x="7007" y="1"/>
                    <a:pt x="6795"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407" name="Google Shape;3558;p80">
              <a:extLst>
                <a:ext uri="{FF2B5EF4-FFF2-40B4-BE49-F238E27FC236}">
                  <a16:creationId xmlns:a16="http://schemas.microsoft.com/office/drawing/2014/main" id="{B61AB8F1-EC3B-ED22-B543-4D52442B3ACD}"/>
                </a:ext>
              </a:extLst>
            </p:cNvPr>
            <p:cNvSpPr/>
            <p:nvPr/>
          </p:nvSpPr>
          <p:spPr>
            <a:xfrm>
              <a:off x="361725" y="3116500"/>
              <a:ext cx="34325" cy="142175"/>
            </a:xfrm>
            <a:custGeom>
              <a:avLst/>
              <a:gdLst/>
              <a:ahLst/>
              <a:cxnLst/>
              <a:rect l="l" t="t" r="r" b="b"/>
              <a:pathLst>
                <a:path w="1373" h="5687" extrusionOk="0">
                  <a:moveTo>
                    <a:pt x="545" y="1"/>
                  </a:moveTo>
                  <a:cubicBezTo>
                    <a:pt x="433" y="1"/>
                    <a:pt x="327" y="84"/>
                    <a:pt x="374" y="212"/>
                  </a:cubicBezTo>
                  <a:cubicBezTo>
                    <a:pt x="994" y="1899"/>
                    <a:pt x="885" y="3812"/>
                    <a:pt x="69" y="5409"/>
                  </a:cubicBezTo>
                  <a:cubicBezTo>
                    <a:pt x="1" y="5554"/>
                    <a:pt x="123" y="5686"/>
                    <a:pt x="241" y="5686"/>
                  </a:cubicBezTo>
                  <a:cubicBezTo>
                    <a:pt x="296" y="5686"/>
                    <a:pt x="350" y="5658"/>
                    <a:pt x="384" y="5592"/>
                  </a:cubicBezTo>
                  <a:cubicBezTo>
                    <a:pt x="1239" y="3912"/>
                    <a:pt x="1373" y="1909"/>
                    <a:pt x="731" y="129"/>
                  </a:cubicBezTo>
                  <a:cubicBezTo>
                    <a:pt x="698" y="39"/>
                    <a:pt x="620" y="1"/>
                    <a:pt x="545"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24" name="Google Shape;3559;p80">
              <a:extLst>
                <a:ext uri="{FF2B5EF4-FFF2-40B4-BE49-F238E27FC236}">
                  <a16:creationId xmlns:a16="http://schemas.microsoft.com/office/drawing/2014/main" id="{18484D06-1F62-89D2-B642-C6A8D97FF482}"/>
                </a:ext>
              </a:extLst>
            </p:cNvPr>
            <p:cNvSpPr/>
            <p:nvPr/>
          </p:nvSpPr>
          <p:spPr>
            <a:xfrm>
              <a:off x="854900" y="1499350"/>
              <a:ext cx="1054450" cy="1052350"/>
            </a:xfrm>
            <a:custGeom>
              <a:avLst/>
              <a:gdLst/>
              <a:ahLst/>
              <a:cxnLst/>
              <a:rect l="l" t="t" r="r" b="b"/>
              <a:pathLst>
                <a:path w="42178" h="42094" extrusionOk="0">
                  <a:moveTo>
                    <a:pt x="27170" y="1"/>
                  </a:moveTo>
                  <a:cubicBezTo>
                    <a:pt x="23656" y="1"/>
                    <a:pt x="20165" y="691"/>
                    <a:pt x="18978" y="1743"/>
                  </a:cubicBezTo>
                  <a:cubicBezTo>
                    <a:pt x="17147" y="3378"/>
                    <a:pt x="16681" y="9746"/>
                    <a:pt x="16559" y="12958"/>
                  </a:cubicBezTo>
                  <a:lnTo>
                    <a:pt x="0" y="27400"/>
                  </a:lnTo>
                  <a:lnTo>
                    <a:pt x="469" y="28296"/>
                  </a:lnTo>
                  <a:cubicBezTo>
                    <a:pt x="5065" y="36900"/>
                    <a:pt x="12754" y="41660"/>
                    <a:pt x="22690" y="42065"/>
                  </a:cubicBezTo>
                  <a:cubicBezTo>
                    <a:pt x="23167" y="42084"/>
                    <a:pt x="23637" y="42094"/>
                    <a:pt x="24101" y="42094"/>
                  </a:cubicBezTo>
                  <a:cubicBezTo>
                    <a:pt x="25359" y="42094"/>
                    <a:pt x="26565" y="42027"/>
                    <a:pt x="27694" y="41923"/>
                  </a:cubicBezTo>
                  <a:cubicBezTo>
                    <a:pt x="32626" y="41445"/>
                    <a:pt x="36136" y="40154"/>
                    <a:pt x="36329" y="40073"/>
                  </a:cubicBezTo>
                  <a:lnTo>
                    <a:pt x="36930" y="39848"/>
                  </a:lnTo>
                  <a:lnTo>
                    <a:pt x="37113" y="39238"/>
                  </a:lnTo>
                  <a:cubicBezTo>
                    <a:pt x="42177" y="21960"/>
                    <a:pt x="39797" y="10488"/>
                    <a:pt x="39553" y="9390"/>
                  </a:cubicBezTo>
                  <a:cubicBezTo>
                    <a:pt x="39236" y="7061"/>
                    <a:pt x="38638" y="5221"/>
                    <a:pt x="37762" y="3940"/>
                  </a:cubicBezTo>
                  <a:cubicBezTo>
                    <a:pt x="36380" y="1926"/>
                    <a:pt x="33705" y="613"/>
                    <a:pt x="30044" y="166"/>
                  </a:cubicBezTo>
                  <a:cubicBezTo>
                    <a:pt x="29117" y="54"/>
                    <a:pt x="28143" y="1"/>
                    <a:pt x="27170" y="1"/>
                  </a:cubicBezTo>
                  <a:close/>
                </a:path>
              </a:pathLst>
            </a:custGeom>
            <a:solidFill>
              <a:srgbClr val="FFB3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89" name="Google Shape;3560;p80">
              <a:extLst>
                <a:ext uri="{FF2B5EF4-FFF2-40B4-BE49-F238E27FC236}">
                  <a16:creationId xmlns:a16="http://schemas.microsoft.com/office/drawing/2014/main" id="{E7FAB72E-7CE9-4243-2F7A-C02BE9EAB861}"/>
                </a:ext>
              </a:extLst>
            </p:cNvPr>
            <p:cNvSpPr/>
            <p:nvPr/>
          </p:nvSpPr>
          <p:spPr>
            <a:xfrm>
              <a:off x="1413525" y="1519000"/>
              <a:ext cx="301775" cy="101925"/>
            </a:xfrm>
            <a:custGeom>
              <a:avLst/>
              <a:gdLst/>
              <a:ahLst/>
              <a:cxnLst/>
              <a:rect l="l" t="t" r="r" b="b"/>
              <a:pathLst>
                <a:path w="12071" h="4077" extrusionOk="0">
                  <a:moveTo>
                    <a:pt x="1006" y="0"/>
                  </a:moveTo>
                  <a:cubicBezTo>
                    <a:pt x="1006" y="0"/>
                    <a:pt x="1" y="2075"/>
                    <a:pt x="997" y="3000"/>
                  </a:cubicBezTo>
                  <a:cubicBezTo>
                    <a:pt x="1202" y="3186"/>
                    <a:pt x="1493" y="3261"/>
                    <a:pt x="1826" y="3261"/>
                  </a:cubicBezTo>
                  <a:cubicBezTo>
                    <a:pt x="3130" y="3261"/>
                    <a:pt x="5085" y="2126"/>
                    <a:pt x="5085" y="2126"/>
                  </a:cubicBezTo>
                  <a:cubicBezTo>
                    <a:pt x="5085" y="2126"/>
                    <a:pt x="6386" y="4076"/>
                    <a:pt x="8545" y="4076"/>
                  </a:cubicBezTo>
                  <a:cubicBezTo>
                    <a:pt x="8816" y="4076"/>
                    <a:pt x="9101" y="4045"/>
                    <a:pt x="9398" y="3976"/>
                  </a:cubicBezTo>
                  <a:cubicBezTo>
                    <a:pt x="12070" y="3366"/>
                    <a:pt x="10301" y="437"/>
                    <a:pt x="10301" y="437"/>
                  </a:cubicBezTo>
                  <a:lnTo>
                    <a:pt x="10301" y="437"/>
                  </a:lnTo>
                  <a:lnTo>
                    <a:pt x="5310" y="1506"/>
                  </a:lnTo>
                  <a:lnTo>
                    <a:pt x="100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0" name="Google Shape;3561;p80">
              <a:extLst>
                <a:ext uri="{FF2B5EF4-FFF2-40B4-BE49-F238E27FC236}">
                  <a16:creationId xmlns:a16="http://schemas.microsoft.com/office/drawing/2014/main" id="{CC6FDD9A-6C9A-5DBD-F4BD-D3C705635405}"/>
                </a:ext>
              </a:extLst>
            </p:cNvPr>
            <p:cNvSpPr/>
            <p:nvPr/>
          </p:nvSpPr>
          <p:spPr>
            <a:xfrm>
              <a:off x="1382275" y="1668250"/>
              <a:ext cx="122050" cy="91025"/>
            </a:xfrm>
            <a:custGeom>
              <a:avLst/>
              <a:gdLst/>
              <a:ahLst/>
              <a:cxnLst/>
              <a:rect l="l" t="t" r="r" b="b"/>
              <a:pathLst>
                <a:path w="4882" h="3641" extrusionOk="0">
                  <a:moveTo>
                    <a:pt x="2471" y="0"/>
                  </a:moveTo>
                  <a:cubicBezTo>
                    <a:pt x="2404" y="0"/>
                    <a:pt x="2336" y="3"/>
                    <a:pt x="2266" y="10"/>
                  </a:cubicBezTo>
                  <a:cubicBezTo>
                    <a:pt x="1" y="228"/>
                    <a:pt x="265" y="3641"/>
                    <a:pt x="2409" y="3641"/>
                  </a:cubicBezTo>
                  <a:cubicBezTo>
                    <a:pt x="2478" y="3641"/>
                    <a:pt x="2550" y="3637"/>
                    <a:pt x="2623" y="3630"/>
                  </a:cubicBezTo>
                  <a:cubicBezTo>
                    <a:pt x="4881" y="3414"/>
                    <a:pt x="4614" y="0"/>
                    <a:pt x="247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1" name="Google Shape;3562;p80">
              <a:extLst>
                <a:ext uri="{FF2B5EF4-FFF2-40B4-BE49-F238E27FC236}">
                  <a16:creationId xmlns:a16="http://schemas.microsoft.com/office/drawing/2014/main" id="{EAC42B6D-D1E8-ED54-FFC4-ABBD6888629C}"/>
                </a:ext>
              </a:extLst>
            </p:cNvPr>
            <p:cNvSpPr/>
            <p:nvPr/>
          </p:nvSpPr>
          <p:spPr>
            <a:xfrm>
              <a:off x="1337475" y="1869125"/>
              <a:ext cx="122100" cy="91250"/>
            </a:xfrm>
            <a:custGeom>
              <a:avLst/>
              <a:gdLst/>
              <a:ahLst/>
              <a:cxnLst/>
              <a:rect l="l" t="t" r="r" b="b"/>
              <a:pathLst>
                <a:path w="4884" h="3650" extrusionOk="0">
                  <a:moveTo>
                    <a:pt x="2465" y="0"/>
                  </a:moveTo>
                  <a:cubicBezTo>
                    <a:pt x="2398" y="0"/>
                    <a:pt x="2330" y="3"/>
                    <a:pt x="2259" y="10"/>
                  </a:cubicBezTo>
                  <a:cubicBezTo>
                    <a:pt x="1" y="235"/>
                    <a:pt x="266" y="3650"/>
                    <a:pt x="2411" y="3650"/>
                  </a:cubicBezTo>
                  <a:cubicBezTo>
                    <a:pt x="2477" y="3650"/>
                    <a:pt x="2546" y="3646"/>
                    <a:pt x="2616" y="3640"/>
                  </a:cubicBezTo>
                  <a:cubicBezTo>
                    <a:pt x="4884" y="3412"/>
                    <a:pt x="4617" y="0"/>
                    <a:pt x="2465"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2" name="Google Shape;3563;p80">
              <a:extLst>
                <a:ext uri="{FF2B5EF4-FFF2-40B4-BE49-F238E27FC236}">
                  <a16:creationId xmlns:a16="http://schemas.microsoft.com/office/drawing/2014/main" id="{2F597E83-8441-7D0D-FD1B-1025DDDC46B9}"/>
                </a:ext>
              </a:extLst>
            </p:cNvPr>
            <p:cNvSpPr/>
            <p:nvPr/>
          </p:nvSpPr>
          <p:spPr>
            <a:xfrm>
              <a:off x="1256850" y="2068400"/>
              <a:ext cx="121900" cy="91325"/>
            </a:xfrm>
            <a:custGeom>
              <a:avLst/>
              <a:gdLst/>
              <a:ahLst/>
              <a:cxnLst/>
              <a:rect l="l" t="t" r="r" b="b"/>
              <a:pathLst>
                <a:path w="4876" h="3653" extrusionOk="0">
                  <a:moveTo>
                    <a:pt x="2463" y="1"/>
                  </a:moveTo>
                  <a:cubicBezTo>
                    <a:pt x="2397" y="1"/>
                    <a:pt x="2330" y="4"/>
                    <a:pt x="2260" y="11"/>
                  </a:cubicBezTo>
                  <a:cubicBezTo>
                    <a:pt x="1" y="238"/>
                    <a:pt x="269" y="3652"/>
                    <a:pt x="2414" y="3652"/>
                  </a:cubicBezTo>
                  <a:cubicBezTo>
                    <a:pt x="2480" y="3652"/>
                    <a:pt x="2547" y="3649"/>
                    <a:pt x="2616" y="3643"/>
                  </a:cubicBezTo>
                  <a:cubicBezTo>
                    <a:pt x="4876" y="3415"/>
                    <a:pt x="4617" y="1"/>
                    <a:pt x="2463"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3" name="Google Shape;3564;p80">
              <a:extLst>
                <a:ext uri="{FF2B5EF4-FFF2-40B4-BE49-F238E27FC236}">
                  <a16:creationId xmlns:a16="http://schemas.microsoft.com/office/drawing/2014/main" id="{B783F640-4E52-1492-307E-CAF283CC4AEC}"/>
                </a:ext>
              </a:extLst>
            </p:cNvPr>
            <p:cNvSpPr/>
            <p:nvPr/>
          </p:nvSpPr>
          <p:spPr>
            <a:xfrm>
              <a:off x="1188450" y="2254775"/>
              <a:ext cx="122150" cy="91050"/>
            </a:xfrm>
            <a:custGeom>
              <a:avLst/>
              <a:gdLst/>
              <a:ahLst/>
              <a:cxnLst/>
              <a:rect l="l" t="t" r="r" b="b"/>
              <a:pathLst>
                <a:path w="4886" h="3642" extrusionOk="0">
                  <a:moveTo>
                    <a:pt x="2463" y="0"/>
                  </a:moveTo>
                  <a:cubicBezTo>
                    <a:pt x="2397" y="0"/>
                    <a:pt x="2329" y="3"/>
                    <a:pt x="2260" y="10"/>
                  </a:cubicBezTo>
                  <a:cubicBezTo>
                    <a:pt x="1" y="228"/>
                    <a:pt x="269" y="3642"/>
                    <a:pt x="2414" y="3642"/>
                  </a:cubicBezTo>
                  <a:cubicBezTo>
                    <a:pt x="2480" y="3642"/>
                    <a:pt x="2547" y="3639"/>
                    <a:pt x="2616" y="3632"/>
                  </a:cubicBezTo>
                  <a:cubicBezTo>
                    <a:pt x="4885" y="3414"/>
                    <a:pt x="4617" y="0"/>
                    <a:pt x="2463"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4" name="Google Shape;3565;p80">
              <a:extLst>
                <a:ext uri="{FF2B5EF4-FFF2-40B4-BE49-F238E27FC236}">
                  <a16:creationId xmlns:a16="http://schemas.microsoft.com/office/drawing/2014/main" id="{CCF52700-9525-7917-D698-26B0132F7097}"/>
                </a:ext>
              </a:extLst>
            </p:cNvPr>
            <p:cNvSpPr/>
            <p:nvPr/>
          </p:nvSpPr>
          <p:spPr>
            <a:xfrm>
              <a:off x="1633200" y="866150"/>
              <a:ext cx="569275" cy="728275"/>
            </a:xfrm>
            <a:custGeom>
              <a:avLst/>
              <a:gdLst/>
              <a:ahLst/>
              <a:cxnLst/>
              <a:rect l="l" t="t" r="r" b="b"/>
              <a:pathLst>
                <a:path w="22771" h="29131" extrusionOk="0">
                  <a:moveTo>
                    <a:pt x="12831" y="1"/>
                  </a:moveTo>
                  <a:cubicBezTo>
                    <a:pt x="12490" y="1"/>
                    <a:pt x="12310" y="344"/>
                    <a:pt x="12375" y="618"/>
                  </a:cubicBezTo>
                  <a:lnTo>
                    <a:pt x="11389" y="698"/>
                  </a:lnTo>
                  <a:cubicBezTo>
                    <a:pt x="12651" y="3161"/>
                    <a:pt x="13303" y="5987"/>
                    <a:pt x="13159" y="8968"/>
                  </a:cubicBezTo>
                  <a:cubicBezTo>
                    <a:pt x="12925" y="13849"/>
                    <a:pt x="11755" y="17196"/>
                    <a:pt x="9905" y="19473"/>
                  </a:cubicBezTo>
                  <a:cubicBezTo>
                    <a:pt x="7526" y="22402"/>
                    <a:pt x="4028" y="23561"/>
                    <a:pt x="1" y="23947"/>
                  </a:cubicBezTo>
                  <a:lnTo>
                    <a:pt x="193" y="24833"/>
                  </a:lnTo>
                  <a:lnTo>
                    <a:pt x="560" y="26532"/>
                  </a:lnTo>
                  <a:cubicBezTo>
                    <a:pt x="560" y="26532"/>
                    <a:pt x="508" y="26602"/>
                    <a:pt x="367" y="26705"/>
                  </a:cubicBezTo>
                  <a:cubicBezTo>
                    <a:pt x="955" y="27344"/>
                    <a:pt x="1668" y="27884"/>
                    <a:pt x="2441" y="28291"/>
                  </a:cubicBezTo>
                  <a:cubicBezTo>
                    <a:pt x="3501" y="28846"/>
                    <a:pt x="4668" y="29130"/>
                    <a:pt x="5832" y="29130"/>
                  </a:cubicBezTo>
                  <a:cubicBezTo>
                    <a:pt x="7102" y="29130"/>
                    <a:pt x="8368" y="28792"/>
                    <a:pt x="9488" y="28096"/>
                  </a:cubicBezTo>
                  <a:cubicBezTo>
                    <a:pt x="11380" y="26907"/>
                    <a:pt x="12651" y="24862"/>
                    <a:pt x="12905" y="22656"/>
                  </a:cubicBezTo>
                  <a:cubicBezTo>
                    <a:pt x="13776" y="22950"/>
                    <a:pt x="14688" y="23104"/>
                    <a:pt x="15602" y="23104"/>
                  </a:cubicBezTo>
                  <a:cubicBezTo>
                    <a:pt x="16204" y="23104"/>
                    <a:pt x="16807" y="23037"/>
                    <a:pt x="17401" y="22900"/>
                  </a:cubicBezTo>
                  <a:cubicBezTo>
                    <a:pt x="20125" y="22250"/>
                    <a:pt x="22383" y="19871"/>
                    <a:pt x="22588" y="17032"/>
                  </a:cubicBezTo>
                  <a:cubicBezTo>
                    <a:pt x="22771" y="14633"/>
                    <a:pt x="21377" y="12282"/>
                    <a:pt x="19200" y="11328"/>
                  </a:cubicBezTo>
                  <a:cubicBezTo>
                    <a:pt x="20054" y="10666"/>
                    <a:pt x="20847" y="9944"/>
                    <a:pt x="21397" y="9009"/>
                  </a:cubicBezTo>
                  <a:cubicBezTo>
                    <a:pt x="22668" y="6852"/>
                    <a:pt x="21753" y="4279"/>
                    <a:pt x="20054" y="2663"/>
                  </a:cubicBezTo>
                  <a:cubicBezTo>
                    <a:pt x="18153" y="862"/>
                    <a:pt x="15397" y="383"/>
                    <a:pt x="12915" y="8"/>
                  </a:cubicBezTo>
                  <a:cubicBezTo>
                    <a:pt x="12886" y="3"/>
                    <a:pt x="12858" y="1"/>
                    <a:pt x="12831" y="1"/>
                  </a:cubicBezTo>
                  <a:close/>
                </a:path>
              </a:pathLst>
            </a:custGeom>
            <a:solidFill>
              <a:srgbClr val="1247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5" name="Google Shape;3566;p80">
              <a:extLst>
                <a:ext uri="{FF2B5EF4-FFF2-40B4-BE49-F238E27FC236}">
                  <a16:creationId xmlns:a16="http://schemas.microsoft.com/office/drawing/2014/main" id="{802F4C9D-BE56-49B6-3624-4BAA87D053A0}"/>
                </a:ext>
              </a:extLst>
            </p:cNvPr>
            <p:cNvSpPr/>
            <p:nvPr/>
          </p:nvSpPr>
          <p:spPr>
            <a:xfrm>
              <a:off x="1160550" y="666050"/>
              <a:ext cx="805225" cy="801250"/>
            </a:xfrm>
            <a:custGeom>
              <a:avLst/>
              <a:gdLst/>
              <a:ahLst/>
              <a:cxnLst/>
              <a:rect l="l" t="t" r="r" b="b"/>
              <a:pathLst>
                <a:path w="32209" h="32050" extrusionOk="0">
                  <a:moveTo>
                    <a:pt x="16283" y="1"/>
                  </a:moveTo>
                  <a:cubicBezTo>
                    <a:pt x="7878" y="1"/>
                    <a:pt x="853" y="6789"/>
                    <a:pt x="447" y="15488"/>
                  </a:cubicBezTo>
                  <a:cubicBezTo>
                    <a:pt x="0" y="25129"/>
                    <a:pt x="3671" y="29063"/>
                    <a:pt x="9112" y="30865"/>
                  </a:cubicBezTo>
                  <a:cubicBezTo>
                    <a:pt x="9478" y="30987"/>
                    <a:pt x="9864" y="31096"/>
                    <a:pt x="10242" y="31199"/>
                  </a:cubicBezTo>
                  <a:cubicBezTo>
                    <a:pt x="10862" y="31363"/>
                    <a:pt x="11501" y="31514"/>
                    <a:pt x="12153" y="31636"/>
                  </a:cubicBezTo>
                  <a:cubicBezTo>
                    <a:pt x="12256" y="31658"/>
                    <a:pt x="12346" y="31668"/>
                    <a:pt x="12448" y="31687"/>
                  </a:cubicBezTo>
                  <a:cubicBezTo>
                    <a:pt x="12519" y="31697"/>
                    <a:pt x="12600" y="31719"/>
                    <a:pt x="12670" y="31729"/>
                  </a:cubicBezTo>
                  <a:cubicBezTo>
                    <a:pt x="12875" y="31758"/>
                    <a:pt x="13078" y="31790"/>
                    <a:pt x="13281" y="31819"/>
                  </a:cubicBezTo>
                  <a:cubicBezTo>
                    <a:pt x="14013" y="31921"/>
                    <a:pt x="14757" y="31992"/>
                    <a:pt x="15519" y="32024"/>
                  </a:cubicBezTo>
                  <a:cubicBezTo>
                    <a:pt x="15918" y="32041"/>
                    <a:pt x="16314" y="32050"/>
                    <a:pt x="16706" y="32050"/>
                  </a:cubicBezTo>
                  <a:cubicBezTo>
                    <a:pt x="17453" y="32050"/>
                    <a:pt x="18187" y="32018"/>
                    <a:pt x="18907" y="31951"/>
                  </a:cubicBezTo>
                  <a:cubicBezTo>
                    <a:pt x="22934" y="31565"/>
                    <a:pt x="26432" y="30406"/>
                    <a:pt x="28811" y="27477"/>
                  </a:cubicBezTo>
                  <a:cubicBezTo>
                    <a:pt x="30661" y="25200"/>
                    <a:pt x="31831" y="21853"/>
                    <a:pt x="32065" y="16972"/>
                  </a:cubicBezTo>
                  <a:cubicBezTo>
                    <a:pt x="32209" y="13991"/>
                    <a:pt x="31557" y="11165"/>
                    <a:pt x="30295" y="8702"/>
                  </a:cubicBezTo>
                  <a:cubicBezTo>
                    <a:pt x="27784" y="3760"/>
                    <a:pt x="22841" y="294"/>
                    <a:pt x="17015" y="18"/>
                  </a:cubicBezTo>
                  <a:cubicBezTo>
                    <a:pt x="16770" y="7"/>
                    <a:pt x="16526" y="1"/>
                    <a:pt x="16283" y="1"/>
                  </a:cubicBezTo>
                  <a:close/>
                </a:path>
              </a:pathLst>
            </a:custGeom>
            <a:solidFill>
              <a:srgbClr val="B159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6" name="Google Shape;3567;p80">
              <a:extLst>
                <a:ext uri="{FF2B5EF4-FFF2-40B4-BE49-F238E27FC236}">
                  <a16:creationId xmlns:a16="http://schemas.microsoft.com/office/drawing/2014/main" id="{769E8A72-1BC8-8D41-62AA-CBC223B1FC98}"/>
                </a:ext>
              </a:extLst>
            </p:cNvPr>
            <p:cNvSpPr/>
            <p:nvPr/>
          </p:nvSpPr>
          <p:spPr>
            <a:xfrm>
              <a:off x="956125" y="551075"/>
              <a:ext cx="1065075" cy="986750"/>
            </a:xfrm>
            <a:custGeom>
              <a:avLst/>
              <a:gdLst/>
              <a:ahLst/>
              <a:cxnLst/>
              <a:rect l="l" t="t" r="r" b="b"/>
              <a:pathLst>
                <a:path w="42603" h="39470" extrusionOk="0">
                  <a:moveTo>
                    <a:pt x="23923" y="0"/>
                  </a:moveTo>
                  <a:cubicBezTo>
                    <a:pt x="21186" y="0"/>
                    <a:pt x="18446" y="722"/>
                    <a:pt x="16088" y="2115"/>
                  </a:cubicBezTo>
                  <a:cubicBezTo>
                    <a:pt x="12915" y="3997"/>
                    <a:pt x="10464" y="7077"/>
                    <a:pt x="9327" y="10587"/>
                  </a:cubicBezTo>
                  <a:cubicBezTo>
                    <a:pt x="9000" y="10551"/>
                    <a:pt x="8671" y="10533"/>
                    <a:pt x="8343" y="10533"/>
                  </a:cubicBezTo>
                  <a:cubicBezTo>
                    <a:pt x="7936" y="10533"/>
                    <a:pt x="7529" y="10561"/>
                    <a:pt x="7130" y="10616"/>
                  </a:cubicBezTo>
                  <a:cubicBezTo>
                    <a:pt x="6081" y="10760"/>
                    <a:pt x="5065" y="11105"/>
                    <a:pt x="4170" y="11654"/>
                  </a:cubicBezTo>
                  <a:cubicBezTo>
                    <a:pt x="2512" y="12672"/>
                    <a:pt x="1292" y="14461"/>
                    <a:pt x="1189" y="16404"/>
                  </a:cubicBezTo>
                  <a:cubicBezTo>
                    <a:pt x="1089" y="18346"/>
                    <a:pt x="2217" y="20350"/>
                    <a:pt x="4018" y="21073"/>
                  </a:cubicBezTo>
                  <a:cubicBezTo>
                    <a:pt x="2278" y="21551"/>
                    <a:pt x="845" y="23025"/>
                    <a:pt x="428" y="24795"/>
                  </a:cubicBezTo>
                  <a:cubicBezTo>
                    <a:pt x="1" y="26555"/>
                    <a:pt x="611" y="28517"/>
                    <a:pt x="1944" y="29738"/>
                  </a:cubicBezTo>
                  <a:cubicBezTo>
                    <a:pt x="2883" y="30585"/>
                    <a:pt x="4151" y="31042"/>
                    <a:pt x="5417" y="31042"/>
                  </a:cubicBezTo>
                  <a:cubicBezTo>
                    <a:pt x="5960" y="31042"/>
                    <a:pt x="6502" y="30958"/>
                    <a:pt x="7018" y="30785"/>
                  </a:cubicBezTo>
                  <a:lnTo>
                    <a:pt x="7018" y="30785"/>
                  </a:lnTo>
                  <a:cubicBezTo>
                    <a:pt x="6286" y="32544"/>
                    <a:pt x="6925" y="34770"/>
                    <a:pt x="8473" y="35879"/>
                  </a:cubicBezTo>
                  <a:cubicBezTo>
                    <a:pt x="9185" y="36391"/>
                    <a:pt x="10061" y="36643"/>
                    <a:pt x="10938" y="36643"/>
                  </a:cubicBezTo>
                  <a:cubicBezTo>
                    <a:pt x="11962" y="36643"/>
                    <a:pt x="12988" y="36299"/>
                    <a:pt x="13759" y="35625"/>
                  </a:cubicBezTo>
                  <a:cubicBezTo>
                    <a:pt x="14172" y="37766"/>
                    <a:pt x="16243" y="39470"/>
                    <a:pt x="18431" y="39470"/>
                  </a:cubicBezTo>
                  <a:cubicBezTo>
                    <a:pt x="18457" y="39470"/>
                    <a:pt x="18483" y="39469"/>
                    <a:pt x="18509" y="39469"/>
                  </a:cubicBezTo>
                  <a:cubicBezTo>
                    <a:pt x="20330" y="39430"/>
                    <a:pt x="22039" y="38219"/>
                    <a:pt x="22771" y="36562"/>
                  </a:cubicBezTo>
                  <a:cubicBezTo>
                    <a:pt x="21936" y="36489"/>
                    <a:pt x="21123" y="36389"/>
                    <a:pt x="20330" y="36235"/>
                  </a:cubicBezTo>
                  <a:cubicBezTo>
                    <a:pt x="19090" y="35991"/>
                    <a:pt x="17899" y="35695"/>
                    <a:pt x="16791" y="35290"/>
                  </a:cubicBezTo>
                  <a:cubicBezTo>
                    <a:pt x="14157" y="34334"/>
                    <a:pt x="11970" y="32828"/>
                    <a:pt x="10516" y="30338"/>
                  </a:cubicBezTo>
                  <a:cubicBezTo>
                    <a:pt x="9132" y="27958"/>
                    <a:pt x="8412" y="24663"/>
                    <a:pt x="8624" y="20087"/>
                  </a:cubicBezTo>
                  <a:cubicBezTo>
                    <a:pt x="8727" y="18000"/>
                    <a:pt x="9205" y="16018"/>
                    <a:pt x="9998" y="14217"/>
                  </a:cubicBezTo>
                  <a:cubicBezTo>
                    <a:pt x="10242" y="14290"/>
                    <a:pt x="10496" y="14339"/>
                    <a:pt x="10740" y="14380"/>
                  </a:cubicBezTo>
                  <a:cubicBezTo>
                    <a:pt x="11251" y="14460"/>
                    <a:pt x="11767" y="14499"/>
                    <a:pt x="12282" y="14499"/>
                  </a:cubicBezTo>
                  <a:cubicBezTo>
                    <a:pt x="14979" y="14499"/>
                    <a:pt x="17668" y="13431"/>
                    <a:pt x="19598" y="11554"/>
                  </a:cubicBezTo>
                  <a:lnTo>
                    <a:pt x="19598" y="11554"/>
                  </a:lnTo>
                  <a:cubicBezTo>
                    <a:pt x="19434" y="11808"/>
                    <a:pt x="19322" y="12093"/>
                    <a:pt x="19251" y="12376"/>
                  </a:cubicBezTo>
                  <a:cubicBezTo>
                    <a:pt x="19261" y="12386"/>
                    <a:pt x="19251" y="12386"/>
                    <a:pt x="19251" y="12386"/>
                  </a:cubicBezTo>
                  <a:cubicBezTo>
                    <a:pt x="19151" y="12864"/>
                    <a:pt x="19161" y="13362"/>
                    <a:pt x="19302" y="13831"/>
                  </a:cubicBezTo>
                  <a:cubicBezTo>
                    <a:pt x="19547" y="14583"/>
                    <a:pt x="20127" y="15215"/>
                    <a:pt x="20860" y="15520"/>
                  </a:cubicBezTo>
                  <a:cubicBezTo>
                    <a:pt x="21021" y="15591"/>
                    <a:pt x="21175" y="15642"/>
                    <a:pt x="21348" y="15671"/>
                  </a:cubicBezTo>
                  <a:lnTo>
                    <a:pt x="21358" y="15671"/>
                  </a:lnTo>
                  <a:cubicBezTo>
                    <a:pt x="21585" y="15726"/>
                    <a:pt x="21818" y="15749"/>
                    <a:pt x="22053" y="15749"/>
                  </a:cubicBezTo>
                  <a:cubicBezTo>
                    <a:pt x="22173" y="15749"/>
                    <a:pt x="22294" y="15743"/>
                    <a:pt x="22414" y="15732"/>
                  </a:cubicBezTo>
                  <a:cubicBezTo>
                    <a:pt x="22922" y="15703"/>
                    <a:pt x="23432" y="15581"/>
                    <a:pt x="23911" y="15437"/>
                  </a:cubicBezTo>
                  <a:cubicBezTo>
                    <a:pt x="26788" y="14563"/>
                    <a:pt x="29351" y="12713"/>
                    <a:pt x="31089" y="10263"/>
                  </a:cubicBezTo>
                  <a:cubicBezTo>
                    <a:pt x="31384" y="15132"/>
                    <a:pt x="36124" y="18032"/>
                    <a:pt x="37994" y="18966"/>
                  </a:cubicBezTo>
                  <a:cubicBezTo>
                    <a:pt x="37994" y="18966"/>
                    <a:pt x="39266" y="17878"/>
                    <a:pt x="39978" y="17746"/>
                  </a:cubicBezTo>
                  <a:cubicBezTo>
                    <a:pt x="40167" y="17711"/>
                    <a:pt x="40360" y="17694"/>
                    <a:pt x="40554" y="17694"/>
                  </a:cubicBezTo>
                  <a:cubicBezTo>
                    <a:pt x="41091" y="17694"/>
                    <a:pt x="41632" y="17825"/>
                    <a:pt x="42104" y="18073"/>
                  </a:cubicBezTo>
                  <a:cubicBezTo>
                    <a:pt x="42204" y="18122"/>
                    <a:pt x="42297" y="18183"/>
                    <a:pt x="42387" y="18244"/>
                  </a:cubicBezTo>
                  <a:cubicBezTo>
                    <a:pt x="42541" y="15937"/>
                    <a:pt x="42602" y="12784"/>
                    <a:pt x="41645" y="10882"/>
                  </a:cubicBezTo>
                  <a:cubicBezTo>
                    <a:pt x="40720" y="9030"/>
                    <a:pt x="38921" y="7504"/>
                    <a:pt x="36886" y="7273"/>
                  </a:cubicBezTo>
                  <a:cubicBezTo>
                    <a:pt x="34853" y="3956"/>
                    <a:pt x="31497" y="1454"/>
                    <a:pt x="27713" y="477"/>
                  </a:cubicBezTo>
                  <a:cubicBezTo>
                    <a:pt x="26477" y="157"/>
                    <a:pt x="25200" y="0"/>
                    <a:pt x="23923" y="0"/>
                  </a:cubicBezTo>
                  <a:close/>
                </a:path>
              </a:pathLst>
            </a:custGeom>
            <a:solidFill>
              <a:srgbClr val="1247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7" name="Google Shape;3568;p80">
              <a:extLst>
                <a:ext uri="{FF2B5EF4-FFF2-40B4-BE49-F238E27FC236}">
                  <a16:creationId xmlns:a16="http://schemas.microsoft.com/office/drawing/2014/main" id="{C18368E7-79C5-D2D6-4DE1-D44360BC9F71}"/>
                </a:ext>
              </a:extLst>
            </p:cNvPr>
            <p:cNvSpPr/>
            <p:nvPr/>
          </p:nvSpPr>
          <p:spPr>
            <a:xfrm>
              <a:off x="1660350" y="1135550"/>
              <a:ext cx="156175" cy="147100"/>
            </a:xfrm>
            <a:custGeom>
              <a:avLst/>
              <a:gdLst/>
              <a:ahLst/>
              <a:cxnLst/>
              <a:rect l="l" t="t" r="r" b="b"/>
              <a:pathLst>
                <a:path w="6247" h="5884" extrusionOk="0">
                  <a:moveTo>
                    <a:pt x="3078" y="1"/>
                  </a:moveTo>
                  <a:cubicBezTo>
                    <a:pt x="1545" y="1"/>
                    <a:pt x="250" y="1148"/>
                    <a:pt x="123" y="2675"/>
                  </a:cubicBezTo>
                  <a:cubicBezTo>
                    <a:pt x="1" y="4294"/>
                    <a:pt x="1243" y="5717"/>
                    <a:pt x="2900" y="5870"/>
                  </a:cubicBezTo>
                  <a:cubicBezTo>
                    <a:pt x="2995" y="5879"/>
                    <a:pt x="3090" y="5883"/>
                    <a:pt x="3183" y="5883"/>
                  </a:cubicBezTo>
                  <a:cubicBezTo>
                    <a:pt x="4710" y="5883"/>
                    <a:pt x="6001" y="4740"/>
                    <a:pt x="6125" y="3215"/>
                  </a:cubicBezTo>
                  <a:cubicBezTo>
                    <a:pt x="6247" y="1599"/>
                    <a:pt x="5004" y="164"/>
                    <a:pt x="3347" y="13"/>
                  </a:cubicBezTo>
                  <a:cubicBezTo>
                    <a:pt x="3257" y="5"/>
                    <a:pt x="3167" y="1"/>
                    <a:pt x="3078" y="1"/>
                  </a:cubicBezTo>
                  <a:close/>
                </a:path>
              </a:pathLst>
            </a:custGeom>
            <a:solidFill>
              <a:srgbClr val="E28C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8" name="Google Shape;3569;p80">
              <a:extLst>
                <a:ext uri="{FF2B5EF4-FFF2-40B4-BE49-F238E27FC236}">
                  <a16:creationId xmlns:a16="http://schemas.microsoft.com/office/drawing/2014/main" id="{B0C4EF9E-B5CD-A25C-CC3E-CC9E1F3854FB}"/>
                </a:ext>
              </a:extLst>
            </p:cNvPr>
            <p:cNvSpPr/>
            <p:nvPr/>
          </p:nvSpPr>
          <p:spPr>
            <a:xfrm>
              <a:off x="1196600" y="1124325"/>
              <a:ext cx="156175" cy="147100"/>
            </a:xfrm>
            <a:custGeom>
              <a:avLst/>
              <a:gdLst/>
              <a:ahLst/>
              <a:cxnLst/>
              <a:rect l="l" t="t" r="r" b="b"/>
              <a:pathLst>
                <a:path w="6247" h="5884" extrusionOk="0">
                  <a:moveTo>
                    <a:pt x="3082" y="1"/>
                  </a:moveTo>
                  <a:cubicBezTo>
                    <a:pt x="1547" y="1"/>
                    <a:pt x="250" y="1149"/>
                    <a:pt x="123" y="2678"/>
                  </a:cubicBezTo>
                  <a:cubicBezTo>
                    <a:pt x="1" y="4296"/>
                    <a:pt x="1243" y="5719"/>
                    <a:pt x="2901" y="5870"/>
                  </a:cubicBezTo>
                  <a:cubicBezTo>
                    <a:pt x="2997" y="5879"/>
                    <a:pt x="3092" y="5884"/>
                    <a:pt x="3187" y="5884"/>
                  </a:cubicBezTo>
                  <a:cubicBezTo>
                    <a:pt x="4712" y="5884"/>
                    <a:pt x="6001" y="4739"/>
                    <a:pt x="6125" y="3217"/>
                  </a:cubicBezTo>
                  <a:cubicBezTo>
                    <a:pt x="6247" y="1599"/>
                    <a:pt x="5004" y="166"/>
                    <a:pt x="3347" y="12"/>
                  </a:cubicBezTo>
                  <a:cubicBezTo>
                    <a:pt x="3258" y="5"/>
                    <a:pt x="3169" y="1"/>
                    <a:pt x="3082" y="1"/>
                  </a:cubicBezTo>
                  <a:close/>
                </a:path>
              </a:pathLst>
            </a:custGeom>
            <a:solidFill>
              <a:srgbClr val="E28C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299" name="Google Shape;3570;p80">
              <a:extLst>
                <a:ext uri="{FF2B5EF4-FFF2-40B4-BE49-F238E27FC236}">
                  <a16:creationId xmlns:a16="http://schemas.microsoft.com/office/drawing/2014/main" id="{521BD088-2568-13F4-F93A-B0805FD1CC44}"/>
                </a:ext>
              </a:extLst>
            </p:cNvPr>
            <p:cNvSpPr/>
            <p:nvPr/>
          </p:nvSpPr>
          <p:spPr>
            <a:xfrm>
              <a:off x="1444525" y="1456925"/>
              <a:ext cx="202675" cy="96700"/>
            </a:xfrm>
            <a:custGeom>
              <a:avLst/>
              <a:gdLst/>
              <a:ahLst/>
              <a:cxnLst/>
              <a:rect l="l" t="t" r="r" b="b"/>
              <a:pathLst>
                <a:path w="8107" h="3868" extrusionOk="0">
                  <a:moveTo>
                    <a:pt x="794" y="1"/>
                  </a:moveTo>
                  <a:lnTo>
                    <a:pt x="274" y="1648"/>
                  </a:lnTo>
                  <a:lnTo>
                    <a:pt x="1" y="2525"/>
                  </a:lnTo>
                  <a:cubicBezTo>
                    <a:pt x="1" y="2525"/>
                    <a:pt x="823" y="3704"/>
                    <a:pt x="3996" y="3855"/>
                  </a:cubicBezTo>
                  <a:cubicBezTo>
                    <a:pt x="4179" y="3867"/>
                    <a:pt x="4353" y="3867"/>
                    <a:pt x="4526" y="3867"/>
                  </a:cubicBezTo>
                  <a:lnTo>
                    <a:pt x="4536" y="3867"/>
                  </a:lnTo>
                  <a:cubicBezTo>
                    <a:pt x="4554" y="3867"/>
                    <a:pt x="4573" y="3867"/>
                    <a:pt x="4591" y="3867"/>
                  </a:cubicBezTo>
                  <a:cubicBezTo>
                    <a:pt x="6577" y="3867"/>
                    <a:pt x="7539" y="3345"/>
                    <a:pt x="7914" y="3074"/>
                  </a:cubicBezTo>
                  <a:cubicBezTo>
                    <a:pt x="8055" y="2971"/>
                    <a:pt x="8107" y="2901"/>
                    <a:pt x="8107" y="2901"/>
                  </a:cubicBezTo>
                  <a:lnTo>
                    <a:pt x="7740" y="1202"/>
                  </a:lnTo>
                  <a:lnTo>
                    <a:pt x="7548" y="316"/>
                  </a:lnTo>
                  <a:cubicBezTo>
                    <a:pt x="6828" y="383"/>
                    <a:pt x="6094" y="415"/>
                    <a:pt x="5347" y="415"/>
                  </a:cubicBezTo>
                  <a:cubicBezTo>
                    <a:pt x="4955" y="415"/>
                    <a:pt x="4559" y="406"/>
                    <a:pt x="4160" y="389"/>
                  </a:cubicBezTo>
                  <a:cubicBezTo>
                    <a:pt x="3398" y="357"/>
                    <a:pt x="2654" y="286"/>
                    <a:pt x="1922" y="184"/>
                  </a:cubicBezTo>
                  <a:cubicBezTo>
                    <a:pt x="1719" y="155"/>
                    <a:pt x="1516" y="123"/>
                    <a:pt x="1311" y="94"/>
                  </a:cubicBezTo>
                  <a:cubicBezTo>
                    <a:pt x="1241" y="84"/>
                    <a:pt x="1160" y="62"/>
                    <a:pt x="1089" y="52"/>
                  </a:cubicBezTo>
                  <a:cubicBezTo>
                    <a:pt x="987" y="33"/>
                    <a:pt x="897" y="23"/>
                    <a:pt x="794" y="1"/>
                  </a:cubicBezTo>
                  <a:close/>
                </a:path>
              </a:pathLst>
            </a:custGeom>
            <a:solidFill>
              <a:srgbClr val="B159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0" name="Google Shape;3571;p80">
              <a:extLst>
                <a:ext uri="{FF2B5EF4-FFF2-40B4-BE49-F238E27FC236}">
                  <a16:creationId xmlns:a16="http://schemas.microsoft.com/office/drawing/2014/main" id="{F5992389-856F-EE61-DD17-70FFD509DF9D}"/>
                </a:ext>
              </a:extLst>
            </p:cNvPr>
            <p:cNvSpPr/>
            <p:nvPr/>
          </p:nvSpPr>
          <p:spPr>
            <a:xfrm>
              <a:off x="1444525" y="1456925"/>
              <a:ext cx="188700" cy="69100"/>
            </a:xfrm>
            <a:custGeom>
              <a:avLst/>
              <a:gdLst/>
              <a:ahLst/>
              <a:cxnLst/>
              <a:rect l="l" t="t" r="r" b="b"/>
              <a:pathLst>
                <a:path w="7548" h="2764" extrusionOk="0">
                  <a:moveTo>
                    <a:pt x="794" y="1"/>
                  </a:moveTo>
                  <a:lnTo>
                    <a:pt x="1" y="2525"/>
                  </a:lnTo>
                  <a:cubicBezTo>
                    <a:pt x="636" y="2692"/>
                    <a:pt x="1247" y="2764"/>
                    <a:pt x="1826" y="2764"/>
                  </a:cubicBezTo>
                  <a:cubicBezTo>
                    <a:pt x="5217" y="2764"/>
                    <a:pt x="7548" y="316"/>
                    <a:pt x="7548" y="316"/>
                  </a:cubicBezTo>
                  <a:lnTo>
                    <a:pt x="7535" y="316"/>
                  </a:lnTo>
                  <a:cubicBezTo>
                    <a:pt x="6814" y="383"/>
                    <a:pt x="6084" y="420"/>
                    <a:pt x="5339" y="420"/>
                  </a:cubicBezTo>
                  <a:cubicBezTo>
                    <a:pt x="4950" y="420"/>
                    <a:pt x="4557" y="410"/>
                    <a:pt x="4160" y="389"/>
                  </a:cubicBezTo>
                  <a:cubicBezTo>
                    <a:pt x="3000" y="338"/>
                    <a:pt x="1873" y="206"/>
                    <a:pt x="794" y="1"/>
                  </a:cubicBezTo>
                  <a:close/>
                </a:path>
              </a:pathLst>
            </a:custGeom>
            <a:solidFill>
              <a:srgbClr val="983E2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1" name="Google Shape;3572;p80">
              <a:extLst>
                <a:ext uri="{FF2B5EF4-FFF2-40B4-BE49-F238E27FC236}">
                  <a16:creationId xmlns:a16="http://schemas.microsoft.com/office/drawing/2014/main" id="{048356E3-ACF1-0F1D-AF6B-49D8AF2E057D}"/>
                </a:ext>
              </a:extLst>
            </p:cNvPr>
            <p:cNvSpPr/>
            <p:nvPr/>
          </p:nvSpPr>
          <p:spPr>
            <a:xfrm>
              <a:off x="1632900" y="915925"/>
              <a:ext cx="122375" cy="61525"/>
            </a:xfrm>
            <a:custGeom>
              <a:avLst/>
              <a:gdLst/>
              <a:ahLst/>
              <a:cxnLst/>
              <a:rect l="l" t="t" r="r" b="b"/>
              <a:pathLst>
                <a:path w="4895" h="2461" extrusionOk="0">
                  <a:moveTo>
                    <a:pt x="1348" y="0"/>
                  </a:moveTo>
                  <a:cubicBezTo>
                    <a:pt x="671" y="0"/>
                    <a:pt x="133" y="382"/>
                    <a:pt x="74" y="762"/>
                  </a:cubicBezTo>
                  <a:cubicBezTo>
                    <a:pt x="0" y="1221"/>
                    <a:pt x="755" y="1312"/>
                    <a:pt x="1487" y="1526"/>
                  </a:cubicBezTo>
                  <a:cubicBezTo>
                    <a:pt x="2327" y="1776"/>
                    <a:pt x="4061" y="2460"/>
                    <a:pt x="4525" y="2460"/>
                  </a:cubicBezTo>
                  <a:cubicBezTo>
                    <a:pt x="4588" y="2460"/>
                    <a:pt x="4627" y="2448"/>
                    <a:pt x="4638" y="2420"/>
                  </a:cubicBezTo>
                  <a:cubicBezTo>
                    <a:pt x="4894" y="1739"/>
                    <a:pt x="2807" y="306"/>
                    <a:pt x="1770" y="50"/>
                  </a:cubicBezTo>
                  <a:cubicBezTo>
                    <a:pt x="1626" y="16"/>
                    <a:pt x="1484" y="0"/>
                    <a:pt x="1348" y="0"/>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2" name="Google Shape;3573;p80">
              <a:extLst>
                <a:ext uri="{FF2B5EF4-FFF2-40B4-BE49-F238E27FC236}">
                  <a16:creationId xmlns:a16="http://schemas.microsoft.com/office/drawing/2014/main" id="{B7F48287-08A1-0CC9-9100-3F675E1D8B93}"/>
                </a:ext>
              </a:extLst>
            </p:cNvPr>
            <p:cNvSpPr/>
            <p:nvPr/>
          </p:nvSpPr>
          <p:spPr>
            <a:xfrm>
              <a:off x="1890475" y="993525"/>
              <a:ext cx="180575" cy="289900"/>
            </a:xfrm>
            <a:custGeom>
              <a:avLst/>
              <a:gdLst/>
              <a:ahLst/>
              <a:cxnLst/>
              <a:rect l="l" t="t" r="r" b="b"/>
              <a:pathLst>
                <a:path w="7223" h="11596" extrusionOk="0">
                  <a:moveTo>
                    <a:pt x="3199" y="0"/>
                  </a:moveTo>
                  <a:cubicBezTo>
                    <a:pt x="2857" y="0"/>
                    <a:pt x="2514" y="53"/>
                    <a:pt x="2187" y="160"/>
                  </a:cubicBezTo>
                  <a:cubicBezTo>
                    <a:pt x="1352" y="436"/>
                    <a:pt x="652" y="1056"/>
                    <a:pt x="276" y="1849"/>
                  </a:cubicBezTo>
                  <a:lnTo>
                    <a:pt x="0" y="11298"/>
                  </a:lnTo>
                  <a:cubicBezTo>
                    <a:pt x="327" y="11420"/>
                    <a:pt x="661" y="11510"/>
                    <a:pt x="1008" y="11561"/>
                  </a:cubicBezTo>
                  <a:cubicBezTo>
                    <a:pt x="1193" y="11584"/>
                    <a:pt x="1379" y="11595"/>
                    <a:pt x="1565" y="11595"/>
                  </a:cubicBezTo>
                  <a:cubicBezTo>
                    <a:pt x="3019" y="11595"/>
                    <a:pt x="4489" y="10911"/>
                    <a:pt x="5462" y="9801"/>
                  </a:cubicBezTo>
                  <a:cubicBezTo>
                    <a:pt x="6773" y="8286"/>
                    <a:pt x="7222" y="6140"/>
                    <a:pt x="6956" y="4146"/>
                  </a:cubicBezTo>
                  <a:cubicBezTo>
                    <a:pt x="6763" y="2755"/>
                    <a:pt x="6163" y="1310"/>
                    <a:pt x="5013" y="546"/>
                  </a:cubicBezTo>
                  <a:cubicBezTo>
                    <a:pt x="4923" y="485"/>
                    <a:pt x="4830" y="424"/>
                    <a:pt x="4730" y="375"/>
                  </a:cubicBezTo>
                  <a:cubicBezTo>
                    <a:pt x="4260" y="127"/>
                    <a:pt x="3730" y="0"/>
                    <a:pt x="3199" y="0"/>
                  </a:cubicBezTo>
                  <a:close/>
                </a:path>
              </a:pathLst>
            </a:custGeom>
            <a:solidFill>
              <a:srgbClr val="B159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3" name="Google Shape;3574;p80">
              <a:extLst>
                <a:ext uri="{FF2B5EF4-FFF2-40B4-BE49-F238E27FC236}">
                  <a16:creationId xmlns:a16="http://schemas.microsoft.com/office/drawing/2014/main" id="{F238E36F-4473-7B19-F885-CF106957009E}"/>
                </a:ext>
              </a:extLst>
            </p:cNvPr>
            <p:cNvSpPr/>
            <p:nvPr/>
          </p:nvSpPr>
          <p:spPr>
            <a:xfrm>
              <a:off x="1768175" y="645625"/>
              <a:ext cx="212550" cy="345175"/>
            </a:xfrm>
            <a:custGeom>
              <a:avLst/>
              <a:gdLst/>
              <a:ahLst/>
              <a:cxnLst/>
              <a:rect l="l" t="t" r="r" b="b"/>
              <a:pathLst>
                <a:path w="8502" h="13807" extrusionOk="0">
                  <a:moveTo>
                    <a:pt x="316" y="0"/>
                  </a:moveTo>
                  <a:cubicBezTo>
                    <a:pt x="132" y="12"/>
                    <a:pt x="1" y="154"/>
                    <a:pt x="1" y="327"/>
                  </a:cubicBezTo>
                  <a:cubicBezTo>
                    <a:pt x="103" y="5787"/>
                    <a:pt x="3235" y="11067"/>
                    <a:pt x="7984" y="13761"/>
                  </a:cubicBezTo>
                  <a:cubicBezTo>
                    <a:pt x="8031" y="13793"/>
                    <a:pt x="8078" y="13806"/>
                    <a:pt x="8129" y="13806"/>
                  </a:cubicBezTo>
                  <a:cubicBezTo>
                    <a:pt x="8145" y="13806"/>
                    <a:pt x="8161" y="13805"/>
                    <a:pt x="8177" y="13803"/>
                  </a:cubicBezTo>
                  <a:cubicBezTo>
                    <a:pt x="8270" y="13791"/>
                    <a:pt x="8370" y="13742"/>
                    <a:pt x="8421" y="13639"/>
                  </a:cubicBezTo>
                  <a:cubicBezTo>
                    <a:pt x="8502" y="13486"/>
                    <a:pt x="8453" y="13293"/>
                    <a:pt x="8299" y="13212"/>
                  </a:cubicBezTo>
                  <a:cubicBezTo>
                    <a:pt x="3742" y="10618"/>
                    <a:pt x="733" y="5553"/>
                    <a:pt x="643" y="318"/>
                  </a:cubicBezTo>
                  <a:cubicBezTo>
                    <a:pt x="630" y="144"/>
                    <a:pt x="489" y="0"/>
                    <a:pt x="316" y="0"/>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4" name="Google Shape;3575;p80">
              <a:extLst>
                <a:ext uri="{FF2B5EF4-FFF2-40B4-BE49-F238E27FC236}">
                  <a16:creationId xmlns:a16="http://schemas.microsoft.com/office/drawing/2014/main" id="{2F3C2E79-5617-8E29-2078-7505EF14CE60}"/>
                </a:ext>
              </a:extLst>
            </p:cNvPr>
            <p:cNvSpPr/>
            <p:nvPr/>
          </p:nvSpPr>
          <p:spPr>
            <a:xfrm>
              <a:off x="1869350" y="745375"/>
              <a:ext cx="122625" cy="103475"/>
            </a:xfrm>
            <a:custGeom>
              <a:avLst/>
              <a:gdLst/>
              <a:ahLst/>
              <a:cxnLst/>
              <a:rect l="l" t="t" r="r" b="b"/>
              <a:pathLst>
                <a:path w="4905" h="4139" extrusionOk="0">
                  <a:moveTo>
                    <a:pt x="363" y="1"/>
                  </a:moveTo>
                  <a:cubicBezTo>
                    <a:pt x="305" y="1"/>
                    <a:pt x="246" y="17"/>
                    <a:pt x="196" y="50"/>
                  </a:cubicBezTo>
                  <a:cubicBezTo>
                    <a:pt x="42" y="140"/>
                    <a:pt x="1" y="333"/>
                    <a:pt x="93" y="487"/>
                  </a:cubicBezTo>
                  <a:cubicBezTo>
                    <a:pt x="1099" y="2112"/>
                    <a:pt x="2646" y="3406"/>
                    <a:pt x="4426" y="4116"/>
                  </a:cubicBezTo>
                  <a:cubicBezTo>
                    <a:pt x="4477" y="4126"/>
                    <a:pt x="4528" y="4138"/>
                    <a:pt x="4577" y="4138"/>
                  </a:cubicBezTo>
                  <a:cubicBezTo>
                    <a:pt x="4689" y="4126"/>
                    <a:pt x="4792" y="4045"/>
                    <a:pt x="4843" y="3933"/>
                  </a:cubicBezTo>
                  <a:cubicBezTo>
                    <a:pt x="4904" y="3772"/>
                    <a:pt x="4821" y="3589"/>
                    <a:pt x="4660" y="3516"/>
                  </a:cubicBezTo>
                  <a:cubicBezTo>
                    <a:pt x="3003" y="2866"/>
                    <a:pt x="1567" y="1666"/>
                    <a:pt x="633" y="150"/>
                  </a:cubicBezTo>
                  <a:cubicBezTo>
                    <a:pt x="573" y="53"/>
                    <a:pt x="468" y="1"/>
                    <a:pt x="363" y="1"/>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5" name="Google Shape;3576;p80">
              <a:extLst>
                <a:ext uri="{FF2B5EF4-FFF2-40B4-BE49-F238E27FC236}">
                  <a16:creationId xmlns:a16="http://schemas.microsoft.com/office/drawing/2014/main" id="{333AA10F-E90E-26B2-3139-EB094C6922D3}"/>
                </a:ext>
              </a:extLst>
            </p:cNvPr>
            <p:cNvSpPr/>
            <p:nvPr/>
          </p:nvSpPr>
          <p:spPr>
            <a:xfrm>
              <a:off x="1266300" y="616950"/>
              <a:ext cx="446975" cy="226200"/>
            </a:xfrm>
            <a:custGeom>
              <a:avLst/>
              <a:gdLst/>
              <a:ahLst/>
              <a:cxnLst/>
              <a:rect l="l" t="t" r="r" b="b"/>
              <a:pathLst>
                <a:path w="17879" h="9048" extrusionOk="0">
                  <a:moveTo>
                    <a:pt x="17564" y="0"/>
                  </a:moveTo>
                  <a:cubicBezTo>
                    <a:pt x="17391" y="0"/>
                    <a:pt x="17239" y="142"/>
                    <a:pt x="17239" y="315"/>
                  </a:cubicBezTo>
                  <a:cubicBezTo>
                    <a:pt x="17188" y="3417"/>
                    <a:pt x="15409" y="6375"/>
                    <a:pt x="12683" y="7859"/>
                  </a:cubicBezTo>
                  <a:cubicBezTo>
                    <a:pt x="12319" y="8062"/>
                    <a:pt x="11573" y="8413"/>
                    <a:pt x="10828" y="8413"/>
                  </a:cubicBezTo>
                  <a:cubicBezTo>
                    <a:pt x="10488" y="8413"/>
                    <a:pt x="10147" y="8340"/>
                    <a:pt x="9844" y="8145"/>
                  </a:cubicBezTo>
                  <a:cubicBezTo>
                    <a:pt x="9256" y="7769"/>
                    <a:pt x="8919" y="6986"/>
                    <a:pt x="8990" y="6131"/>
                  </a:cubicBezTo>
                  <a:cubicBezTo>
                    <a:pt x="9051" y="5297"/>
                    <a:pt x="9468" y="4494"/>
                    <a:pt x="9856" y="3822"/>
                  </a:cubicBezTo>
                  <a:cubicBezTo>
                    <a:pt x="9937" y="3681"/>
                    <a:pt x="9895" y="3498"/>
                    <a:pt x="9763" y="3405"/>
                  </a:cubicBezTo>
                  <a:cubicBezTo>
                    <a:pt x="9709" y="3364"/>
                    <a:pt x="9646" y="3345"/>
                    <a:pt x="9584" y="3345"/>
                  </a:cubicBezTo>
                  <a:cubicBezTo>
                    <a:pt x="9493" y="3345"/>
                    <a:pt x="9402" y="3384"/>
                    <a:pt x="9336" y="3456"/>
                  </a:cubicBezTo>
                  <a:cubicBezTo>
                    <a:pt x="8087" y="4930"/>
                    <a:pt x="6256" y="5897"/>
                    <a:pt x="4323" y="6102"/>
                  </a:cubicBezTo>
                  <a:cubicBezTo>
                    <a:pt x="4092" y="6128"/>
                    <a:pt x="3872" y="6141"/>
                    <a:pt x="3662" y="6141"/>
                  </a:cubicBezTo>
                  <a:cubicBezTo>
                    <a:pt x="2890" y="6141"/>
                    <a:pt x="2259" y="5965"/>
                    <a:pt x="1780" y="5614"/>
                  </a:cubicBezTo>
                  <a:cubicBezTo>
                    <a:pt x="1140" y="5155"/>
                    <a:pt x="742" y="4188"/>
                    <a:pt x="1160" y="3488"/>
                  </a:cubicBezTo>
                  <a:cubicBezTo>
                    <a:pt x="1252" y="3334"/>
                    <a:pt x="1201" y="3141"/>
                    <a:pt x="1047" y="3061"/>
                  </a:cubicBezTo>
                  <a:cubicBezTo>
                    <a:pt x="996" y="3029"/>
                    <a:pt x="940" y="3015"/>
                    <a:pt x="885" y="3015"/>
                  </a:cubicBezTo>
                  <a:cubicBezTo>
                    <a:pt x="777" y="3015"/>
                    <a:pt x="672" y="3071"/>
                    <a:pt x="610" y="3173"/>
                  </a:cubicBezTo>
                  <a:cubicBezTo>
                    <a:pt x="0" y="4198"/>
                    <a:pt x="549" y="5511"/>
                    <a:pt x="1404" y="6122"/>
                  </a:cubicBezTo>
                  <a:cubicBezTo>
                    <a:pt x="2000" y="6563"/>
                    <a:pt x="2774" y="6780"/>
                    <a:pt x="3694" y="6780"/>
                  </a:cubicBezTo>
                  <a:cubicBezTo>
                    <a:pt x="3919" y="6780"/>
                    <a:pt x="4152" y="6767"/>
                    <a:pt x="4394" y="6742"/>
                  </a:cubicBezTo>
                  <a:cubicBezTo>
                    <a:pt x="5909" y="6578"/>
                    <a:pt x="7364" y="5980"/>
                    <a:pt x="8575" y="5053"/>
                  </a:cubicBezTo>
                  <a:lnTo>
                    <a:pt x="8575" y="5053"/>
                  </a:lnTo>
                  <a:cubicBezTo>
                    <a:pt x="8462" y="5389"/>
                    <a:pt x="8379" y="5736"/>
                    <a:pt x="8360" y="6090"/>
                  </a:cubicBezTo>
                  <a:cubicBezTo>
                    <a:pt x="8270" y="7169"/>
                    <a:pt x="8716" y="8186"/>
                    <a:pt x="9500" y="8684"/>
                  </a:cubicBezTo>
                  <a:cubicBezTo>
                    <a:pt x="9876" y="8928"/>
                    <a:pt x="10331" y="9047"/>
                    <a:pt x="10832" y="9047"/>
                  </a:cubicBezTo>
                  <a:cubicBezTo>
                    <a:pt x="10938" y="9047"/>
                    <a:pt x="11047" y="9042"/>
                    <a:pt x="11157" y="9031"/>
                  </a:cubicBezTo>
                  <a:cubicBezTo>
                    <a:pt x="11726" y="8970"/>
                    <a:pt x="12358" y="8765"/>
                    <a:pt x="12988" y="8421"/>
                  </a:cubicBezTo>
                  <a:cubicBezTo>
                    <a:pt x="15907" y="6822"/>
                    <a:pt x="17828" y="3649"/>
                    <a:pt x="17879" y="325"/>
                  </a:cubicBezTo>
                  <a:cubicBezTo>
                    <a:pt x="17879" y="151"/>
                    <a:pt x="17737" y="10"/>
                    <a:pt x="17564" y="0"/>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6" name="Google Shape;3577;p80">
              <a:extLst>
                <a:ext uri="{FF2B5EF4-FFF2-40B4-BE49-F238E27FC236}">
                  <a16:creationId xmlns:a16="http://schemas.microsoft.com/office/drawing/2014/main" id="{8BA1D961-0971-1489-C175-F88439F86324}"/>
                </a:ext>
              </a:extLst>
            </p:cNvPr>
            <p:cNvSpPr/>
            <p:nvPr/>
          </p:nvSpPr>
          <p:spPr>
            <a:xfrm>
              <a:off x="1021975" y="856975"/>
              <a:ext cx="225800" cy="575350"/>
            </a:xfrm>
            <a:custGeom>
              <a:avLst/>
              <a:gdLst/>
              <a:ahLst/>
              <a:cxnLst/>
              <a:rect l="l" t="t" r="r" b="b"/>
              <a:pathLst>
                <a:path w="9032" h="23014" extrusionOk="0">
                  <a:moveTo>
                    <a:pt x="5136" y="0"/>
                  </a:moveTo>
                  <a:cubicBezTo>
                    <a:pt x="3673" y="0"/>
                    <a:pt x="2230" y="711"/>
                    <a:pt x="1362" y="1890"/>
                  </a:cubicBezTo>
                  <a:cubicBezTo>
                    <a:pt x="386" y="3201"/>
                    <a:pt x="183" y="5022"/>
                    <a:pt x="823" y="6518"/>
                  </a:cubicBezTo>
                  <a:cubicBezTo>
                    <a:pt x="1333" y="7687"/>
                    <a:pt x="2339" y="8612"/>
                    <a:pt x="3520" y="9049"/>
                  </a:cubicBezTo>
                  <a:cubicBezTo>
                    <a:pt x="2827" y="9335"/>
                    <a:pt x="2146" y="9681"/>
                    <a:pt x="1545" y="10179"/>
                  </a:cubicBezTo>
                  <a:cubicBezTo>
                    <a:pt x="550" y="11002"/>
                    <a:pt x="0" y="12151"/>
                    <a:pt x="71" y="13230"/>
                  </a:cubicBezTo>
                  <a:cubicBezTo>
                    <a:pt x="164" y="14490"/>
                    <a:pt x="1128" y="15681"/>
                    <a:pt x="2522" y="16281"/>
                  </a:cubicBezTo>
                  <a:cubicBezTo>
                    <a:pt x="3569" y="16728"/>
                    <a:pt x="4728" y="16840"/>
                    <a:pt x="5797" y="16891"/>
                  </a:cubicBezTo>
                  <a:cubicBezTo>
                    <a:pt x="5319" y="17704"/>
                    <a:pt x="5033" y="18468"/>
                    <a:pt x="4943" y="19210"/>
                  </a:cubicBezTo>
                  <a:cubicBezTo>
                    <a:pt x="4789" y="20338"/>
                    <a:pt x="5116" y="21446"/>
                    <a:pt x="5797" y="22168"/>
                  </a:cubicBezTo>
                  <a:cubicBezTo>
                    <a:pt x="6311" y="22719"/>
                    <a:pt x="7049" y="23013"/>
                    <a:pt x="7757" y="23013"/>
                  </a:cubicBezTo>
                  <a:cubicBezTo>
                    <a:pt x="7833" y="23013"/>
                    <a:pt x="7909" y="23010"/>
                    <a:pt x="7984" y="23003"/>
                  </a:cubicBezTo>
                  <a:cubicBezTo>
                    <a:pt x="8279" y="22971"/>
                    <a:pt x="8563" y="22891"/>
                    <a:pt x="8829" y="22749"/>
                  </a:cubicBezTo>
                  <a:cubicBezTo>
                    <a:pt x="8980" y="22666"/>
                    <a:pt x="9031" y="22473"/>
                    <a:pt x="8951" y="22322"/>
                  </a:cubicBezTo>
                  <a:cubicBezTo>
                    <a:pt x="8894" y="22210"/>
                    <a:pt x="8786" y="22151"/>
                    <a:pt x="8675" y="22151"/>
                  </a:cubicBezTo>
                  <a:cubicBezTo>
                    <a:pt x="8624" y="22151"/>
                    <a:pt x="8572" y="22164"/>
                    <a:pt x="8524" y="22190"/>
                  </a:cubicBezTo>
                  <a:cubicBezTo>
                    <a:pt x="8286" y="22319"/>
                    <a:pt x="8015" y="22381"/>
                    <a:pt x="7737" y="22381"/>
                  </a:cubicBezTo>
                  <a:cubicBezTo>
                    <a:pt x="7205" y="22381"/>
                    <a:pt x="6648" y="22153"/>
                    <a:pt x="6254" y="21731"/>
                  </a:cubicBezTo>
                  <a:cubicBezTo>
                    <a:pt x="5704" y="21153"/>
                    <a:pt x="5451" y="20238"/>
                    <a:pt x="5573" y="19291"/>
                  </a:cubicBezTo>
                  <a:cubicBezTo>
                    <a:pt x="5675" y="18507"/>
                    <a:pt x="6010" y="17685"/>
                    <a:pt x="6620" y="16769"/>
                  </a:cubicBezTo>
                  <a:cubicBezTo>
                    <a:pt x="6681" y="16667"/>
                    <a:pt x="6693" y="16545"/>
                    <a:pt x="6632" y="16442"/>
                  </a:cubicBezTo>
                  <a:cubicBezTo>
                    <a:pt x="6581" y="16342"/>
                    <a:pt x="6478" y="16281"/>
                    <a:pt x="6366" y="16271"/>
                  </a:cubicBezTo>
                  <a:cubicBezTo>
                    <a:pt x="5145" y="16230"/>
                    <a:pt x="3896" y="16179"/>
                    <a:pt x="2775" y="15700"/>
                  </a:cubicBezTo>
                  <a:cubicBezTo>
                    <a:pt x="1597" y="15193"/>
                    <a:pt x="784" y="14206"/>
                    <a:pt x="713" y="13179"/>
                  </a:cubicBezTo>
                  <a:cubicBezTo>
                    <a:pt x="652" y="12305"/>
                    <a:pt x="1108" y="11368"/>
                    <a:pt x="1953" y="10667"/>
                  </a:cubicBezTo>
                  <a:cubicBezTo>
                    <a:pt x="2746" y="10006"/>
                    <a:pt x="3752" y="9620"/>
                    <a:pt x="4709" y="9283"/>
                  </a:cubicBezTo>
                  <a:cubicBezTo>
                    <a:pt x="4850" y="9232"/>
                    <a:pt x="4933" y="9100"/>
                    <a:pt x="4923" y="8949"/>
                  </a:cubicBezTo>
                  <a:cubicBezTo>
                    <a:pt x="4901" y="8805"/>
                    <a:pt x="4789" y="8683"/>
                    <a:pt x="4638" y="8673"/>
                  </a:cubicBezTo>
                  <a:cubicBezTo>
                    <a:pt x="3244" y="8510"/>
                    <a:pt x="1972" y="7565"/>
                    <a:pt x="1414" y="6274"/>
                  </a:cubicBezTo>
                  <a:cubicBezTo>
                    <a:pt x="855" y="4971"/>
                    <a:pt x="1028" y="3406"/>
                    <a:pt x="1872" y="2266"/>
                  </a:cubicBezTo>
                  <a:cubicBezTo>
                    <a:pt x="2622" y="1251"/>
                    <a:pt x="3876" y="637"/>
                    <a:pt x="5142" y="637"/>
                  </a:cubicBezTo>
                  <a:cubicBezTo>
                    <a:pt x="5283" y="637"/>
                    <a:pt x="5423" y="645"/>
                    <a:pt x="5563" y="660"/>
                  </a:cubicBezTo>
                  <a:cubicBezTo>
                    <a:pt x="5575" y="662"/>
                    <a:pt x="5587" y="662"/>
                    <a:pt x="5599" y="662"/>
                  </a:cubicBezTo>
                  <a:cubicBezTo>
                    <a:pt x="5757" y="662"/>
                    <a:pt x="5889" y="545"/>
                    <a:pt x="5909" y="384"/>
                  </a:cubicBezTo>
                  <a:cubicBezTo>
                    <a:pt x="5929" y="211"/>
                    <a:pt x="5807" y="50"/>
                    <a:pt x="5634" y="28"/>
                  </a:cubicBezTo>
                  <a:cubicBezTo>
                    <a:pt x="5468" y="9"/>
                    <a:pt x="5302" y="0"/>
                    <a:pt x="5136" y="0"/>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7" name="Google Shape;3578;p80">
              <a:extLst>
                <a:ext uri="{FF2B5EF4-FFF2-40B4-BE49-F238E27FC236}">
                  <a16:creationId xmlns:a16="http://schemas.microsoft.com/office/drawing/2014/main" id="{A4CC6DA7-3ABC-5180-0BD8-2A031CFE1175}"/>
                </a:ext>
              </a:extLst>
            </p:cNvPr>
            <p:cNvSpPr/>
            <p:nvPr/>
          </p:nvSpPr>
          <p:spPr>
            <a:xfrm>
              <a:off x="1516475" y="807625"/>
              <a:ext cx="389500" cy="217625"/>
            </a:xfrm>
            <a:custGeom>
              <a:avLst/>
              <a:gdLst/>
              <a:ahLst/>
              <a:cxnLst/>
              <a:rect l="l" t="t" r="r" b="b"/>
              <a:pathLst>
                <a:path w="15580" h="8705" extrusionOk="0">
                  <a:moveTo>
                    <a:pt x="8675" y="1"/>
                  </a:moveTo>
                  <a:cubicBezTo>
                    <a:pt x="6937" y="2451"/>
                    <a:pt x="4374" y="4301"/>
                    <a:pt x="1497" y="5175"/>
                  </a:cubicBezTo>
                  <a:cubicBezTo>
                    <a:pt x="1018" y="5319"/>
                    <a:pt x="508" y="5441"/>
                    <a:pt x="0" y="5470"/>
                  </a:cubicBezTo>
                  <a:cubicBezTo>
                    <a:pt x="83" y="5472"/>
                    <a:pt x="164" y="5473"/>
                    <a:pt x="245" y="5473"/>
                  </a:cubicBezTo>
                  <a:cubicBezTo>
                    <a:pt x="5314" y="5473"/>
                    <a:pt x="7965" y="2063"/>
                    <a:pt x="7965" y="2063"/>
                  </a:cubicBezTo>
                  <a:cubicBezTo>
                    <a:pt x="10078" y="8104"/>
                    <a:pt x="15580" y="8704"/>
                    <a:pt x="15580" y="8704"/>
                  </a:cubicBezTo>
                  <a:cubicBezTo>
                    <a:pt x="13710" y="7770"/>
                    <a:pt x="8970" y="4870"/>
                    <a:pt x="8675" y="1"/>
                  </a:cubicBezTo>
                  <a:close/>
                </a:path>
              </a:pathLst>
            </a:custGeom>
            <a:solidFill>
              <a:srgbClr val="983E2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8" name="Google Shape;3579;p80">
              <a:extLst>
                <a:ext uri="{FF2B5EF4-FFF2-40B4-BE49-F238E27FC236}">
                  <a16:creationId xmlns:a16="http://schemas.microsoft.com/office/drawing/2014/main" id="{9ABC200F-15F5-C4D5-0BDD-2D22566861A7}"/>
                </a:ext>
              </a:extLst>
            </p:cNvPr>
            <p:cNvSpPr/>
            <p:nvPr/>
          </p:nvSpPr>
          <p:spPr>
            <a:xfrm>
              <a:off x="1206075" y="839900"/>
              <a:ext cx="240000" cy="100725"/>
            </a:xfrm>
            <a:custGeom>
              <a:avLst/>
              <a:gdLst/>
              <a:ahLst/>
              <a:cxnLst/>
              <a:rect l="l" t="t" r="r" b="b"/>
              <a:pathLst>
                <a:path w="9600" h="4029" extrusionOk="0">
                  <a:moveTo>
                    <a:pt x="9600" y="1"/>
                  </a:moveTo>
                  <a:cubicBezTo>
                    <a:pt x="7670" y="1878"/>
                    <a:pt x="4981" y="2946"/>
                    <a:pt x="2284" y="2946"/>
                  </a:cubicBezTo>
                  <a:cubicBezTo>
                    <a:pt x="1769" y="2946"/>
                    <a:pt x="1253" y="2907"/>
                    <a:pt x="742" y="2827"/>
                  </a:cubicBezTo>
                  <a:cubicBezTo>
                    <a:pt x="498" y="2786"/>
                    <a:pt x="244" y="2737"/>
                    <a:pt x="0" y="2664"/>
                  </a:cubicBezTo>
                  <a:lnTo>
                    <a:pt x="0" y="2664"/>
                  </a:lnTo>
                  <a:cubicBezTo>
                    <a:pt x="0" y="2664"/>
                    <a:pt x="1121" y="4029"/>
                    <a:pt x="4037" y="4029"/>
                  </a:cubicBezTo>
                  <a:cubicBezTo>
                    <a:pt x="4325" y="4029"/>
                    <a:pt x="4630" y="4016"/>
                    <a:pt x="4953" y="3987"/>
                  </a:cubicBezTo>
                  <a:cubicBezTo>
                    <a:pt x="7432" y="3774"/>
                    <a:pt x="8704" y="1944"/>
                    <a:pt x="9253" y="833"/>
                  </a:cubicBezTo>
                  <a:cubicBezTo>
                    <a:pt x="9253" y="833"/>
                    <a:pt x="9263" y="833"/>
                    <a:pt x="9253" y="823"/>
                  </a:cubicBezTo>
                  <a:cubicBezTo>
                    <a:pt x="9324" y="540"/>
                    <a:pt x="9436" y="255"/>
                    <a:pt x="9600" y="1"/>
                  </a:cubicBezTo>
                  <a:close/>
                </a:path>
              </a:pathLst>
            </a:custGeom>
            <a:solidFill>
              <a:srgbClr val="983E2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09" name="Google Shape;3580;p80">
              <a:extLst>
                <a:ext uri="{FF2B5EF4-FFF2-40B4-BE49-F238E27FC236}">
                  <a16:creationId xmlns:a16="http://schemas.microsoft.com/office/drawing/2014/main" id="{5FDC3AFB-47FC-557E-A5BE-6C83448548D8}"/>
                </a:ext>
              </a:extLst>
            </p:cNvPr>
            <p:cNvSpPr/>
            <p:nvPr/>
          </p:nvSpPr>
          <p:spPr>
            <a:xfrm>
              <a:off x="1437400" y="839900"/>
              <a:ext cx="8675" cy="20600"/>
            </a:xfrm>
            <a:custGeom>
              <a:avLst/>
              <a:gdLst/>
              <a:ahLst/>
              <a:cxnLst/>
              <a:rect l="l" t="t" r="r" b="b"/>
              <a:pathLst>
                <a:path w="347" h="824" extrusionOk="0">
                  <a:moveTo>
                    <a:pt x="347" y="1"/>
                  </a:moveTo>
                  <a:lnTo>
                    <a:pt x="347" y="1"/>
                  </a:lnTo>
                  <a:cubicBezTo>
                    <a:pt x="183" y="255"/>
                    <a:pt x="71" y="540"/>
                    <a:pt x="0" y="823"/>
                  </a:cubicBezTo>
                  <a:cubicBezTo>
                    <a:pt x="235" y="377"/>
                    <a:pt x="337" y="52"/>
                    <a:pt x="347" y="1"/>
                  </a:cubicBezTo>
                  <a:close/>
                </a:path>
              </a:pathLst>
            </a:custGeom>
            <a:solidFill>
              <a:srgbClr val="CE4F3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10" name="Google Shape;3581;p80">
              <a:extLst>
                <a:ext uri="{FF2B5EF4-FFF2-40B4-BE49-F238E27FC236}">
                  <a16:creationId xmlns:a16="http://schemas.microsoft.com/office/drawing/2014/main" id="{D43DED73-7310-63EF-1B7C-EB69688156C4}"/>
                </a:ext>
              </a:extLst>
            </p:cNvPr>
            <p:cNvSpPr/>
            <p:nvPr/>
          </p:nvSpPr>
          <p:spPr>
            <a:xfrm>
              <a:off x="1256650" y="888850"/>
              <a:ext cx="123025" cy="48350"/>
            </a:xfrm>
            <a:custGeom>
              <a:avLst/>
              <a:gdLst/>
              <a:ahLst/>
              <a:cxnLst/>
              <a:rect l="l" t="t" r="r" b="b"/>
              <a:pathLst>
                <a:path w="4921" h="1934" extrusionOk="0">
                  <a:moveTo>
                    <a:pt x="3484" y="1"/>
                  </a:moveTo>
                  <a:cubicBezTo>
                    <a:pt x="3442" y="1"/>
                    <a:pt x="3400" y="2"/>
                    <a:pt x="3357" y="5"/>
                  </a:cubicBezTo>
                  <a:cubicBezTo>
                    <a:pt x="2288" y="86"/>
                    <a:pt x="1" y="1155"/>
                    <a:pt x="142" y="1865"/>
                  </a:cubicBezTo>
                  <a:cubicBezTo>
                    <a:pt x="150" y="1914"/>
                    <a:pt x="245" y="1934"/>
                    <a:pt x="400" y="1934"/>
                  </a:cubicBezTo>
                  <a:cubicBezTo>
                    <a:pt x="1021" y="1934"/>
                    <a:pt x="2606" y="1609"/>
                    <a:pt x="3396" y="1511"/>
                  </a:cubicBezTo>
                  <a:cubicBezTo>
                    <a:pt x="4150" y="1428"/>
                    <a:pt x="4902" y="1450"/>
                    <a:pt x="4911" y="991"/>
                  </a:cubicBezTo>
                  <a:cubicBezTo>
                    <a:pt x="4921" y="557"/>
                    <a:pt x="4313" y="1"/>
                    <a:pt x="3484" y="1"/>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11" name="Google Shape;3582;p80">
              <a:extLst>
                <a:ext uri="{FF2B5EF4-FFF2-40B4-BE49-F238E27FC236}">
                  <a16:creationId xmlns:a16="http://schemas.microsoft.com/office/drawing/2014/main" id="{68268C6A-4FF3-CA05-FF4A-53AF1B5353ED}"/>
                </a:ext>
              </a:extLst>
            </p:cNvPr>
            <p:cNvSpPr/>
            <p:nvPr/>
          </p:nvSpPr>
          <p:spPr>
            <a:xfrm>
              <a:off x="1434900" y="1217425"/>
              <a:ext cx="159400" cy="45275"/>
            </a:xfrm>
            <a:custGeom>
              <a:avLst/>
              <a:gdLst/>
              <a:ahLst/>
              <a:cxnLst/>
              <a:rect l="l" t="t" r="r" b="b"/>
              <a:pathLst>
                <a:path w="6376" h="1811" extrusionOk="0">
                  <a:moveTo>
                    <a:pt x="6016" y="0"/>
                  </a:moveTo>
                  <a:cubicBezTo>
                    <a:pt x="5945" y="0"/>
                    <a:pt x="5874" y="24"/>
                    <a:pt x="5817" y="72"/>
                  </a:cubicBezTo>
                  <a:cubicBezTo>
                    <a:pt x="5094" y="694"/>
                    <a:pt x="4189" y="1080"/>
                    <a:pt x="3244" y="1150"/>
                  </a:cubicBezTo>
                  <a:cubicBezTo>
                    <a:pt x="3101" y="1165"/>
                    <a:pt x="2957" y="1172"/>
                    <a:pt x="2813" y="1172"/>
                  </a:cubicBezTo>
                  <a:cubicBezTo>
                    <a:pt x="2013" y="1172"/>
                    <a:pt x="1206" y="955"/>
                    <a:pt x="518" y="550"/>
                  </a:cubicBezTo>
                  <a:cubicBezTo>
                    <a:pt x="467" y="520"/>
                    <a:pt x="411" y="505"/>
                    <a:pt x="356" y="505"/>
                  </a:cubicBezTo>
                  <a:cubicBezTo>
                    <a:pt x="248" y="505"/>
                    <a:pt x="144" y="562"/>
                    <a:pt x="90" y="662"/>
                  </a:cubicBezTo>
                  <a:cubicBezTo>
                    <a:pt x="0" y="816"/>
                    <a:pt x="49" y="1009"/>
                    <a:pt x="203" y="1099"/>
                  </a:cubicBezTo>
                  <a:cubicBezTo>
                    <a:pt x="1002" y="1565"/>
                    <a:pt x="1930" y="1811"/>
                    <a:pt x="2864" y="1811"/>
                  </a:cubicBezTo>
                  <a:cubicBezTo>
                    <a:pt x="3011" y="1811"/>
                    <a:pt x="3158" y="1805"/>
                    <a:pt x="3305" y="1792"/>
                  </a:cubicBezTo>
                  <a:cubicBezTo>
                    <a:pt x="3315" y="1792"/>
                    <a:pt x="3324" y="1792"/>
                    <a:pt x="3334" y="1780"/>
                  </a:cubicBezTo>
                  <a:cubicBezTo>
                    <a:pt x="4394" y="1680"/>
                    <a:pt x="5419" y="1253"/>
                    <a:pt x="6224" y="560"/>
                  </a:cubicBezTo>
                  <a:cubicBezTo>
                    <a:pt x="6366" y="450"/>
                    <a:pt x="6375" y="245"/>
                    <a:pt x="6263" y="113"/>
                  </a:cubicBezTo>
                  <a:cubicBezTo>
                    <a:pt x="6200" y="39"/>
                    <a:pt x="6108" y="0"/>
                    <a:pt x="6016" y="0"/>
                  </a:cubicBezTo>
                  <a:close/>
                </a:path>
              </a:pathLst>
            </a:custGeom>
            <a:solidFill>
              <a:srgbClr val="F65C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12" name="Google Shape;3583;p80">
              <a:extLst>
                <a:ext uri="{FF2B5EF4-FFF2-40B4-BE49-F238E27FC236}">
                  <a16:creationId xmlns:a16="http://schemas.microsoft.com/office/drawing/2014/main" id="{2FD549B4-89AF-457B-47B0-A4F4189DBE1D}"/>
                </a:ext>
              </a:extLst>
            </p:cNvPr>
            <p:cNvSpPr/>
            <p:nvPr/>
          </p:nvSpPr>
          <p:spPr>
            <a:xfrm>
              <a:off x="2502175" y="858350"/>
              <a:ext cx="222500" cy="339525"/>
            </a:xfrm>
            <a:custGeom>
              <a:avLst/>
              <a:gdLst/>
              <a:ahLst/>
              <a:cxnLst/>
              <a:rect l="l" t="t" r="r" b="b"/>
              <a:pathLst>
                <a:path w="8900" h="13581" extrusionOk="0">
                  <a:moveTo>
                    <a:pt x="2674" y="0"/>
                  </a:moveTo>
                  <a:cubicBezTo>
                    <a:pt x="1703" y="0"/>
                    <a:pt x="1" y="1682"/>
                    <a:pt x="1" y="1682"/>
                  </a:cubicBezTo>
                  <a:cubicBezTo>
                    <a:pt x="1558" y="2323"/>
                    <a:pt x="2818" y="3768"/>
                    <a:pt x="2901" y="4877"/>
                  </a:cubicBezTo>
                  <a:cubicBezTo>
                    <a:pt x="2981" y="5872"/>
                    <a:pt x="2349" y="6467"/>
                    <a:pt x="1468" y="6467"/>
                  </a:cubicBezTo>
                  <a:cubicBezTo>
                    <a:pt x="1126" y="6467"/>
                    <a:pt x="747" y="6377"/>
                    <a:pt x="357" y="6187"/>
                  </a:cubicBezTo>
                  <a:lnTo>
                    <a:pt x="357" y="6187"/>
                  </a:lnTo>
                  <a:cubicBezTo>
                    <a:pt x="1892" y="7845"/>
                    <a:pt x="3643" y="10632"/>
                    <a:pt x="1863" y="13580"/>
                  </a:cubicBezTo>
                  <a:cubicBezTo>
                    <a:pt x="2098" y="13458"/>
                    <a:pt x="2320" y="13307"/>
                    <a:pt x="2534" y="13134"/>
                  </a:cubicBezTo>
                  <a:lnTo>
                    <a:pt x="4111" y="11852"/>
                  </a:lnTo>
                  <a:cubicBezTo>
                    <a:pt x="4253" y="11913"/>
                    <a:pt x="4404" y="11955"/>
                    <a:pt x="4558" y="11984"/>
                  </a:cubicBezTo>
                  <a:cubicBezTo>
                    <a:pt x="4636" y="11994"/>
                    <a:pt x="4715" y="11999"/>
                    <a:pt x="4794" y="11999"/>
                  </a:cubicBezTo>
                  <a:cubicBezTo>
                    <a:pt x="5043" y="11999"/>
                    <a:pt x="5295" y="11948"/>
                    <a:pt x="5534" y="11833"/>
                  </a:cubicBezTo>
                  <a:cubicBezTo>
                    <a:pt x="6674" y="11313"/>
                    <a:pt x="7650" y="10500"/>
                    <a:pt x="8361" y="9463"/>
                  </a:cubicBezTo>
                  <a:cubicBezTo>
                    <a:pt x="8900" y="8669"/>
                    <a:pt x="8707" y="7581"/>
                    <a:pt x="7904" y="7032"/>
                  </a:cubicBezTo>
                  <a:cubicBezTo>
                    <a:pt x="7741" y="6919"/>
                    <a:pt x="7567" y="6839"/>
                    <a:pt x="7384" y="6797"/>
                  </a:cubicBezTo>
                  <a:cubicBezTo>
                    <a:pt x="7619" y="6209"/>
                    <a:pt x="7760" y="5587"/>
                    <a:pt x="7833" y="4947"/>
                  </a:cubicBezTo>
                  <a:cubicBezTo>
                    <a:pt x="7924" y="3991"/>
                    <a:pt x="7223" y="3126"/>
                    <a:pt x="6257" y="3036"/>
                  </a:cubicBezTo>
                  <a:lnTo>
                    <a:pt x="6235" y="3036"/>
                  </a:lnTo>
                  <a:lnTo>
                    <a:pt x="6235" y="2802"/>
                  </a:lnTo>
                  <a:cubicBezTo>
                    <a:pt x="6197" y="1859"/>
                    <a:pt x="5432" y="1121"/>
                    <a:pt x="4498" y="1121"/>
                  </a:cubicBezTo>
                  <a:cubicBezTo>
                    <a:pt x="4474" y="1121"/>
                    <a:pt x="4450" y="1122"/>
                    <a:pt x="4426" y="1123"/>
                  </a:cubicBezTo>
                  <a:cubicBezTo>
                    <a:pt x="4355" y="1123"/>
                    <a:pt x="4294" y="1132"/>
                    <a:pt x="4221" y="1132"/>
                  </a:cubicBezTo>
                  <a:cubicBezTo>
                    <a:pt x="4009" y="522"/>
                    <a:pt x="3450" y="66"/>
                    <a:pt x="2757" y="5"/>
                  </a:cubicBezTo>
                  <a:cubicBezTo>
                    <a:pt x="2730" y="2"/>
                    <a:pt x="2702" y="0"/>
                    <a:pt x="2674" y="0"/>
                  </a:cubicBezTo>
                  <a:close/>
                </a:path>
              </a:pathLst>
            </a:custGeom>
            <a:solidFill>
              <a:srgbClr val="B159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13" name="Google Shape;3584;p80">
              <a:extLst>
                <a:ext uri="{FF2B5EF4-FFF2-40B4-BE49-F238E27FC236}">
                  <a16:creationId xmlns:a16="http://schemas.microsoft.com/office/drawing/2014/main" id="{5C368B7B-A847-56A1-24DC-34B35E5C10F1}"/>
                </a:ext>
              </a:extLst>
            </p:cNvPr>
            <p:cNvSpPr/>
            <p:nvPr/>
          </p:nvSpPr>
          <p:spPr>
            <a:xfrm>
              <a:off x="2343050" y="891750"/>
              <a:ext cx="250200" cy="318375"/>
            </a:xfrm>
            <a:custGeom>
              <a:avLst/>
              <a:gdLst/>
              <a:ahLst/>
              <a:cxnLst/>
              <a:rect l="l" t="t" r="r" b="b"/>
              <a:pathLst>
                <a:path w="10008" h="12735" extrusionOk="0">
                  <a:moveTo>
                    <a:pt x="4752" y="1"/>
                  </a:moveTo>
                  <a:cubicBezTo>
                    <a:pt x="4008" y="1"/>
                    <a:pt x="3265" y="239"/>
                    <a:pt x="2605" y="824"/>
                  </a:cubicBezTo>
                  <a:cubicBezTo>
                    <a:pt x="0" y="3133"/>
                    <a:pt x="447" y="6521"/>
                    <a:pt x="447" y="6521"/>
                  </a:cubicBezTo>
                  <a:cubicBezTo>
                    <a:pt x="437" y="7465"/>
                    <a:pt x="742" y="8412"/>
                    <a:pt x="1384" y="9206"/>
                  </a:cubicBezTo>
                  <a:lnTo>
                    <a:pt x="3000" y="11187"/>
                  </a:lnTo>
                  <a:cubicBezTo>
                    <a:pt x="3826" y="12204"/>
                    <a:pt x="5037" y="12735"/>
                    <a:pt x="6260" y="12735"/>
                  </a:cubicBezTo>
                  <a:cubicBezTo>
                    <a:pt x="6933" y="12735"/>
                    <a:pt x="7610" y="12574"/>
                    <a:pt x="8228" y="12244"/>
                  </a:cubicBezTo>
                  <a:cubicBezTo>
                    <a:pt x="10008" y="9296"/>
                    <a:pt x="8257" y="6509"/>
                    <a:pt x="6722" y="4851"/>
                  </a:cubicBezTo>
                  <a:lnTo>
                    <a:pt x="6722" y="4851"/>
                  </a:lnTo>
                  <a:cubicBezTo>
                    <a:pt x="7112" y="5041"/>
                    <a:pt x="7491" y="5131"/>
                    <a:pt x="7833" y="5131"/>
                  </a:cubicBezTo>
                  <a:cubicBezTo>
                    <a:pt x="8714" y="5131"/>
                    <a:pt x="9346" y="4536"/>
                    <a:pt x="9266" y="3541"/>
                  </a:cubicBezTo>
                  <a:cubicBezTo>
                    <a:pt x="9183" y="2432"/>
                    <a:pt x="7923" y="987"/>
                    <a:pt x="6366" y="346"/>
                  </a:cubicBezTo>
                  <a:cubicBezTo>
                    <a:pt x="5848" y="130"/>
                    <a:pt x="5299" y="1"/>
                    <a:pt x="4752" y="1"/>
                  </a:cubicBezTo>
                  <a:close/>
                </a:path>
              </a:pathLst>
            </a:custGeom>
            <a:solidFill>
              <a:srgbClr val="B1594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14" name="Google Shape;3585;p80">
              <a:extLst>
                <a:ext uri="{FF2B5EF4-FFF2-40B4-BE49-F238E27FC236}">
                  <a16:creationId xmlns:a16="http://schemas.microsoft.com/office/drawing/2014/main" id="{2F7A2728-CD39-C4A5-DA52-5CB6097B101F}"/>
                </a:ext>
              </a:extLst>
            </p:cNvPr>
            <p:cNvSpPr/>
            <p:nvPr/>
          </p:nvSpPr>
          <p:spPr>
            <a:xfrm>
              <a:off x="1589200" y="1044800"/>
              <a:ext cx="950650" cy="726625"/>
            </a:xfrm>
            <a:custGeom>
              <a:avLst/>
              <a:gdLst/>
              <a:ahLst/>
              <a:cxnLst/>
              <a:rect l="l" t="t" r="r" b="b"/>
              <a:pathLst>
                <a:path w="38026" h="29065" extrusionOk="0">
                  <a:moveTo>
                    <a:pt x="29830" y="1"/>
                  </a:moveTo>
                  <a:lnTo>
                    <a:pt x="26127" y="4099"/>
                  </a:lnTo>
                  <a:cubicBezTo>
                    <a:pt x="20899" y="9876"/>
                    <a:pt x="14299" y="14443"/>
                    <a:pt x="7047" y="17289"/>
                  </a:cubicBezTo>
                  <a:lnTo>
                    <a:pt x="4241" y="18399"/>
                  </a:lnTo>
                  <a:cubicBezTo>
                    <a:pt x="1404" y="19517"/>
                    <a:pt x="1" y="22720"/>
                    <a:pt x="1119" y="25558"/>
                  </a:cubicBezTo>
                  <a:cubicBezTo>
                    <a:pt x="1976" y="27732"/>
                    <a:pt x="4059" y="29065"/>
                    <a:pt x="6262" y="29065"/>
                  </a:cubicBezTo>
                  <a:cubicBezTo>
                    <a:pt x="6933" y="29065"/>
                    <a:pt x="7615" y="28941"/>
                    <a:pt x="8278" y="28680"/>
                  </a:cubicBezTo>
                  <a:lnTo>
                    <a:pt x="11097" y="27572"/>
                  </a:lnTo>
                  <a:cubicBezTo>
                    <a:pt x="19923" y="24094"/>
                    <a:pt x="27958" y="18541"/>
                    <a:pt x="34323" y="11504"/>
                  </a:cubicBezTo>
                  <a:lnTo>
                    <a:pt x="38026" y="7404"/>
                  </a:lnTo>
                  <a:lnTo>
                    <a:pt x="29830" y="1"/>
                  </a:lnTo>
                  <a:close/>
                </a:path>
              </a:pathLst>
            </a:custGeom>
            <a:solidFill>
              <a:srgbClr val="FFB3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15" name="Google Shape;3586;p80">
              <a:extLst>
                <a:ext uri="{FF2B5EF4-FFF2-40B4-BE49-F238E27FC236}">
                  <a16:creationId xmlns:a16="http://schemas.microsoft.com/office/drawing/2014/main" id="{7DCEAA7A-1510-5358-C11F-28C8FF2EFA04}"/>
                </a:ext>
              </a:extLst>
            </p:cNvPr>
            <p:cNvSpPr/>
            <p:nvPr/>
          </p:nvSpPr>
          <p:spPr>
            <a:xfrm>
              <a:off x="1414500" y="1089325"/>
              <a:ext cx="80400" cy="77750"/>
            </a:xfrm>
            <a:custGeom>
              <a:avLst/>
              <a:gdLst/>
              <a:ahLst/>
              <a:cxnLst/>
              <a:rect l="l" t="t" r="r" b="b"/>
              <a:pathLst>
                <a:path w="3216" h="3110" extrusionOk="0">
                  <a:moveTo>
                    <a:pt x="1585" y="0"/>
                  </a:moveTo>
                  <a:cubicBezTo>
                    <a:pt x="920" y="0"/>
                    <a:pt x="370" y="401"/>
                    <a:pt x="155" y="1058"/>
                  </a:cubicBezTo>
                  <a:cubicBezTo>
                    <a:pt x="1" y="1505"/>
                    <a:pt x="23" y="1993"/>
                    <a:pt x="245" y="2369"/>
                  </a:cubicBezTo>
                  <a:cubicBezTo>
                    <a:pt x="510" y="2842"/>
                    <a:pt x="1034" y="3109"/>
                    <a:pt x="1567" y="3109"/>
                  </a:cubicBezTo>
                  <a:cubicBezTo>
                    <a:pt x="1732" y="3109"/>
                    <a:pt x="1897" y="3084"/>
                    <a:pt x="2056" y="3031"/>
                  </a:cubicBezTo>
                  <a:cubicBezTo>
                    <a:pt x="2696" y="2816"/>
                    <a:pt x="3164" y="2145"/>
                    <a:pt x="3196" y="1454"/>
                  </a:cubicBezTo>
                  <a:cubicBezTo>
                    <a:pt x="3215" y="692"/>
                    <a:pt x="2544" y="143"/>
                    <a:pt x="1853" y="21"/>
                  </a:cubicBezTo>
                  <a:cubicBezTo>
                    <a:pt x="1762" y="7"/>
                    <a:pt x="1673" y="0"/>
                    <a:pt x="1585" y="0"/>
                  </a:cubicBezTo>
                  <a:close/>
                </a:path>
              </a:pathLst>
            </a:custGeom>
            <a:solidFill>
              <a:srgbClr val="983E2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16" name="Google Shape;3587;p80">
              <a:extLst>
                <a:ext uri="{FF2B5EF4-FFF2-40B4-BE49-F238E27FC236}">
                  <a16:creationId xmlns:a16="http://schemas.microsoft.com/office/drawing/2014/main" id="{97A300C7-0793-1539-8F08-4173D7C393AA}"/>
                </a:ext>
              </a:extLst>
            </p:cNvPr>
            <p:cNvSpPr/>
            <p:nvPr/>
          </p:nvSpPr>
          <p:spPr>
            <a:xfrm>
              <a:off x="1568450" y="1021175"/>
              <a:ext cx="179600" cy="91425"/>
            </a:xfrm>
            <a:custGeom>
              <a:avLst/>
              <a:gdLst/>
              <a:ahLst/>
              <a:cxnLst/>
              <a:rect l="l" t="t" r="r" b="b"/>
              <a:pathLst>
                <a:path w="7184" h="3657" extrusionOk="0">
                  <a:moveTo>
                    <a:pt x="3826" y="0"/>
                  </a:moveTo>
                  <a:cubicBezTo>
                    <a:pt x="2569" y="0"/>
                    <a:pt x="1216" y="688"/>
                    <a:pt x="343" y="1912"/>
                  </a:cubicBezTo>
                  <a:cubicBezTo>
                    <a:pt x="0" y="2417"/>
                    <a:pt x="363" y="2997"/>
                    <a:pt x="798" y="2997"/>
                  </a:cubicBezTo>
                  <a:cubicBezTo>
                    <a:pt x="934" y="2997"/>
                    <a:pt x="1076" y="2941"/>
                    <a:pt x="1207" y="2808"/>
                  </a:cubicBezTo>
                  <a:cubicBezTo>
                    <a:pt x="1799" y="2234"/>
                    <a:pt x="2711" y="1916"/>
                    <a:pt x="3603" y="1916"/>
                  </a:cubicBezTo>
                  <a:cubicBezTo>
                    <a:pt x="4640" y="1916"/>
                    <a:pt x="5649" y="2345"/>
                    <a:pt x="6098" y="3296"/>
                  </a:cubicBezTo>
                  <a:cubicBezTo>
                    <a:pt x="6214" y="3547"/>
                    <a:pt x="6407" y="3657"/>
                    <a:pt x="6593" y="3657"/>
                  </a:cubicBezTo>
                  <a:cubicBezTo>
                    <a:pt x="6897" y="3657"/>
                    <a:pt x="7183" y="3366"/>
                    <a:pt x="7094" y="2918"/>
                  </a:cubicBezTo>
                  <a:cubicBezTo>
                    <a:pt x="6750" y="1078"/>
                    <a:pt x="5568" y="72"/>
                    <a:pt x="3911" y="1"/>
                  </a:cubicBezTo>
                  <a:cubicBezTo>
                    <a:pt x="3883" y="1"/>
                    <a:pt x="3855" y="0"/>
                    <a:pt x="3826" y="0"/>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sp>
          <p:nvSpPr>
            <p:cNvPr id="1317" name="Google Shape;3588;p80">
              <a:extLst>
                <a:ext uri="{FF2B5EF4-FFF2-40B4-BE49-F238E27FC236}">
                  <a16:creationId xmlns:a16="http://schemas.microsoft.com/office/drawing/2014/main" id="{633CE9E5-CE1A-D0FE-083D-011EE8B1BA92}"/>
                </a:ext>
              </a:extLst>
            </p:cNvPr>
            <p:cNvSpPr/>
            <p:nvPr/>
          </p:nvSpPr>
          <p:spPr>
            <a:xfrm>
              <a:off x="1229900" y="1000025"/>
              <a:ext cx="180925" cy="85700"/>
            </a:xfrm>
            <a:custGeom>
              <a:avLst/>
              <a:gdLst/>
              <a:ahLst/>
              <a:cxnLst/>
              <a:rect l="l" t="t" r="r" b="b"/>
              <a:pathLst>
                <a:path w="7237" h="3428" extrusionOk="0">
                  <a:moveTo>
                    <a:pt x="3325" y="1"/>
                  </a:moveTo>
                  <a:cubicBezTo>
                    <a:pt x="1853" y="1"/>
                    <a:pt x="707" y="869"/>
                    <a:pt x="165" y="2453"/>
                  </a:cubicBezTo>
                  <a:cubicBezTo>
                    <a:pt x="0" y="2920"/>
                    <a:pt x="309" y="3276"/>
                    <a:pt x="645" y="3276"/>
                  </a:cubicBezTo>
                  <a:cubicBezTo>
                    <a:pt x="807" y="3276"/>
                    <a:pt x="975" y="3194"/>
                    <a:pt x="1100" y="3002"/>
                  </a:cubicBezTo>
                  <a:cubicBezTo>
                    <a:pt x="1581" y="2257"/>
                    <a:pt x="2402" y="1937"/>
                    <a:pt x="3256" y="1937"/>
                  </a:cubicBezTo>
                  <a:cubicBezTo>
                    <a:pt x="4300" y="1937"/>
                    <a:pt x="5395" y="2415"/>
                    <a:pt x="5981" y="3176"/>
                  </a:cubicBezTo>
                  <a:cubicBezTo>
                    <a:pt x="6119" y="3353"/>
                    <a:pt x="6286" y="3428"/>
                    <a:pt x="6447" y="3428"/>
                  </a:cubicBezTo>
                  <a:cubicBezTo>
                    <a:pt x="6860" y="3428"/>
                    <a:pt x="7237" y="2938"/>
                    <a:pt x="6989" y="2412"/>
                  </a:cubicBezTo>
                  <a:cubicBezTo>
                    <a:pt x="6296" y="1069"/>
                    <a:pt x="5015" y="196"/>
                    <a:pt x="3733" y="22"/>
                  </a:cubicBezTo>
                  <a:cubicBezTo>
                    <a:pt x="3595" y="8"/>
                    <a:pt x="3459" y="1"/>
                    <a:pt x="3325" y="1"/>
                  </a:cubicBezTo>
                  <a:close/>
                </a:path>
              </a:pathLst>
            </a:custGeom>
            <a:solidFill>
              <a:srgbClr val="0A26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buClrTx/>
                <a:defRPr/>
              </a:pPr>
              <a:endParaRPr sz="2400" kern="0">
                <a:solidFill>
                  <a:sysClr val="windowText" lastClr="000000"/>
                </a:solidFill>
              </a:endParaRPr>
            </a:p>
          </p:txBody>
        </p:sp>
      </p:grpSp>
    </p:spTree>
    <p:extLst>
      <p:ext uri="{BB962C8B-B14F-4D97-AF65-F5344CB8AC3E}">
        <p14:creationId xmlns:p14="http://schemas.microsoft.com/office/powerpoint/2010/main" val="2740463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51"/>
                                        </p:tgtEl>
                                        <p:attrNameLst>
                                          <p:attrName>style.visibility</p:attrName>
                                        </p:attrNameLst>
                                      </p:cBhvr>
                                      <p:to>
                                        <p:strVal val="visible"/>
                                      </p:to>
                                    </p:set>
                                    <p:animEffect transition="in" filter="barn(inVertical)">
                                      <p:cBhvr>
                                        <p:cTn id="7" dur="500"/>
                                        <p:tgtEl>
                                          <p:spTgt spid="1351"/>
                                        </p:tgtEl>
                                      </p:cBhvr>
                                    </p:animEffect>
                                  </p:childTnLst>
                                </p:cTn>
                              </p:par>
                              <p:par>
                                <p:cTn id="8" presetID="16" presetClass="entr" presetSubtype="21" fill="hold" nodeType="withEffect">
                                  <p:stCondLst>
                                    <p:cond delay="0"/>
                                  </p:stCondLst>
                                  <p:childTnLst>
                                    <p:set>
                                      <p:cBhvr>
                                        <p:cTn id="9" dur="1" fill="hold">
                                          <p:stCondLst>
                                            <p:cond delay="0"/>
                                          </p:stCondLst>
                                        </p:cTn>
                                        <p:tgtEl>
                                          <p:spTgt spid="1393"/>
                                        </p:tgtEl>
                                        <p:attrNameLst>
                                          <p:attrName>style.visibility</p:attrName>
                                        </p:attrNameLst>
                                      </p:cBhvr>
                                      <p:to>
                                        <p:strVal val="visible"/>
                                      </p:to>
                                    </p:set>
                                    <p:animEffect transition="in" filter="barn(inVertical)">
                                      <p:cBhvr>
                                        <p:cTn id="10" dur="500"/>
                                        <p:tgtEl>
                                          <p:spTgt spid="139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Hoạt động khởi động</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9925750" y="4973665"/>
            <a:ext cx="2124201" cy="1790753"/>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289" name="图片 1" descr="微信截图_20220503125252">
            <a:extLst>
              <a:ext uri="{FF2B5EF4-FFF2-40B4-BE49-F238E27FC236}">
                <a16:creationId xmlns:a16="http://schemas.microsoft.com/office/drawing/2014/main" id="{3E1BCE19-47EF-CE6D-3163-7F4C75262F82}"/>
              </a:ext>
            </a:extLst>
          </p:cNvPr>
          <p:cNvPicPr>
            <a:picLocks noChangeAspect="1"/>
          </p:cNvPicPr>
          <p:nvPr/>
        </p:nvPicPr>
        <p:blipFill>
          <a:blip r:embed="rId3"/>
          <a:stretch>
            <a:fillRect/>
          </a:stretch>
        </p:blipFill>
        <p:spPr>
          <a:xfrm flipH="1">
            <a:off x="789299" y="3631321"/>
            <a:ext cx="5353451" cy="2858985"/>
          </a:xfrm>
          <a:prstGeom prst="rect">
            <a:avLst/>
          </a:prstGeom>
        </p:spPr>
      </p:pic>
      <p:pic>
        <p:nvPicPr>
          <p:cNvPr id="1290" name="图片 2">
            <a:extLst>
              <a:ext uri="{FF2B5EF4-FFF2-40B4-BE49-F238E27FC236}">
                <a16:creationId xmlns:a16="http://schemas.microsoft.com/office/drawing/2014/main" id="{E501C7CE-92DE-14DD-1E2A-13EDFBCACA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0363" y="1236272"/>
            <a:ext cx="5810559" cy="4488129"/>
          </a:xfrm>
          <a:prstGeom prst="rect">
            <a:avLst/>
          </a:prstGeom>
        </p:spPr>
      </p:pic>
      <p:sp>
        <p:nvSpPr>
          <p:cNvPr id="1291" name="文本框 5">
            <a:extLst>
              <a:ext uri="{FF2B5EF4-FFF2-40B4-BE49-F238E27FC236}">
                <a16:creationId xmlns:a16="http://schemas.microsoft.com/office/drawing/2014/main" id="{7BBAD307-FD65-8D2A-4943-9B1DEB9A8631}"/>
              </a:ext>
            </a:extLst>
          </p:cNvPr>
          <p:cNvSpPr txBox="1"/>
          <p:nvPr/>
        </p:nvSpPr>
        <p:spPr>
          <a:xfrm>
            <a:off x="7064948" y="1861687"/>
            <a:ext cx="3013469" cy="27187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4267" i="1">
                <a:solidFill>
                  <a:srgbClr val="FDF7E4"/>
                </a:solidFill>
                <a:latin typeface="Times New Roman" panose="02020603050405020304" pitchFamily="18" charset="0"/>
                <a:ea typeface="Times New Roman" panose="02020603050405020304" pitchFamily="18" charset="0"/>
                <a:sym typeface="Arial"/>
              </a:rPr>
              <a:t>Trò chơi </a:t>
            </a:r>
          </a:p>
          <a:p>
            <a:pPr algn="ctr" defTabSz="1219170">
              <a:defRPr/>
            </a:pPr>
            <a:r>
              <a:rPr lang="en-US" sz="6400" b="1" i="1">
                <a:solidFill>
                  <a:srgbClr val="FF9166">
                    <a:lumMod val="60000"/>
                    <a:lumOff val="40000"/>
                  </a:srgbClr>
                </a:solidFill>
                <a:latin typeface="Times New Roman" panose="02020603050405020304" pitchFamily="18" charset="0"/>
                <a:cs typeface="Times New Roman" panose="02020603050405020304" pitchFamily="18" charset="0"/>
                <a:sym typeface="Arial"/>
              </a:rPr>
              <a:t>Ô chữ </a:t>
            </a:r>
          </a:p>
          <a:p>
            <a:pPr algn="ctr" defTabSz="1219170">
              <a:defRPr/>
            </a:pPr>
            <a:r>
              <a:rPr lang="en-US" sz="6400" b="1" i="1">
                <a:solidFill>
                  <a:srgbClr val="FF9166">
                    <a:lumMod val="60000"/>
                    <a:lumOff val="40000"/>
                  </a:srgbClr>
                </a:solidFill>
                <a:latin typeface="Times New Roman" panose="02020603050405020304" pitchFamily="18" charset="0"/>
                <a:cs typeface="Times New Roman" panose="02020603050405020304" pitchFamily="18" charset="0"/>
                <a:sym typeface="Arial"/>
              </a:rPr>
              <a:t>bí mật</a:t>
            </a:r>
            <a:endParaRPr lang="en-US" sz="12800" b="1" dirty="0">
              <a:solidFill>
                <a:srgbClr val="FF9166">
                  <a:lumMod val="60000"/>
                  <a:lumOff val="40000"/>
                </a:srgbClr>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fill="hold"/>
                                        <p:tgtEl>
                                          <p:spTgt spid="1289"/>
                                        </p:tgtEl>
                                        <p:attrNameLst>
                                          <p:attrName>ppt_x</p:attrName>
                                        </p:attrNameLst>
                                      </p:cBhvr>
                                      <p:tavLst>
                                        <p:tav tm="0">
                                          <p:val>
                                            <p:strVal val="#ppt_x"/>
                                          </p:val>
                                        </p:tav>
                                        <p:tav tm="100000">
                                          <p:val>
                                            <p:strVal val="#ppt_x"/>
                                          </p:val>
                                        </p:tav>
                                      </p:tavLst>
                                    </p:anim>
                                    <p:anim calcmode="lin" valueType="num">
                                      <p:cBhvr additive="base">
                                        <p:cTn id="8" dur="500" fill="hold"/>
                                        <p:tgtEl>
                                          <p:spTgt spid="12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91"/>
                                        </p:tgtEl>
                                        <p:attrNameLst>
                                          <p:attrName>style.visibility</p:attrName>
                                        </p:attrNameLst>
                                      </p:cBhvr>
                                      <p:to>
                                        <p:strVal val="visible"/>
                                      </p:to>
                                    </p:set>
                                    <p:animEffect transition="in" filter="wipe(down)">
                                      <p:cBhvr>
                                        <p:cTn id="17" dur="500"/>
                                        <p:tgtEl>
                                          <p:spTgt spid="1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872F6D1-2939-466D-005A-EDB76F5F80F3}"/>
              </a:ext>
            </a:extLst>
          </p:cNvPr>
          <p:cNvPicPr>
            <a:picLocks noChangeAspect="1"/>
          </p:cNvPicPr>
          <p:nvPr/>
        </p:nvPicPr>
        <p:blipFill>
          <a:blip r:embed="rId2"/>
          <a:stretch>
            <a:fillRect/>
          </a:stretch>
        </p:blipFill>
        <p:spPr>
          <a:xfrm>
            <a:off x="0" y="1674"/>
            <a:ext cx="12192000" cy="6854653"/>
          </a:xfrm>
          <a:prstGeom prst="rect">
            <a:avLst/>
          </a:prstGeom>
        </p:spPr>
      </p:pic>
      <p:sp>
        <p:nvSpPr>
          <p:cNvPr id="4" name="TextBox 3">
            <a:extLst>
              <a:ext uri="{FF2B5EF4-FFF2-40B4-BE49-F238E27FC236}">
                <a16:creationId xmlns:a16="http://schemas.microsoft.com/office/drawing/2014/main" id="{1CFC5A20-BA0B-4162-9E16-429FC24184F7}"/>
              </a:ext>
            </a:extLst>
          </p:cNvPr>
          <p:cNvSpPr txBox="1"/>
          <p:nvPr/>
        </p:nvSpPr>
        <p:spPr>
          <a:xfrm>
            <a:off x="32066" y="5926952"/>
            <a:ext cx="6224996" cy="913007"/>
          </a:xfrm>
          <a:prstGeom prst="rect">
            <a:avLst/>
          </a:prstGeom>
          <a:noFill/>
        </p:spPr>
        <p:txBody>
          <a:bodyPr wrap="square" rtlCol="0">
            <a:spAutoFit/>
          </a:bodyPr>
          <a:lstStyle/>
          <a:p>
            <a:pPr defTabSz="913997">
              <a:defRPr/>
            </a:pPr>
            <a:r>
              <a:rPr lang="en-US" sz="5333" b="1">
                <a:solidFill>
                  <a:srgbClr val="ED7D31">
                    <a:lumMod val="50000"/>
                  </a:srgbClr>
                </a:solidFill>
                <a:latin typeface="Times New Roman" panose="02020603050405020304" pitchFamily="18" charset="0"/>
                <a:cs typeface="Times New Roman" panose="02020603050405020304" pitchFamily="18" charset="0"/>
                <a:sym typeface="Arial"/>
              </a:rPr>
              <a:t>Ô CHỮ BÍ MẬT</a:t>
            </a:r>
            <a:endParaRPr lang="en-US" sz="5333" b="1" dirty="0">
              <a:solidFill>
                <a:srgbClr val="ED7D31">
                  <a:lumMod val="50000"/>
                </a:srgbClr>
              </a:solidFill>
              <a:latin typeface="Times New Roman" panose="02020603050405020304" pitchFamily="18" charset="0"/>
              <a:cs typeface="Times New Roman" panose="02020603050405020304" pitchFamily="18" charset="0"/>
              <a:sym typeface="Arial"/>
            </a:endParaRPr>
          </a:p>
        </p:txBody>
      </p:sp>
      <p:sp>
        <p:nvSpPr>
          <p:cNvPr id="117" name="1">
            <a:hlinkClick r:id="rId3" action="ppaction://hlinksldjump"/>
            <a:extLst>
              <a:ext uri="{FF2B5EF4-FFF2-40B4-BE49-F238E27FC236}">
                <a16:creationId xmlns:a16="http://schemas.microsoft.com/office/drawing/2014/main" id="{085B5DAF-86EA-423F-A5CF-4DD1D08A311B}"/>
              </a:ext>
            </a:extLst>
          </p:cNvPr>
          <p:cNvSpPr/>
          <p:nvPr/>
        </p:nvSpPr>
        <p:spPr>
          <a:xfrm>
            <a:off x="575049" y="817026"/>
            <a:ext cx="491961" cy="536852"/>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1</a:t>
            </a:r>
            <a:endParaRPr lang="en-US" sz="3200" b="1" dirty="0">
              <a:solidFill>
                <a:prstClr val="white"/>
              </a:solidFill>
              <a:latin typeface="Cambria" panose="02040503050406030204" pitchFamily="18" charset="0"/>
              <a:sym typeface="Arial"/>
            </a:endParaRPr>
          </a:p>
        </p:txBody>
      </p:sp>
      <p:sp>
        <p:nvSpPr>
          <p:cNvPr id="119" name="1">
            <a:hlinkClick r:id="rId4" action="ppaction://hlinksldjump"/>
            <a:extLst>
              <a:ext uri="{FF2B5EF4-FFF2-40B4-BE49-F238E27FC236}">
                <a16:creationId xmlns:a16="http://schemas.microsoft.com/office/drawing/2014/main" id="{931A09A5-9A29-424A-913C-F2C520B9B63E}"/>
              </a:ext>
            </a:extLst>
          </p:cNvPr>
          <p:cNvSpPr/>
          <p:nvPr/>
        </p:nvSpPr>
        <p:spPr>
          <a:xfrm>
            <a:off x="575049" y="1353878"/>
            <a:ext cx="491961" cy="471551"/>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2</a:t>
            </a:r>
            <a:endParaRPr lang="en-US" sz="3200" b="1" dirty="0">
              <a:solidFill>
                <a:prstClr val="white"/>
              </a:solidFill>
              <a:latin typeface="Cambria" panose="02040503050406030204" pitchFamily="18" charset="0"/>
              <a:sym typeface="Arial"/>
            </a:endParaRPr>
          </a:p>
        </p:txBody>
      </p:sp>
      <p:sp>
        <p:nvSpPr>
          <p:cNvPr id="120" name="1">
            <a:hlinkClick r:id="rId5" action="ppaction://hlinksldjump"/>
            <a:extLst>
              <a:ext uri="{FF2B5EF4-FFF2-40B4-BE49-F238E27FC236}">
                <a16:creationId xmlns:a16="http://schemas.microsoft.com/office/drawing/2014/main" id="{0D4ED5D8-BC13-4EF2-8D0E-EE1275291C7E}"/>
              </a:ext>
            </a:extLst>
          </p:cNvPr>
          <p:cNvSpPr/>
          <p:nvPr/>
        </p:nvSpPr>
        <p:spPr>
          <a:xfrm>
            <a:off x="562910" y="1890731"/>
            <a:ext cx="481800" cy="388305"/>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3</a:t>
            </a:r>
            <a:endParaRPr lang="en-US" sz="3200" b="1" dirty="0">
              <a:solidFill>
                <a:prstClr val="white"/>
              </a:solidFill>
              <a:latin typeface="Cambria" panose="02040503050406030204" pitchFamily="18" charset="0"/>
              <a:sym typeface="Arial"/>
            </a:endParaRPr>
          </a:p>
        </p:txBody>
      </p:sp>
      <p:sp>
        <p:nvSpPr>
          <p:cNvPr id="121" name="1">
            <a:hlinkClick r:id="rId6" action="ppaction://hlinksldjump"/>
            <a:extLst>
              <a:ext uri="{FF2B5EF4-FFF2-40B4-BE49-F238E27FC236}">
                <a16:creationId xmlns:a16="http://schemas.microsoft.com/office/drawing/2014/main" id="{4101175E-5E96-4CFF-85B7-5FD306AA3E23}"/>
              </a:ext>
            </a:extLst>
          </p:cNvPr>
          <p:cNvSpPr/>
          <p:nvPr/>
        </p:nvSpPr>
        <p:spPr>
          <a:xfrm>
            <a:off x="575048" y="2334655"/>
            <a:ext cx="481800" cy="397545"/>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4</a:t>
            </a:r>
            <a:endParaRPr lang="en-US" sz="3200" b="1" dirty="0">
              <a:solidFill>
                <a:prstClr val="white"/>
              </a:solidFill>
              <a:latin typeface="Cambria" panose="02040503050406030204" pitchFamily="18" charset="0"/>
              <a:sym typeface="Arial"/>
            </a:endParaRPr>
          </a:p>
        </p:txBody>
      </p:sp>
      <p:sp>
        <p:nvSpPr>
          <p:cNvPr id="349" name="1">
            <a:hlinkClick r:id="rId7" action="ppaction://hlinksldjump"/>
            <a:extLst>
              <a:ext uri="{FF2B5EF4-FFF2-40B4-BE49-F238E27FC236}">
                <a16:creationId xmlns:a16="http://schemas.microsoft.com/office/drawing/2014/main" id="{02A18C46-F52F-467D-AAA9-10AC060BF971}"/>
              </a:ext>
            </a:extLst>
          </p:cNvPr>
          <p:cNvSpPr/>
          <p:nvPr/>
        </p:nvSpPr>
        <p:spPr>
          <a:xfrm>
            <a:off x="597322" y="2844624"/>
            <a:ext cx="480656" cy="396800"/>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en-US" sz="3200" b="1" dirty="0">
                <a:solidFill>
                  <a:prstClr val="white"/>
                </a:solidFill>
                <a:latin typeface="Cambria" panose="02040503050406030204" pitchFamily="18" charset="0"/>
                <a:sym typeface="Arial"/>
              </a:rPr>
              <a:t>5</a:t>
            </a:r>
          </a:p>
        </p:txBody>
      </p:sp>
      <p:sp>
        <p:nvSpPr>
          <p:cNvPr id="785" name="Rectangle: Rounded Corners 784">
            <a:hlinkClick r:id="rId8" action="ppaction://hlinksldjump"/>
            <a:extLst>
              <a:ext uri="{FF2B5EF4-FFF2-40B4-BE49-F238E27FC236}">
                <a16:creationId xmlns:a16="http://schemas.microsoft.com/office/drawing/2014/main" id="{8F854299-043F-7308-BB29-07D3941DD1D0}"/>
              </a:ext>
            </a:extLst>
          </p:cNvPr>
          <p:cNvSpPr/>
          <p:nvPr/>
        </p:nvSpPr>
        <p:spPr>
          <a:xfrm>
            <a:off x="10479519" y="149488"/>
            <a:ext cx="1541167" cy="50266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62">
              <a:buClr>
                <a:srgbClr val="000000"/>
              </a:buClr>
              <a:defRPr/>
            </a:pPr>
            <a:r>
              <a:rPr lang="en-US" sz="2400" b="1" kern="0">
                <a:solidFill>
                  <a:prstClr val="white"/>
                </a:solidFill>
                <a:latin typeface="Calibri" panose="020F0502020204030204"/>
                <a:sym typeface="Arial"/>
              </a:rPr>
              <a:t>Ôn tập</a:t>
            </a:r>
          </a:p>
        </p:txBody>
      </p:sp>
      <p:pic>
        <p:nvPicPr>
          <p:cNvPr id="23" name="图片 37">
            <a:extLst>
              <a:ext uri="{FF2B5EF4-FFF2-40B4-BE49-F238E27FC236}">
                <a16:creationId xmlns:a16="http://schemas.microsoft.com/office/drawing/2014/main" id="{9395C2C7-F0AB-746C-B111-A87B6047C07A}"/>
              </a:ext>
            </a:extLst>
          </p:cNvPr>
          <p:cNvPicPr>
            <a:picLocks noChangeAspect="1"/>
          </p:cNvPicPr>
          <p:nvPr/>
        </p:nvPicPr>
        <p:blipFill>
          <a:blip r:embed="rId9"/>
          <a:stretch>
            <a:fillRect/>
          </a:stretch>
        </p:blipFill>
        <p:spPr>
          <a:xfrm>
            <a:off x="7102063" y="6110982"/>
            <a:ext cx="1641408" cy="785780"/>
          </a:xfrm>
          <a:prstGeom prst="rect">
            <a:avLst/>
          </a:prstGeom>
        </p:spPr>
      </p:pic>
      <p:pic>
        <p:nvPicPr>
          <p:cNvPr id="2" name="Picture 1">
            <a:extLst>
              <a:ext uri="{FF2B5EF4-FFF2-40B4-BE49-F238E27FC236}">
                <a16:creationId xmlns:a16="http://schemas.microsoft.com/office/drawing/2014/main" id="{F1B7C514-C97D-F789-7D88-9DDCF835D5B3}"/>
              </a:ext>
            </a:extLst>
          </p:cNvPr>
          <p:cNvPicPr>
            <a:picLocks noChangeAspect="1"/>
          </p:cNvPicPr>
          <p:nvPr/>
        </p:nvPicPr>
        <p:blipFill>
          <a:blip r:embed="rId10"/>
          <a:stretch>
            <a:fillRect/>
          </a:stretch>
        </p:blipFill>
        <p:spPr>
          <a:xfrm>
            <a:off x="8014933" y="2408939"/>
            <a:ext cx="3535987" cy="2690601"/>
          </a:xfrm>
          <a:prstGeom prst="rect">
            <a:avLst/>
          </a:prstGeom>
        </p:spPr>
      </p:pic>
      <p:graphicFrame>
        <p:nvGraphicFramePr>
          <p:cNvPr id="12" name="Table 11">
            <a:extLst>
              <a:ext uri="{FF2B5EF4-FFF2-40B4-BE49-F238E27FC236}">
                <a16:creationId xmlns:a16="http://schemas.microsoft.com/office/drawing/2014/main" id="{53AB65FF-2EE8-57E9-27C8-00A1A618CAA4}"/>
              </a:ext>
            </a:extLst>
          </p:cNvPr>
          <p:cNvGraphicFramePr>
            <a:graphicFrameLocks noGrp="1"/>
          </p:cNvGraphicFramePr>
          <p:nvPr>
            <p:extLst>
              <p:ext uri="{D42A27DB-BD31-4B8C-83A1-F6EECF244321}">
                <p14:modId xmlns:p14="http://schemas.microsoft.com/office/powerpoint/2010/main" val="910893193"/>
              </p:ext>
            </p:extLst>
          </p:nvPr>
        </p:nvGraphicFramePr>
        <p:xfrm>
          <a:off x="2439179" y="808550"/>
          <a:ext cx="5629723"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gridCol w="511793">
                  <a:extLst>
                    <a:ext uri="{9D8B030D-6E8A-4147-A177-3AD203B41FA5}">
                      <a16:colId xmlns:a16="http://schemas.microsoft.com/office/drawing/2014/main" val="2175081850"/>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Ừ</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Ợ</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Ì</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extLst>
                  <a:ext uri="{0D108BD9-81ED-4DB2-BD59-A6C34878D82A}">
                    <a16:rowId xmlns:a16="http://schemas.microsoft.com/office/drawing/2014/main" val="1658296104"/>
                  </a:ext>
                </a:extLst>
              </a:tr>
            </a:tbl>
          </a:graphicData>
        </a:graphic>
      </p:graphicFrame>
      <p:pic>
        <p:nvPicPr>
          <p:cNvPr id="43" name="Picture 42">
            <a:extLst>
              <a:ext uri="{FF2B5EF4-FFF2-40B4-BE49-F238E27FC236}">
                <a16:creationId xmlns:a16="http://schemas.microsoft.com/office/drawing/2014/main" id="{05B5BB8A-C1CA-0B4B-592A-2CD208154A2A}"/>
              </a:ext>
            </a:extLst>
          </p:cNvPr>
          <p:cNvPicPr>
            <a:picLocks noChangeAspect="1"/>
          </p:cNvPicPr>
          <p:nvPr/>
        </p:nvPicPr>
        <p:blipFill>
          <a:blip r:embed="rId11"/>
          <a:stretch>
            <a:fillRect/>
          </a:stretch>
        </p:blipFill>
        <p:spPr>
          <a:xfrm>
            <a:off x="692351" y="-34763"/>
            <a:ext cx="1225275" cy="832645"/>
          </a:xfrm>
          <a:prstGeom prst="rect">
            <a:avLst/>
          </a:prstGeom>
        </p:spPr>
      </p:pic>
      <p:graphicFrame>
        <p:nvGraphicFramePr>
          <p:cNvPr id="17" name="Table 16">
            <a:extLst>
              <a:ext uri="{FF2B5EF4-FFF2-40B4-BE49-F238E27FC236}">
                <a16:creationId xmlns:a16="http://schemas.microsoft.com/office/drawing/2014/main" id="{4EA42237-C023-3D45-E8A0-58962570D607}"/>
              </a:ext>
            </a:extLst>
          </p:cNvPr>
          <p:cNvGraphicFramePr>
            <a:graphicFrameLocks noGrp="1"/>
          </p:cNvGraphicFramePr>
          <p:nvPr>
            <p:extLst>
              <p:ext uri="{D42A27DB-BD31-4B8C-83A1-F6EECF244321}">
                <p14:modId xmlns:p14="http://schemas.microsoft.com/office/powerpoint/2010/main" val="3678998028"/>
              </p:ext>
            </p:extLst>
          </p:nvPr>
        </p:nvGraphicFramePr>
        <p:xfrm>
          <a:off x="2186983" y="4681870"/>
          <a:ext cx="6378177" cy="550485"/>
        </p:xfrm>
        <a:graphic>
          <a:graphicData uri="http://schemas.openxmlformats.org/drawingml/2006/table">
            <a:tbl>
              <a:tblPr firstRow="1" bandRow="1">
                <a:tableStyleId>{775DCB02-9BB8-47FD-8907-85C794F793BA}</a:tableStyleId>
              </a:tblPr>
              <a:tblGrid>
                <a:gridCol w="490629">
                  <a:extLst>
                    <a:ext uri="{9D8B030D-6E8A-4147-A177-3AD203B41FA5}">
                      <a16:colId xmlns:a16="http://schemas.microsoft.com/office/drawing/2014/main" val="2896393"/>
                    </a:ext>
                  </a:extLst>
                </a:gridCol>
                <a:gridCol w="490629">
                  <a:extLst>
                    <a:ext uri="{9D8B030D-6E8A-4147-A177-3AD203B41FA5}">
                      <a16:colId xmlns:a16="http://schemas.microsoft.com/office/drawing/2014/main" val="2081199932"/>
                    </a:ext>
                  </a:extLst>
                </a:gridCol>
                <a:gridCol w="490629">
                  <a:extLst>
                    <a:ext uri="{9D8B030D-6E8A-4147-A177-3AD203B41FA5}">
                      <a16:colId xmlns:a16="http://schemas.microsoft.com/office/drawing/2014/main" val="966045064"/>
                    </a:ext>
                  </a:extLst>
                </a:gridCol>
                <a:gridCol w="490629">
                  <a:extLst>
                    <a:ext uri="{9D8B030D-6E8A-4147-A177-3AD203B41FA5}">
                      <a16:colId xmlns:a16="http://schemas.microsoft.com/office/drawing/2014/main" val="3901606642"/>
                    </a:ext>
                  </a:extLst>
                </a:gridCol>
                <a:gridCol w="490629">
                  <a:extLst>
                    <a:ext uri="{9D8B030D-6E8A-4147-A177-3AD203B41FA5}">
                      <a16:colId xmlns:a16="http://schemas.microsoft.com/office/drawing/2014/main" val="1906712821"/>
                    </a:ext>
                  </a:extLst>
                </a:gridCol>
                <a:gridCol w="490629">
                  <a:extLst>
                    <a:ext uri="{9D8B030D-6E8A-4147-A177-3AD203B41FA5}">
                      <a16:colId xmlns:a16="http://schemas.microsoft.com/office/drawing/2014/main" val="3297212985"/>
                    </a:ext>
                  </a:extLst>
                </a:gridCol>
                <a:gridCol w="490629">
                  <a:extLst>
                    <a:ext uri="{9D8B030D-6E8A-4147-A177-3AD203B41FA5}">
                      <a16:colId xmlns:a16="http://schemas.microsoft.com/office/drawing/2014/main" val="1779078880"/>
                    </a:ext>
                  </a:extLst>
                </a:gridCol>
                <a:gridCol w="490629">
                  <a:extLst>
                    <a:ext uri="{9D8B030D-6E8A-4147-A177-3AD203B41FA5}">
                      <a16:colId xmlns:a16="http://schemas.microsoft.com/office/drawing/2014/main" val="3981877208"/>
                    </a:ext>
                  </a:extLst>
                </a:gridCol>
                <a:gridCol w="490629">
                  <a:extLst>
                    <a:ext uri="{9D8B030D-6E8A-4147-A177-3AD203B41FA5}">
                      <a16:colId xmlns:a16="http://schemas.microsoft.com/office/drawing/2014/main" val="2404520948"/>
                    </a:ext>
                  </a:extLst>
                </a:gridCol>
                <a:gridCol w="490629">
                  <a:extLst>
                    <a:ext uri="{9D8B030D-6E8A-4147-A177-3AD203B41FA5}">
                      <a16:colId xmlns:a16="http://schemas.microsoft.com/office/drawing/2014/main" val="362038863"/>
                    </a:ext>
                  </a:extLst>
                </a:gridCol>
                <a:gridCol w="490629">
                  <a:extLst>
                    <a:ext uri="{9D8B030D-6E8A-4147-A177-3AD203B41FA5}">
                      <a16:colId xmlns:a16="http://schemas.microsoft.com/office/drawing/2014/main" val="1983408825"/>
                    </a:ext>
                  </a:extLst>
                </a:gridCol>
                <a:gridCol w="490629">
                  <a:extLst>
                    <a:ext uri="{9D8B030D-6E8A-4147-A177-3AD203B41FA5}">
                      <a16:colId xmlns:a16="http://schemas.microsoft.com/office/drawing/2014/main" val="3036951935"/>
                    </a:ext>
                  </a:extLst>
                </a:gridCol>
                <a:gridCol w="490629">
                  <a:extLst>
                    <a:ext uri="{9D8B030D-6E8A-4147-A177-3AD203B41FA5}">
                      <a16:colId xmlns:a16="http://schemas.microsoft.com/office/drawing/2014/main" val="1224415224"/>
                    </a:ext>
                  </a:extLst>
                </a:gridCol>
              </a:tblGrid>
              <a:tr h="550485">
                <a:tc>
                  <a:txBody>
                    <a:bodyPr/>
                    <a:lstStyle/>
                    <a:p>
                      <a:pPr algn="ctr"/>
                      <a:r>
                        <a:rPr lang="en-US" sz="2700">
                          <a:solidFill>
                            <a:srgbClr val="ED7D31"/>
                          </a:solidFill>
                          <a:latin typeface="Times New Roman" panose="02020603050405020304" pitchFamily="18" charset="0"/>
                          <a:cs typeface="Times New Roman" panose="02020603050405020304" pitchFamily="18" charset="0"/>
                        </a:rPr>
                        <a:t>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Ế</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B</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Ế</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Ó</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Ă</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700">
                          <a:solidFill>
                            <a:srgbClr val="ED7D3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en-US" sz="2700">
                        <a:solidFill>
                          <a:srgbClr val="ED7D31"/>
                        </a:solidFill>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658296104"/>
                  </a:ext>
                </a:extLst>
              </a:tr>
            </a:tbl>
          </a:graphicData>
        </a:graphic>
      </p:graphicFrame>
      <p:sp>
        <p:nvSpPr>
          <p:cNvPr id="18" name="1">
            <a:extLst>
              <a:ext uri="{FF2B5EF4-FFF2-40B4-BE49-F238E27FC236}">
                <a16:creationId xmlns:a16="http://schemas.microsoft.com/office/drawing/2014/main" id="{1DB7D25D-B92C-6100-A21D-FACA09889255}"/>
              </a:ext>
            </a:extLst>
          </p:cNvPr>
          <p:cNvSpPr/>
          <p:nvPr/>
        </p:nvSpPr>
        <p:spPr>
          <a:xfrm>
            <a:off x="174513" y="4682853"/>
            <a:ext cx="1837961" cy="563420"/>
          </a:xfrm>
          <a:prstGeom prst="round2DiagRect">
            <a:avLst>
              <a:gd name="adj1" fmla="val 39988"/>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en-US" sz="2667" b="1">
                <a:solidFill>
                  <a:prstClr val="black"/>
                </a:solidFill>
                <a:latin typeface="Cambria" panose="02040503050406030204" pitchFamily="18" charset="0"/>
                <a:sym typeface="Arial"/>
              </a:rPr>
              <a:t>Từ khóa</a:t>
            </a:r>
            <a:endParaRPr lang="en-US" sz="2667" b="1" dirty="0">
              <a:solidFill>
                <a:prstClr val="black"/>
              </a:solidFill>
              <a:latin typeface="Cambria" panose="02040503050406030204" pitchFamily="18" charset="0"/>
              <a:sym typeface="Arial"/>
            </a:endParaRPr>
          </a:p>
        </p:txBody>
      </p:sp>
      <p:sp>
        <p:nvSpPr>
          <p:cNvPr id="19" name="TextBox 18">
            <a:extLst>
              <a:ext uri="{FF2B5EF4-FFF2-40B4-BE49-F238E27FC236}">
                <a16:creationId xmlns:a16="http://schemas.microsoft.com/office/drawing/2014/main" id="{D8D41D32-6989-19AD-6CF0-7A04DA289425}"/>
              </a:ext>
            </a:extLst>
          </p:cNvPr>
          <p:cNvSpPr txBox="1"/>
          <p:nvPr/>
        </p:nvSpPr>
        <p:spPr>
          <a:xfrm>
            <a:off x="2172807" y="4712551"/>
            <a:ext cx="412292"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T</a:t>
            </a:r>
          </a:p>
        </p:txBody>
      </p:sp>
      <p:sp>
        <p:nvSpPr>
          <p:cNvPr id="20" name="TextBox 19">
            <a:extLst>
              <a:ext uri="{FF2B5EF4-FFF2-40B4-BE49-F238E27FC236}">
                <a16:creationId xmlns:a16="http://schemas.microsoft.com/office/drawing/2014/main" id="{94C8250F-C058-CC8D-44FA-42AFFFE2B791}"/>
              </a:ext>
            </a:extLst>
          </p:cNvPr>
          <p:cNvSpPr txBox="1"/>
          <p:nvPr/>
        </p:nvSpPr>
        <p:spPr>
          <a:xfrm>
            <a:off x="2717010" y="4711951"/>
            <a:ext cx="317716"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Ì</a:t>
            </a:r>
          </a:p>
        </p:txBody>
      </p:sp>
      <p:sp>
        <p:nvSpPr>
          <p:cNvPr id="22" name="TextBox 21">
            <a:extLst>
              <a:ext uri="{FF2B5EF4-FFF2-40B4-BE49-F238E27FC236}">
                <a16:creationId xmlns:a16="http://schemas.microsoft.com/office/drawing/2014/main" id="{18BABF39-B660-7924-4089-EBBDDCB4A679}"/>
              </a:ext>
            </a:extLst>
          </p:cNvPr>
          <p:cNvSpPr txBox="1"/>
          <p:nvPr/>
        </p:nvSpPr>
        <p:spPr>
          <a:xfrm>
            <a:off x="3195308" y="4731407"/>
            <a:ext cx="431528"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N</a:t>
            </a:r>
          </a:p>
        </p:txBody>
      </p:sp>
      <p:sp>
        <p:nvSpPr>
          <p:cNvPr id="24" name="TextBox 23">
            <a:extLst>
              <a:ext uri="{FF2B5EF4-FFF2-40B4-BE49-F238E27FC236}">
                <a16:creationId xmlns:a16="http://schemas.microsoft.com/office/drawing/2014/main" id="{6E0A3525-B2ED-973F-116A-8E7305245E0B}"/>
              </a:ext>
            </a:extLst>
          </p:cNvPr>
          <p:cNvSpPr txBox="1"/>
          <p:nvPr/>
        </p:nvSpPr>
        <p:spPr>
          <a:xfrm>
            <a:off x="3706559" y="4710404"/>
            <a:ext cx="450764"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H</a:t>
            </a:r>
          </a:p>
        </p:txBody>
      </p:sp>
      <p:sp>
        <p:nvSpPr>
          <p:cNvPr id="25" name="TextBox 24">
            <a:extLst>
              <a:ext uri="{FF2B5EF4-FFF2-40B4-BE49-F238E27FC236}">
                <a16:creationId xmlns:a16="http://schemas.microsoft.com/office/drawing/2014/main" id="{3DB7F290-182F-C969-B948-F374CE7ADA06}"/>
              </a:ext>
            </a:extLst>
          </p:cNvPr>
          <p:cNvSpPr txBox="1"/>
          <p:nvPr/>
        </p:nvSpPr>
        <p:spPr>
          <a:xfrm>
            <a:off x="4265354" y="4704985"/>
            <a:ext cx="431528"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Y</a:t>
            </a:r>
          </a:p>
        </p:txBody>
      </p:sp>
      <p:sp>
        <p:nvSpPr>
          <p:cNvPr id="26" name="TextBox 25">
            <a:extLst>
              <a:ext uri="{FF2B5EF4-FFF2-40B4-BE49-F238E27FC236}">
                <a16:creationId xmlns:a16="http://schemas.microsoft.com/office/drawing/2014/main" id="{2C03FB86-662E-E39C-4836-EE26919006FD}"/>
              </a:ext>
            </a:extLst>
          </p:cNvPr>
          <p:cNvSpPr txBox="1"/>
          <p:nvPr/>
        </p:nvSpPr>
        <p:spPr>
          <a:xfrm>
            <a:off x="4711818" y="4694578"/>
            <a:ext cx="412292"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Ê</a:t>
            </a:r>
          </a:p>
        </p:txBody>
      </p:sp>
      <p:sp>
        <p:nvSpPr>
          <p:cNvPr id="27" name="TextBox 26">
            <a:extLst>
              <a:ext uri="{FF2B5EF4-FFF2-40B4-BE49-F238E27FC236}">
                <a16:creationId xmlns:a16="http://schemas.microsoft.com/office/drawing/2014/main" id="{8DA5961A-5009-EA54-AA6F-8AC1A9210FE4}"/>
              </a:ext>
            </a:extLst>
          </p:cNvPr>
          <p:cNvSpPr txBox="1"/>
          <p:nvPr/>
        </p:nvSpPr>
        <p:spPr>
          <a:xfrm>
            <a:off x="5207003" y="4700404"/>
            <a:ext cx="431528"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U</a:t>
            </a:r>
          </a:p>
        </p:txBody>
      </p:sp>
      <p:sp>
        <p:nvSpPr>
          <p:cNvPr id="28" name="TextBox 27">
            <a:extLst>
              <a:ext uri="{FF2B5EF4-FFF2-40B4-BE49-F238E27FC236}">
                <a16:creationId xmlns:a16="http://schemas.microsoft.com/office/drawing/2014/main" id="{6E6969D6-4F63-5785-9138-439DE1A9B3EC}"/>
              </a:ext>
            </a:extLst>
          </p:cNvPr>
          <p:cNvSpPr txBox="1"/>
          <p:nvPr/>
        </p:nvSpPr>
        <p:spPr>
          <a:xfrm>
            <a:off x="5698607" y="4692164"/>
            <a:ext cx="412292"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T</a:t>
            </a:r>
          </a:p>
        </p:txBody>
      </p:sp>
      <p:sp>
        <p:nvSpPr>
          <p:cNvPr id="29" name="TextBox 28">
            <a:extLst>
              <a:ext uri="{FF2B5EF4-FFF2-40B4-BE49-F238E27FC236}">
                <a16:creationId xmlns:a16="http://schemas.microsoft.com/office/drawing/2014/main" id="{5ED3717A-5367-ED91-C4A3-1CB4B6395632}"/>
              </a:ext>
            </a:extLst>
          </p:cNvPr>
          <p:cNvSpPr txBox="1"/>
          <p:nvPr/>
        </p:nvSpPr>
        <p:spPr>
          <a:xfrm>
            <a:off x="6156043" y="4705729"/>
            <a:ext cx="450764"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H</a:t>
            </a:r>
          </a:p>
        </p:txBody>
      </p:sp>
      <p:sp>
        <p:nvSpPr>
          <p:cNvPr id="30" name="TextBox 29">
            <a:extLst>
              <a:ext uri="{FF2B5EF4-FFF2-40B4-BE49-F238E27FC236}">
                <a16:creationId xmlns:a16="http://schemas.microsoft.com/office/drawing/2014/main" id="{104F3C61-B9D4-2E0A-9EF2-0DFAF850E534}"/>
              </a:ext>
            </a:extLst>
          </p:cNvPr>
          <p:cNvSpPr txBox="1"/>
          <p:nvPr/>
        </p:nvSpPr>
        <p:spPr>
          <a:xfrm>
            <a:off x="6635361" y="4730364"/>
            <a:ext cx="457176"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Ư</a:t>
            </a:r>
          </a:p>
        </p:txBody>
      </p:sp>
      <p:sp>
        <p:nvSpPr>
          <p:cNvPr id="31" name="TextBox 30">
            <a:extLst>
              <a:ext uri="{FF2B5EF4-FFF2-40B4-BE49-F238E27FC236}">
                <a16:creationId xmlns:a16="http://schemas.microsoft.com/office/drawing/2014/main" id="{91C70B0D-A642-15AF-0AA9-B73485B778E8}"/>
              </a:ext>
            </a:extLst>
          </p:cNvPr>
          <p:cNvSpPr txBox="1"/>
          <p:nvPr/>
        </p:nvSpPr>
        <p:spPr>
          <a:xfrm>
            <a:off x="7123287" y="4711951"/>
            <a:ext cx="450764"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Ơ</a:t>
            </a:r>
          </a:p>
        </p:txBody>
      </p:sp>
      <p:sp>
        <p:nvSpPr>
          <p:cNvPr id="32" name="TextBox 31">
            <a:extLst>
              <a:ext uri="{FF2B5EF4-FFF2-40B4-BE49-F238E27FC236}">
                <a16:creationId xmlns:a16="http://schemas.microsoft.com/office/drawing/2014/main" id="{6582971D-581D-19F9-4591-54695FD3F6EE}"/>
              </a:ext>
            </a:extLst>
          </p:cNvPr>
          <p:cNvSpPr txBox="1"/>
          <p:nvPr/>
        </p:nvSpPr>
        <p:spPr>
          <a:xfrm>
            <a:off x="7612005" y="4719007"/>
            <a:ext cx="431528"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N</a:t>
            </a:r>
          </a:p>
        </p:txBody>
      </p:sp>
      <p:sp>
        <p:nvSpPr>
          <p:cNvPr id="33" name="TextBox 32">
            <a:extLst>
              <a:ext uri="{FF2B5EF4-FFF2-40B4-BE49-F238E27FC236}">
                <a16:creationId xmlns:a16="http://schemas.microsoft.com/office/drawing/2014/main" id="{BF6BE300-8BAA-4A12-A50F-BAB0DC1D68C2}"/>
              </a:ext>
            </a:extLst>
          </p:cNvPr>
          <p:cNvSpPr txBox="1"/>
          <p:nvPr/>
        </p:nvSpPr>
        <p:spPr>
          <a:xfrm>
            <a:off x="8105033" y="4698848"/>
            <a:ext cx="450764" cy="502766"/>
          </a:xfrm>
          <a:prstGeom prst="rect">
            <a:avLst/>
          </a:prstGeom>
          <a:noFill/>
        </p:spPr>
        <p:txBody>
          <a:bodyPr wrap="none" rtlCol="0">
            <a:spAutoFit/>
          </a:bodyPr>
          <a:lstStyle/>
          <a:p>
            <a:pPr defTabSz="1219170">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G</a:t>
            </a:r>
          </a:p>
        </p:txBody>
      </p:sp>
      <p:graphicFrame>
        <p:nvGraphicFramePr>
          <p:cNvPr id="34" name="Table 33">
            <a:extLst>
              <a:ext uri="{FF2B5EF4-FFF2-40B4-BE49-F238E27FC236}">
                <a16:creationId xmlns:a16="http://schemas.microsoft.com/office/drawing/2014/main" id="{29331903-F4C6-F622-2A3D-9470BD508CB4}"/>
              </a:ext>
            </a:extLst>
          </p:cNvPr>
          <p:cNvGraphicFramePr>
            <a:graphicFrameLocks noGrp="1"/>
          </p:cNvGraphicFramePr>
          <p:nvPr>
            <p:extLst>
              <p:ext uri="{D42A27DB-BD31-4B8C-83A1-F6EECF244321}">
                <p14:modId xmlns:p14="http://schemas.microsoft.com/office/powerpoint/2010/main" val="2240861272"/>
              </p:ext>
            </p:extLst>
          </p:nvPr>
        </p:nvGraphicFramePr>
        <p:xfrm>
          <a:off x="3465384" y="1313297"/>
          <a:ext cx="4094344"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Ê</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Đ</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Ờ</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extLst>
                  <a:ext uri="{0D108BD9-81ED-4DB2-BD59-A6C34878D82A}">
                    <a16:rowId xmlns:a16="http://schemas.microsoft.com/office/drawing/2014/main" val="1658296104"/>
                  </a:ext>
                </a:extLst>
              </a:tr>
            </a:tbl>
          </a:graphicData>
        </a:graphic>
      </p:graphicFrame>
      <p:graphicFrame>
        <p:nvGraphicFramePr>
          <p:cNvPr id="35" name="Table 34">
            <a:extLst>
              <a:ext uri="{FF2B5EF4-FFF2-40B4-BE49-F238E27FC236}">
                <a16:creationId xmlns:a16="http://schemas.microsoft.com/office/drawing/2014/main" id="{AF8772AE-05B3-307E-DBB9-61CB223170DA}"/>
              </a:ext>
            </a:extLst>
          </p:cNvPr>
          <p:cNvGraphicFramePr>
            <a:graphicFrameLocks noGrp="1"/>
          </p:cNvGraphicFramePr>
          <p:nvPr>
            <p:extLst>
              <p:ext uri="{D42A27DB-BD31-4B8C-83A1-F6EECF244321}">
                <p14:modId xmlns:p14="http://schemas.microsoft.com/office/powerpoint/2010/main" val="3050204320"/>
              </p:ext>
            </p:extLst>
          </p:nvPr>
        </p:nvGraphicFramePr>
        <p:xfrm>
          <a:off x="3977233" y="1812146"/>
          <a:ext cx="5117930"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Ữ</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Ơ</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extLst>
                  <a:ext uri="{0D108BD9-81ED-4DB2-BD59-A6C34878D82A}">
                    <a16:rowId xmlns:a16="http://schemas.microsoft.com/office/drawing/2014/main" val="1658296104"/>
                  </a:ext>
                </a:extLst>
              </a:tr>
            </a:tbl>
          </a:graphicData>
        </a:graphic>
      </p:graphicFrame>
      <p:graphicFrame>
        <p:nvGraphicFramePr>
          <p:cNvPr id="36" name="Table 35">
            <a:extLst>
              <a:ext uri="{FF2B5EF4-FFF2-40B4-BE49-F238E27FC236}">
                <a16:creationId xmlns:a16="http://schemas.microsoft.com/office/drawing/2014/main" id="{3A8A5A7E-B471-E827-046A-99D76032FEFA}"/>
              </a:ext>
            </a:extLst>
          </p:cNvPr>
          <p:cNvGraphicFramePr>
            <a:graphicFrameLocks noGrp="1"/>
          </p:cNvGraphicFramePr>
          <p:nvPr>
            <p:extLst>
              <p:ext uri="{D42A27DB-BD31-4B8C-83A1-F6EECF244321}">
                <p14:modId xmlns:p14="http://schemas.microsoft.com/office/powerpoint/2010/main" val="916854032"/>
              </p:ext>
            </p:extLst>
          </p:nvPr>
        </p:nvGraphicFramePr>
        <p:xfrm>
          <a:off x="1932549" y="2312170"/>
          <a:ext cx="6141516"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gridCol w="511793">
                  <a:extLst>
                    <a:ext uri="{9D8B030D-6E8A-4147-A177-3AD203B41FA5}">
                      <a16:colId xmlns:a16="http://schemas.microsoft.com/office/drawing/2014/main" val="2175081850"/>
                    </a:ext>
                  </a:extLst>
                </a:gridCol>
                <a:gridCol w="511793">
                  <a:extLst>
                    <a:ext uri="{9D8B030D-6E8A-4147-A177-3AD203B41FA5}">
                      <a16:colId xmlns:a16="http://schemas.microsoft.com/office/drawing/2014/main" val="3858786504"/>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Ừ</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Ợ</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658296104"/>
                  </a:ext>
                </a:extLst>
              </a:tr>
            </a:tbl>
          </a:graphicData>
        </a:graphic>
      </p:graphicFrame>
      <p:graphicFrame>
        <p:nvGraphicFramePr>
          <p:cNvPr id="37" name="Table 36">
            <a:extLst>
              <a:ext uri="{FF2B5EF4-FFF2-40B4-BE49-F238E27FC236}">
                <a16:creationId xmlns:a16="http://schemas.microsoft.com/office/drawing/2014/main" id="{BE3A6727-9D3D-7ED1-6A28-DFD5F4FF40D1}"/>
              </a:ext>
            </a:extLst>
          </p:cNvPr>
          <p:cNvGraphicFramePr>
            <a:graphicFrameLocks noGrp="1"/>
          </p:cNvGraphicFramePr>
          <p:nvPr>
            <p:extLst>
              <p:ext uri="{D42A27DB-BD31-4B8C-83A1-F6EECF244321}">
                <p14:modId xmlns:p14="http://schemas.microsoft.com/office/powerpoint/2010/main" val="1368288039"/>
              </p:ext>
            </p:extLst>
          </p:nvPr>
        </p:nvGraphicFramePr>
        <p:xfrm>
          <a:off x="2953647" y="2810671"/>
          <a:ext cx="3582551"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Ế</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Ò</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extLst>
                  <a:ext uri="{0D108BD9-81ED-4DB2-BD59-A6C34878D82A}">
                    <a16:rowId xmlns:a16="http://schemas.microsoft.com/office/drawing/2014/main" val="1658296104"/>
                  </a:ext>
                </a:extLst>
              </a:tr>
            </a:tbl>
          </a:graphicData>
        </a:graphic>
      </p:graphicFrame>
      <p:graphicFrame>
        <p:nvGraphicFramePr>
          <p:cNvPr id="38" name="Table 37">
            <a:extLst>
              <a:ext uri="{FF2B5EF4-FFF2-40B4-BE49-F238E27FC236}">
                <a16:creationId xmlns:a16="http://schemas.microsoft.com/office/drawing/2014/main" id="{8D0258EA-0998-C883-6082-8065AAC3B4FE}"/>
              </a:ext>
            </a:extLst>
          </p:cNvPr>
          <p:cNvGraphicFramePr>
            <a:graphicFrameLocks noGrp="1"/>
          </p:cNvGraphicFramePr>
          <p:nvPr>
            <p:extLst>
              <p:ext uri="{D42A27DB-BD31-4B8C-83A1-F6EECF244321}">
                <p14:modId xmlns:p14="http://schemas.microsoft.com/office/powerpoint/2010/main" val="3913821663"/>
              </p:ext>
            </p:extLst>
          </p:nvPr>
        </p:nvGraphicFramePr>
        <p:xfrm>
          <a:off x="2438524" y="797882"/>
          <a:ext cx="5629723"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gridCol w="511793">
                  <a:extLst>
                    <a:ext uri="{9D8B030D-6E8A-4147-A177-3AD203B41FA5}">
                      <a16:colId xmlns:a16="http://schemas.microsoft.com/office/drawing/2014/main" val="2175081850"/>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Ừ</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Ợ</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Ì</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graphicFrame>
        <p:nvGraphicFramePr>
          <p:cNvPr id="39" name="Table 38">
            <a:extLst>
              <a:ext uri="{FF2B5EF4-FFF2-40B4-BE49-F238E27FC236}">
                <a16:creationId xmlns:a16="http://schemas.microsoft.com/office/drawing/2014/main" id="{8CCC4A30-4571-ECA3-089D-A4E0E85FFE7C}"/>
              </a:ext>
            </a:extLst>
          </p:cNvPr>
          <p:cNvGraphicFramePr>
            <a:graphicFrameLocks noGrp="1"/>
          </p:cNvGraphicFramePr>
          <p:nvPr>
            <p:extLst>
              <p:ext uri="{D42A27DB-BD31-4B8C-83A1-F6EECF244321}">
                <p14:modId xmlns:p14="http://schemas.microsoft.com/office/powerpoint/2010/main" val="3942262217"/>
              </p:ext>
            </p:extLst>
          </p:nvPr>
        </p:nvGraphicFramePr>
        <p:xfrm>
          <a:off x="3464729" y="1302629"/>
          <a:ext cx="4094344"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Ê</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Đ</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Ờ</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graphicFrame>
        <p:nvGraphicFramePr>
          <p:cNvPr id="40" name="Table 39">
            <a:extLst>
              <a:ext uri="{FF2B5EF4-FFF2-40B4-BE49-F238E27FC236}">
                <a16:creationId xmlns:a16="http://schemas.microsoft.com/office/drawing/2014/main" id="{DD313D98-0536-347E-83A7-0D9D9DEEB1BE}"/>
              </a:ext>
            </a:extLst>
          </p:cNvPr>
          <p:cNvGraphicFramePr>
            <a:graphicFrameLocks noGrp="1"/>
          </p:cNvGraphicFramePr>
          <p:nvPr>
            <p:extLst>
              <p:ext uri="{D42A27DB-BD31-4B8C-83A1-F6EECF244321}">
                <p14:modId xmlns:p14="http://schemas.microsoft.com/office/powerpoint/2010/main" val="602285501"/>
              </p:ext>
            </p:extLst>
          </p:nvPr>
        </p:nvGraphicFramePr>
        <p:xfrm>
          <a:off x="3976578" y="1801478"/>
          <a:ext cx="5117930"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Ữ</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Ơ</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graphicFrame>
        <p:nvGraphicFramePr>
          <p:cNvPr id="41" name="Table 40">
            <a:extLst>
              <a:ext uri="{FF2B5EF4-FFF2-40B4-BE49-F238E27FC236}">
                <a16:creationId xmlns:a16="http://schemas.microsoft.com/office/drawing/2014/main" id="{B2F39A42-F6C0-DE33-24EE-E7E1014B4C22}"/>
              </a:ext>
            </a:extLst>
          </p:cNvPr>
          <p:cNvGraphicFramePr>
            <a:graphicFrameLocks noGrp="1"/>
          </p:cNvGraphicFramePr>
          <p:nvPr>
            <p:extLst>
              <p:ext uri="{D42A27DB-BD31-4B8C-83A1-F6EECF244321}">
                <p14:modId xmlns:p14="http://schemas.microsoft.com/office/powerpoint/2010/main" val="4132731621"/>
              </p:ext>
            </p:extLst>
          </p:nvPr>
        </p:nvGraphicFramePr>
        <p:xfrm>
          <a:off x="1931894" y="2301502"/>
          <a:ext cx="6141516"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gridCol w="511793">
                  <a:extLst>
                    <a:ext uri="{9D8B030D-6E8A-4147-A177-3AD203B41FA5}">
                      <a16:colId xmlns:a16="http://schemas.microsoft.com/office/drawing/2014/main" val="2175081850"/>
                    </a:ext>
                  </a:extLst>
                </a:gridCol>
                <a:gridCol w="511793">
                  <a:extLst>
                    <a:ext uri="{9D8B030D-6E8A-4147-A177-3AD203B41FA5}">
                      <a16:colId xmlns:a16="http://schemas.microsoft.com/office/drawing/2014/main" val="3858786504"/>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Ừ</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Ợ</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graphicFrame>
        <p:nvGraphicFramePr>
          <p:cNvPr id="42" name="Table 41">
            <a:extLst>
              <a:ext uri="{FF2B5EF4-FFF2-40B4-BE49-F238E27FC236}">
                <a16:creationId xmlns:a16="http://schemas.microsoft.com/office/drawing/2014/main" id="{55C1DCC8-C0B4-2346-6EAF-EF69ADFEB4F3}"/>
              </a:ext>
            </a:extLst>
          </p:cNvPr>
          <p:cNvGraphicFramePr>
            <a:graphicFrameLocks noGrp="1"/>
          </p:cNvGraphicFramePr>
          <p:nvPr>
            <p:extLst>
              <p:ext uri="{D42A27DB-BD31-4B8C-83A1-F6EECF244321}">
                <p14:modId xmlns:p14="http://schemas.microsoft.com/office/powerpoint/2010/main" val="812585918"/>
              </p:ext>
            </p:extLst>
          </p:nvPr>
        </p:nvGraphicFramePr>
        <p:xfrm>
          <a:off x="2952992" y="2800003"/>
          <a:ext cx="3582551"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Ế</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Ò</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spTree>
    <p:extLst>
      <p:ext uri="{BB962C8B-B14F-4D97-AF65-F5344CB8AC3E}">
        <p14:creationId xmlns:p14="http://schemas.microsoft.com/office/powerpoint/2010/main" val="4179197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7"/>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17"/>
                                        </p:tgtEl>
                                      </p:cBhvr>
                                    </p:animEffect>
                                    <p:set>
                                      <p:cBhvr>
                                        <p:cTn id="7"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8" restart="whenNotActive" fill="hold" evtFilter="cancelBubble" nodeType="interactiveSeq">
                <p:stCondLst>
                  <p:cond evt="onClick" delay="0">
                    <p:tgtEl>
                      <p:spTgt spid="119"/>
                    </p:tgtEl>
                  </p:cond>
                </p:stCondLst>
                <p:endSync evt="end" delay="0">
                  <p:rtn val="all"/>
                </p:endSync>
                <p:childTnLst>
                  <p:par>
                    <p:cTn id="9" fill="hold">
                      <p:stCondLst>
                        <p:cond delay="0"/>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500"/>
                                        <p:tgtEl>
                                          <p:spTgt spid="119"/>
                                        </p:tgtEl>
                                      </p:cBhvr>
                                    </p:animEffect>
                                    <p:set>
                                      <p:cBhvr>
                                        <p:cTn id="13"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14" restart="whenNotActive" fill="hold" evtFilter="cancelBubble" nodeType="interactiveSeq">
                <p:stCondLst>
                  <p:cond evt="onClick" delay="0">
                    <p:tgtEl>
                      <p:spTgt spid="120"/>
                    </p:tgtEl>
                  </p:cond>
                </p:stCondLst>
                <p:endSync evt="end" delay="0">
                  <p:rtn val="all"/>
                </p:endSync>
                <p:childTnLst>
                  <p:par>
                    <p:cTn id="15" fill="hold">
                      <p:stCondLst>
                        <p:cond delay="0"/>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120"/>
                                        </p:tgtEl>
                                      </p:cBhvr>
                                    </p:animEffect>
                                    <p:set>
                                      <p:cBhvr>
                                        <p:cTn id="19"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0" restart="whenNotActive" fill="hold" evtFilter="cancelBubble" nodeType="interactiveSeq">
                <p:stCondLst>
                  <p:cond evt="onClick" delay="0">
                    <p:tgtEl>
                      <p:spTgt spid="121"/>
                    </p:tgtEl>
                  </p:cond>
                </p:stCondLst>
                <p:endSync evt="end" delay="0">
                  <p:rtn val="all"/>
                </p:endSync>
                <p:childTnLst>
                  <p:par>
                    <p:cTn id="21" fill="hold">
                      <p:stCondLst>
                        <p:cond delay="0"/>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121"/>
                                        </p:tgtEl>
                                      </p:cBhvr>
                                    </p:animEffect>
                                    <p:set>
                                      <p:cBhvr>
                                        <p:cTn id="25"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26" restart="whenNotActive" fill="hold" evtFilter="cancelBubble" nodeType="interactiveSeq">
                <p:stCondLst>
                  <p:cond evt="onClick" delay="0">
                    <p:tgtEl>
                      <p:spTgt spid="349"/>
                    </p:tgtEl>
                  </p:cond>
                </p:stCondLst>
                <p:endSync evt="end" delay="0">
                  <p:rtn val="all"/>
                </p:endSync>
                <p:childTnLst>
                  <p:par>
                    <p:cTn id="27" fill="hold">
                      <p:stCondLst>
                        <p:cond delay="0"/>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500"/>
                                        <p:tgtEl>
                                          <p:spTgt spid="349"/>
                                        </p:tgtEl>
                                      </p:cBhvr>
                                    </p:animEffect>
                                    <p:set>
                                      <p:cBhvr>
                                        <p:cTn id="31" dur="1" fill="hold">
                                          <p:stCondLst>
                                            <p:cond delay="499"/>
                                          </p:stCondLst>
                                        </p:cTn>
                                        <p:tgtEl>
                                          <p:spTgt spid="349"/>
                                        </p:tgtEl>
                                        <p:attrNameLst>
                                          <p:attrName>style.visibility</p:attrName>
                                        </p:attrNameLst>
                                      </p:cBhvr>
                                      <p:to>
                                        <p:strVal val="hidden"/>
                                      </p:to>
                                    </p:set>
                                  </p:childTnLst>
                                </p:cTn>
                              </p:par>
                            </p:childTnLst>
                          </p:cTn>
                        </p:par>
                      </p:childTnLst>
                    </p:cTn>
                  </p:par>
                </p:childTnLst>
              </p:cTn>
              <p:nextCondLst>
                <p:cond evt="onClick" delay="0">
                  <p:tgtEl>
                    <p:spTgt spid="349"/>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38"/>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38"/>
                                        </p:tgtEl>
                                      </p:cBhvr>
                                    </p:animEffect>
                                    <p:set>
                                      <p:cBhvr>
                                        <p:cTn id="43" dur="1" fill="hold">
                                          <p:stCondLst>
                                            <p:cond delay="499"/>
                                          </p:stCondLst>
                                        </p:cTn>
                                        <p:tgtEl>
                                          <p:spTgt spid="38"/>
                                        </p:tgtEl>
                                        <p:attrNameLst>
                                          <p:attrName>style.visibility</p:attrName>
                                        </p:attrNameLst>
                                      </p:cBhvr>
                                      <p:to>
                                        <p:strVal val="hidden"/>
                                      </p:to>
                                    </p:se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par>
                          <p:cTn id="48" fill="hold">
                            <p:stCondLst>
                              <p:cond delay="1000"/>
                            </p:stCondLst>
                            <p:childTnLst>
                              <p:par>
                                <p:cTn id="49" presetID="16" presetClass="entr" presetSubtype="2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par>
                          <p:cTn id="52" fill="hold">
                            <p:stCondLst>
                              <p:cond delay="1500"/>
                            </p:stCondLst>
                            <p:childTnLst>
                              <p:par>
                                <p:cTn id="53" presetID="16" presetClass="entr" presetSubtype="2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nodeType="clickEffect">
                                  <p:stCondLst>
                                    <p:cond delay="0"/>
                                  </p:stCondLst>
                                  <p:childTnLst>
                                    <p:animEffect transition="out" filter="barn(inVertical)">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childTnLst>
                          </p:cTn>
                        </p:par>
                        <p:par>
                          <p:cTn id="62" fill="hold">
                            <p:stCondLst>
                              <p:cond delay="500"/>
                            </p:stCondLst>
                            <p:childTnLst>
                              <p:par>
                                <p:cTn id="63" presetID="16" presetClass="entr" presetSubtype="21"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par>
                          <p:cTn id="66" fill="hold">
                            <p:stCondLst>
                              <p:cond delay="1000"/>
                            </p:stCondLst>
                            <p:childTnLst>
                              <p:par>
                                <p:cTn id="67" presetID="16" presetClass="entr" presetSubtype="2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arn(inVertical)">
                                      <p:cBhvr>
                                        <p:cTn id="69" dur="500"/>
                                        <p:tgtEl>
                                          <p:spTgt spid="26"/>
                                        </p:tgtEl>
                                      </p:cBhvr>
                                    </p:animEffect>
                                  </p:childTnLst>
                                </p:cTn>
                              </p:par>
                            </p:childTnLst>
                          </p:cTn>
                        </p:par>
                      </p:childTnLst>
                    </p:cTn>
                  </p:par>
                </p:childTnLst>
              </p:cTn>
              <p:nextCondLst>
                <p:cond evt="onClick" delay="0">
                  <p:tgtEl>
                    <p:spTgt spid="39"/>
                  </p:tgtEl>
                </p:cond>
              </p:nextCondLst>
            </p:seq>
            <p:seq concurrent="1" nextAc="seek">
              <p:cTn id="70" restart="whenNotActive" fill="hold" evtFilter="cancelBubble" nodeType="interactiveSeq">
                <p:stCondLst>
                  <p:cond evt="onClick" delay="0">
                    <p:tgtEl>
                      <p:spTgt spid="40"/>
                    </p:tgtEl>
                  </p:cond>
                </p:stCondLst>
                <p:endSync evt="end" delay="0">
                  <p:rtn val="all"/>
                </p:endSync>
                <p:childTnLst>
                  <p:par>
                    <p:cTn id="71" fill="hold">
                      <p:stCondLst>
                        <p:cond delay="0"/>
                      </p:stCondLst>
                      <p:childTnLst>
                        <p:par>
                          <p:cTn id="72" fill="hold">
                            <p:stCondLst>
                              <p:cond delay="0"/>
                            </p:stCondLst>
                            <p:childTnLst>
                              <p:par>
                                <p:cTn id="73" presetID="16" presetClass="exit" presetSubtype="21" fill="hold" nodeType="clickEffect">
                                  <p:stCondLst>
                                    <p:cond delay="0"/>
                                  </p:stCondLst>
                                  <p:childTnLst>
                                    <p:animEffect transition="out" filter="barn(inVertical)">
                                      <p:cBhvr>
                                        <p:cTn id="74" dur="500"/>
                                        <p:tgtEl>
                                          <p:spTgt spid="40"/>
                                        </p:tgtEl>
                                      </p:cBhvr>
                                    </p:animEffect>
                                    <p:set>
                                      <p:cBhvr>
                                        <p:cTn id="75" dur="1" fill="hold">
                                          <p:stCondLst>
                                            <p:cond delay="499"/>
                                          </p:stCondLst>
                                        </p:cTn>
                                        <p:tgtEl>
                                          <p:spTgt spid="40"/>
                                        </p:tgtEl>
                                        <p:attrNameLst>
                                          <p:attrName>style.visibility</p:attrName>
                                        </p:attrNameLst>
                                      </p:cBhvr>
                                      <p:to>
                                        <p:strVal val="hidden"/>
                                      </p:to>
                                    </p:set>
                                  </p:childTnLst>
                                </p:cTn>
                              </p:par>
                            </p:childTnLst>
                          </p:cTn>
                        </p:par>
                        <p:par>
                          <p:cTn id="76" fill="hold">
                            <p:stCondLst>
                              <p:cond delay="1500"/>
                            </p:stCondLst>
                            <p:childTnLst>
                              <p:par>
                                <p:cTn id="77" presetID="16" presetClass="entr" presetSubtype="21"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inVertical)">
                                      <p:cBhvr>
                                        <p:cTn id="79" dur="500"/>
                                        <p:tgtEl>
                                          <p:spTgt spid="31"/>
                                        </p:tgtEl>
                                      </p:cBhvr>
                                    </p:animEffect>
                                  </p:childTnLst>
                                </p:cTn>
                              </p:par>
                            </p:childTnLst>
                          </p:cTn>
                        </p:par>
                        <p:par>
                          <p:cTn id="80" fill="hold">
                            <p:stCondLst>
                              <p:cond delay="3000"/>
                            </p:stCondLst>
                            <p:childTnLst>
                              <p:par>
                                <p:cTn id="81" presetID="16" presetClass="entr" presetSubtype="21"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barn(inVertical)">
                                      <p:cBhvr>
                                        <p:cTn id="83" dur="500"/>
                                        <p:tgtEl>
                                          <p:spTgt spid="32"/>
                                        </p:tgtEl>
                                      </p:cBhvr>
                                    </p:animEffect>
                                  </p:childTnLst>
                                </p:cTn>
                              </p:par>
                            </p:childTnLst>
                          </p:cTn>
                        </p:par>
                        <p:par>
                          <p:cTn id="84" fill="hold">
                            <p:stCondLst>
                              <p:cond delay="4500"/>
                            </p:stCondLst>
                            <p:childTnLst>
                              <p:par>
                                <p:cTn id="85" presetID="16" presetClass="entr" presetSubtype="2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childTnLst>
              </p:cTn>
              <p:nextCondLst>
                <p:cond evt="onClick" delay="0">
                  <p:tgtEl>
                    <p:spTgt spid="40"/>
                  </p:tgtEl>
                </p:cond>
              </p:nextCondLst>
            </p:seq>
            <p:seq concurrent="1" nextAc="seek">
              <p:cTn id="88" restart="whenNotActive" fill="hold" evtFilter="cancelBubble" nodeType="interactiveSeq">
                <p:stCondLst>
                  <p:cond evt="onClick" delay="0">
                    <p:tgtEl>
                      <p:spTgt spid="41"/>
                    </p:tgtEl>
                  </p:cond>
                </p:stCondLst>
                <p:endSync evt="end" delay="0">
                  <p:rtn val="all"/>
                </p:endSync>
                <p:childTnLst>
                  <p:par>
                    <p:cTn id="89" fill="hold">
                      <p:stCondLst>
                        <p:cond delay="0"/>
                      </p:stCondLst>
                      <p:childTnLst>
                        <p:par>
                          <p:cTn id="90" fill="hold">
                            <p:stCondLst>
                              <p:cond delay="0"/>
                            </p:stCondLst>
                            <p:childTnLst>
                              <p:par>
                                <p:cTn id="91" presetID="16" presetClass="exit" presetSubtype="21" fill="hold" nodeType="clickEffect">
                                  <p:stCondLst>
                                    <p:cond delay="0"/>
                                  </p:stCondLst>
                                  <p:childTnLst>
                                    <p:animEffect transition="out" filter="barn(inVertical)">
                                      <p:cBhvr>
                                        <p:cTn id="92" dur="500"/>
                                        <p:tgtEl>
                                          <p:spTgt spid="41"/>
                                        </p:tgtEl>
                                      </p:cBhvr>
                                    </p:animEffect>
                                    <p:set>
                                      <p:cBhvr>
                                        <p:cTn id="93" dur="1" fill="hold">
                                          <p:stCondLst>
                                            <p:cond delay="499"/>
                                          </p:stCondLst>
                                        </p:cTn>
                                        <p:tgtEl>
                                          <p:spTgt spid="41"/>
                                        </p:tgtEl>
                                        <p:attrNameLst>
                                          <p:attrName>style.visibility</p:attrName>
                                        </p:attrNameLst>
                                      </p:cBhvr>
                                      <p:to>
                                        <p:strVal val="hidden"/>
                                      </p:to>
                                    </p:set>
                                  </p:childTnLst>
                                </p:cTn>
                              </p:par>
                            </p:childTnLst>
                          </p:cTn>
                        </p:par>
                        <p:par>
                          <p:cTn id="94" fill="hold">
                            <p:stCondLst>
                              <p:cond delay="1500"/>
                            </p:stCondLst>
                            <p:childTnLst>
                              <p:par>
                                <p:cTn id="95" presetID="16" presetClass="entr" presetSubtype="21"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arn(inVertical)">
                                      <p:cBhvr>
                                        <p:cTn id="97" dur="500"/>
                                        <p:tgtEl>
                                          <p:spTgt spid="29"/>
                                        </p:tgtEl>
                                      </p:cBhvr>
                                    </p:animEffect>
                                  </p:childTnLst>
                                </p:cTn>
                              </p:par>
                            </p:childTnLst>
                          </p:cTn>
                        </p:par>
                        <p:par>
                          <p:cTn id="98" fill="hold">
                            <p:stCondLst>
                              <p:cond delay="3000"/>
                            </p:stCondLst>
                            <p:childTnLst>
                              <p:par>
                                <p:cTn id="99" presetID="16" presetClass="entr" presetSubtype="21"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arn(inVertical)">
                                      <p:cBhvr>
                                        <p:cTn id="101" dur="500"/>
                                        <p:tgtEl>
                                          <p:spTgt spid="33"/>
                                        </p:tgtEl>
                                      </p:cBhvr>
                                    </p:animEffect>
                                  </p:childTnLst>
                                </p:cTn>
                              </p:par>
                            </p:childTnLst>
                          </p:cTn>
                        </p:par>
                        <p:par>
                          <p:cTn id="102" fill="hold">
                            <p:stCondLst>
                              <p:cond delay="4500"/>
                            </p:stCondLst>
                            <p:childTnLst>
                              <p:par>
                                <p:cTn id="103" presetID="16" presetClass="entr" presetSubtype="21"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barn(inVertical)">
                                      <p:cBhvr>
                                        <p:cTn id="105" dur="500"/>
                                        <p:tgtEl>
                                          <p:spTgt spid="19"/>
                                        </p:tgtEl>
                                      </p:cBhvr>
                                    </p:animEffect>
                                  </p:childTnLst>
                                </p:cTn>
                              </p:par>
                            </p:childTnLst>
                          </p:cTn>
                        </p:par>
                      </p:childTnLst>
                    </p:cTn>
                  </p:par>
                </p:childTnLst>
              </p:cTn>
              <p:nextCondLst>
                <p:cond evt="onClick" delay="0">
                  <p:tgtEl>
                    <p:spTgt spid="41"/>
                  </p:tgtEl>
                </p:cond>
              </p:nextCondLst>
            </p:seq>
            <p:seq concurrent="1" nextAc="seek">
              <p:cTn id="106" restart="whenNotActive" fill="hold" evtFilter="cancelBubble" nodeType="interactiveSeq">
                <p:stCondLst>
                  <p:cond evt="onClick" delay="0">
                    <p:tgtEl>
                      <p:spTgt spid="42"/>
                    </p:tgtEl>
                  </p:cond>
                </p:stCondLst>
                <p:endSync evt="end" delay="0">
                  <p:rtn val="all"/>
                </p:endSync>
                <p:childTnLst>
                  <p:par>
                    <p:cTn id="107" fill="hold">
                      <p:stCondLst>
                        <p:cond delay="0"/>
                      </p:stCondLst>
                      <p:childTnLst>
                        <p:par>
                          <p:cTn id="108" fill="hold">
                            <p:stCondLst>
                              <p:cond delay="0"/>
                            </p:stCondLst>
                            <p:childTnLst>
                              <p:par>
                                <p:cTn id="109" presetID="16" presetClass="exit" presetSubtype="21" fill="hold" nodeType="clickEffect">
                                  <p:stCondLst>
                                    <p:cond delay="0"/>
                                  </p:stCondLst>
                                  <p:childTnLst>
                                    <p:animEffect transition="out" filter="barn(inVertical)">
                                      <p:cBhvr>
                                        <p:cTn id="110" dur="500"/>
                                        <p:tgtEl>
                                          <p:spTgt spid="42"/>
                                        </p:tgtEl>
                                      </p:cBhvr>
                                    </p:animEffect>
                                    <p:set>
                                      <p:cBhvr>
                                        <p:cTn id="111" dur="1" fill="hold">
                                          <p:stCondLst>
                                            <p:cond delay="499"/>
                                          </p:stCondLst>
                                        </p:cTn>
                                        <p:tgtEl>
                                          <p:spTgt spid="42"/>
                                        </p:tgtEl>
                                        <p:attrNameLst>
                                          <p:attrName>style.visibility</p:attrName>
                                        </p:attrNameLst>
                                      </p:cBhvr>
                                      <p:to>
                                        <p:strVal val="hidden"/>
                                      </p:to>
                                    </p:set>
                                  </p:childTnLst>
                                </p:cTn>
                              </p:par>
                            </p:childTnLst>
                          </p:cTn>
                        </p:par>
                        <p:par>
                          <p:cTn id="112" fill="hold">
                            <p:stCondLst>
                              <p:cond delay="500"/>
                            </p:stCondLst>
                            <p:childTnLst>
                              <p:par>
                                <p:cTn id="113" presetID="16" presetClass="entr" presetSubtype="21"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barn(inVertical)">
                                      <p:cBhvr>
                                        <p:cTn id="115" dur="500"/>
                                        <p:tgtEl>
                                          <p:spTgt spid="22"/>
                                        </p:tgtEl>
                                      </p:cBhvr>
                                    </p:animEffect>
                                  </p:childTnLst>
                                </p:cTn>
                              </p:par>
                            </p:childTnLst>
                          </p:cTn>
                        </p:par>
                        <p:par>
                          <p:cTn id="116" fill="hold">
                            <p:stCondLst>
                              <p:cond delay="1000"/>
                            </p:stCondLst>
                            <p:childTnLst>
                              <p:par>
                                <p:cTn id="117" presetID="16" presetClass="entr" presetSubtype="21"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barn(inVertical)">
                                      <p:cBhvr>
                                        <p:cTn id="119" dur="500"/>
                                        <p:tgtEl>
                                          <p:spTgt spid="24"/>
                                        </p:tgtEl>
                                      </p:cBhvr>
                                    </p:animEffect>
                                  </p:childTnLst>
                                </p:cTn>
                              </p:par>
                            </p:childTnLst>
                          </p:cTn>
                        </p:par>
                      </p:childTnLst>
                    </p:cTn>
                  </p:par>
                </p:childTnLst>
              </p:cTn>
              <p:nextCondLst>
                <p:cond evt="onClick" delay="0">
                  <p:tgtEl>
                    <p:spTgt spid="42"/>
                  </p:tgtEl>
                </p:cond>
              </p:nextCondLst>
            </p:seq>
          </p:childTnLst>
        </p:cTn>
      </p:par>
    </p:tnLst>
    <p:bldLst>
      <p:bldP spid="117" grpId="0" animBg="1"/>
      <p:bldP spid="119" grpId="0" animBg="1"/>
      <p:bldP spid="120" grpId="0" animBg="1"/>
      <p:bldP spid="121" grpId="0" animBg="1"/>
      <p:bldP spid="349" grpId="0" animBg="1"/>
      <p:bldP spid="18" grpId="0" animBg="1"/>
      <p:bldP spid="19" grpId="0"/>
      <p:bldP spid="20" grpId="0"/>
      <p:bldP spid="22" grpId="0"/>
      <p:bldP spid="24" grpId="0"/>
      <p:bldP spid="25" grpId="0"/>
      <p:bldP spid="26" grpId="0"/>
      <p:bldP spid="27" grpId="0"/>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87CB03BA-BA1E-DBE2-AD19-FA0B395EF239}"/>
              </a:ext>
            </a:extLst>
          </p:cNvPr>
          <p:cNvPicPr>
            <a:picLocks noChangeAspect="1"/>
          </p:cNvPicPr>
          <p:nvPr/>
        </p:nvPicPr>
        <p:blipFill>
          <a:blip r:embed="rId2"/>
          <a:stretch>
            <a:fillRect/>
          </a:stretch>
        </p:blipFill>
        <p:spPr>
          <a:xfrm>
            <a:off x="0" y="1674"/>
            <a:ext cx="12192000" cy="6854653"/>
          </a:xfrm>
          <a:prstGeom prst="rect">
            <a:avLst/>
          </a:prstGeom>
        </p:spPr>
      </p:pic>
      <p:pic>
        <p:nvPicPr>
          <p:cNvPr id="6" name="图片 37">
            <a:extLst>
              <a:ext uri="{FF2B5EF4-FFF2-40B4-BE49-F238E27FC236}">
                <a16:creationId xmlns:a16="http://schemas.microsoft.com/office/drawing/2014/main" id="{ED128366-7C87-8987-6D59-BEC64E020EAE}"/>
              </a:ext>
            </a:extLst>
          </p:cNvPr>
          <p:cNvPicPr>
            <a:picLocks noChangeAspect="1"/>
          </p:cNvPicPr>
          <p:nvPr/>
        </p:nvPicPr>
        <p:blipFill>
          <a:blip r:embed="rId3"/>
          <a:stretch>
            <a:fillRect/>
          </a:stretch>
        </p:blipFill>
        <p:spPr>
          <a:xfrm>
            <a:off x="3676311" y="5202528"/>
            <a:ext cx="2291764" cy="1097121"/>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580118" y="1847773"/>
            <a:ext cx="7182852" cy="3096416"/>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108801" y="1967021"/>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132840" y="1958134"/>
            <a:ext cx="6101491" cy="2757711"/>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198510" y="2226386"/>
            <a:ext cx="6101491" cy="5088573"/>
          </a:xfrm>
          <a:prstGeom prst="rect">
            <a:avLst/>
          </a:prstGeom>
          <a:noFill/>
        </p:spPr>
        <p:txBody>
          <a:bodyPr wrap="square" rtlCol="0">
            <a:spAutoFit/>
          </a:bodyPr>
          <a:lstStyle/>
          <a:p>
            <a:pPr algn="just">
              <a:lnSpc>
                <a:spcPct val="150000"/>
              </a:lnSpc>
              <a:spcAft>
                <a:spcPts val="800"/>
              </a:spcAft>
            </a:pPr>
            <a:r>
              <a:rPr lang="vi-VN" sz="32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 ngang 1: Từ gợi tả hình ảnh, dáng vẻ của sự vật được gọi là gì?</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914377">
              <a:defRPr/>
            </a:pPr>
            <a:endParaRPr lang="en-US" sz="222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pic>
        <p:nvPicPr>
          <p:cNvPr id="21" name="Graphic 20" descr="Home">
            <a:hlinkClick r:id="rId4" action="ppaction://hlinksldjump"/>
            <a:extLst>
              <a:ext uri="{FF2B5EF4-FFF2-40B4-BE49-F238E27FC236}">
                <a16:creationId xmlns:a16="http://schemas.microsoft.com/office/drawing/2014/main" id="{80E7BF02-E7AD-4CEB-AAF4-90930AB673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846163" y="217319"/>
            <a:ext cx="1211205" cy="1211205"/>
          </a:xfrm>
          <a:prstGeom prst="rect">
            <a:avLst/>
          </a:prstGeom>
        </p:spPr>
      </p:pic>
      <p:pic>
        <p:nvPicPr>
          <p:cNvPr id="72" name="Picture 71">
            <a:extLst>
              <a:ext uri="{FF2B5EF4-FFF2-40B4-BE49-F238E27FC236}">
                <a16:creationId xmlns:a16="http://schemas.microsoft.com/office/drawing/2014/main" id="{CED7F722-9E93-AB46-2262-906E0CEBFFBA}"/>
              </a:ext>
            </a:extLst>
          </p:cNvPr>
          <p:cNvPicPr>
            <a:picLocks noChangeAspect="1"/>
          </p:cNvPicPr>
          <p:nvPr/>
        </p:nvPicPr>
        <p:blipFill>
          <a:blip r:embed="rId7"/>
          <a:stretch>
            <a:fillRect/>
          </a:stretch>
        </p:blipFill>
        <p:spPr>
          <a:xfrm>
            <a:off x="484022" y="2711590"/>
            <a:ext cx="2206245" cy="3983745"/>
          </a:xfrm>
          <a:prstGeom prst="rect">
            <a:avLst/>
          </a:prstGeom>
        </p:spPr>
      </p:pic>
      <p:sp>
        <p:nvSpPr>
          <p:cNvPr id="5" name="1">
            <a:hlinkClick r:id="rId8" action="ppaction://hlinksldjump"/>
            <a:extLst>
              <a:ext uri="{FF2B5EF4-FFF2-40B4-BE49-F238E27FC236}">
                <a16:creationId xmlns:a16="http://schemas.microsoft.com/office/drawing/2014/main" id="{BC20F6D2-4C6A-3CE9-8E2B-B0A8B9D69C69}"/>
              </a:ext>
            </a:extLst>
          </p:cNvPr>
          <p:cNvSpPr/>
          <p:nvPr/>
        </p:nvSpPr>
        <p:spPr>
          <a:xfrm>
            <a:off x="1812836" y="746962"/>
            <a:ext cx="491961" cy="536852"/>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1</a:t>
            </a:r>
            <a:endParaRPr lang="en-US" sz="3200" b="1" dirty="0">
              <a:solidFill>
                <a:prstClr val="white"/>
              </a:solidFill>
              <a:latin typeface="Cambria" panose="02040503050406030204" pitchFamily="18" charset="0"/>
              <a:sym typeface="Arial"/>
            </a:endParaRPr>
          </a:p>
        </p:txBody>
      </p:sp>
      <p:graphicFrame>
        <p:nvGraphicFramePr>
          <p:cNvPr id="7" name="Table 6">
            <a:extLst>
              <a:ext uri="{FF2B5EF4-FFF2-40B4-BE49-F238E27FC236}">
                <a16:creationId xmlns:a16="http://schemas.microsoft.com/office/drawing/2014/main" id="{AF602B92-FA10-3A36-1C85-18E8C7CE8A97}"/>
              </a:ext>
            </a:extLst>
          </p:cNvPr>
          <p:cNvGraphicFramePr>
            <a:graphicFrameLocks noGrp="1"/>
          </p:cNvGraphicFramePr>
          <p:nvPr>
            <p:extLst>
              <p:ext uri="{D42A27DB-BD31-4B8C-83A1-F6EECF244321}">
                <p14:modId xmlns:p14="http://schemas.microsoft.com/office/powerpoint/2010/main" val="2219752669"/>
              </p:ext>
            </p:extLst>
          </p:nvPr>
        </p:nvGraphicFramePr>
        <p:xfrm>
          <a:off x="3676966" y="738486"/>
          <a:ext cx="5629723"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gridCol w="511793">
                  <a:extLst>
                    <a:ext uri="{9D8B030D-6E8A-4147-A177-3AD203B41FA5}">
                      <a16:colId xmlns:a16="http://schemas.microsoft.com/office/drawing/2014/main" val="2175081850"/>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Ừ</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Ợ</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Ì</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extLst>
                  <a:ext uri="{0D108BD9-81ED-4DB2-BD59-A6C34878D82A}">
                    <a16:rowId xmlns:a16="http://schemas.microsoft.com/office/drawing/2014/main" val="1658296104"/>
                  </a:ext>
                </a:extLst>
              </a:tr>
            </a:tbl>
          </a:graphicData>
        </a:graphic>
      </p:graphicFrame>
      <p:graphicFrame>
        <p:nvGraphicFramePr>
          <p:cNvPr id="9" name="Table 8">
            <a:extLst>
              <a:ext uri="{FF2B5EF4-FFF2-40B4-BE49-F238E27FC236}">
                <a16:creationId xmlns:a16="http://schemas.microsoft.com/office/drawing/2014/main" id="{9A4C2F7F-8AAA-2959-D57C-D3EBF21FDF34}"/>
              </a:ext>
            </a:extLst>
          </p:cNvPr>
          <p:cNvGraphicFramePr>
            <a:graphicFrameLocks noGrp="1"/>
          </p:cNvGraphicFramePr>
          <p:nvPr>
            <p:extLst>
              <p:ext uri="{D42A27DB-BD31-4B8C-83A1-F6EECF244321}">
                <p14:modId xmlns:p14="http://schemas.microsoft.com/office/powerpoint/2010/main" val="852280620"/>
              </p:ext>
            </p:extLst>
          </p:nvPr>
        </p:nvGraphicFramePr>
        <p:xfrm>
          <a:off x="3676311" y="727818"/>
          <a:ext cx="5629723"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gridCol w="511793">
                  <a:extLst>
                    <a:ext uri="{9D8B030D-6E8A-4147-A177-3AD203B41FA5}">
                      <a16:colId xmlns:a16="http://schemas.microsoft.com/office/drawing/2014/main" val="2175081850"/>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Ừ</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Ợ</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Ì</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spTree>
    <p:extLst>
      <p:ext uri="{BB962C8B-B14F-4D97-AF65-F5344CB8AC3E}">
        <p14:creationId xmlns:p14="http://schemas.microsoft.com/office/powerpoint/2010/main" val="519409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D6F295-2F03-2EB8-CA15-032E1E3C821F}"/>
              </a:ext>
            </a:extLst>
          </p:cNvPr>
          <p:cNvPicPr>
            <a:picLocks noChangeAspect="1"/>
          </p:cNvPicPr>
          <p:nvPr/>
        </p:nvPicPr>
        <p:blipFill>
          <a:blip r:embed="rId2"/>
          <a:stretch>
            <a:fillRect/>
          </a:stretch>
        </p:blipFill>
        <p:spPr>
          <a:xfrm>
            <a:off x="0" y="1674"/>
            <a:ext cx="12192000" cy="6854653"/>
          </a:xfrm>
          <a:prstGeom prst="rect">
            <a:avLst/>
          </a:prstGeom>
        </p:spPr>
      </p:pic>
      <p:pic>
        <p:nvPicPr>
          <p:cNvPr id="5" name="图片 36">
            <a:extLst>
              <a:ext uri="{FF2B5EF4-FFF2-40B4-BE49-F238E27FC236}">
                <a16:creationId xmlns:a16="http://schemas.microsoft.com/office/drawing/2014/main" id="{1714CB27-3AB0-8CC2-73C0-E0F01A927249}"/>
              </a:ext>
            </a:extLst>
          </p:cNvPr>
          <p:cNvPicPr>
            <a:picLocks noChangeAspect="1"/>
          </p:cNvPicPr>
          <p:nvPr/>
        </p:nvPicPr>
        <p:blipFill>
          <a:blip r:embed="rId3"/>
          <a:stretch>
            <a:fillRect/>
          </a:stretch>
        </p:blipFill>
        <p:spPr>
          <a:xfrm>
            <a:off x="-84482" y="4966738"/>
            <a:ext cx="1430321" cy="1113375"/>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351719" y="1893404"/>
            <a:ext cx="7859544" cy="3559789"/>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1880406" y="1659689"/>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2859965" y="2158871"/>
            <a:ext cx="6304415" cy="2886548"/>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2948658" y="2397829"/>
            <a:ext cx="6127025" cy="6463308"/>
          </a:xfrm>
          <a:prstGeom prst="rect">
            <a:avLst/>
          </a:prstGeom>
          <a:noFill/>
        </p:spPr>
        <p:txBody>
          <a:bodyPr wrap="square" rtlCol="0">
            <a:spAutoFit/>
          </a:bodyPr>
          <a:lstStyle/>
          <a:p>
            <a:pPr algn="just">
              <a:spcAft>
                <a:spcPts val="800"/>
              </a:spcAft>
            </a:pPr>
            <a:r>
              <a:rPr lang="vi-VN" sz="32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 ngang 2: Điền từ còn thiếu vào câu thơ</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2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“Đâu những ngày xưa, tôi nhớ tôi</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2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Băn khoăn đi kiếm...”</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914110">
              <a:defRPr/>
            </a:pPr>
            <a:endParaRPr lang="en-US" sz="26600">
              <a:solidFill>
                <a:schemeClr val="bg1"/>
              </a:solidFill>
              <a:latin typeface="Calibri Light" panose="020F0302020204030204"/>
              <a:ea typeface="Times New Roman" panose="02020603050405020304" pitchFamily="18" charset="0"/>
              <a:cs typeface="Times New Roman" panose="02020603050405020304" pitchFamily="18" charset="0"/>
              <a:sym typeface="Arial"/>
            </a:endParaRPr>
          </a:p>
        </p:txBody>
      </p:sp>
      <p:pic>
        <p:nvPicPr>
          <p:cNvPr id="20" name="Graphic 19" descr="Home">
            <a:hlinkClick r:id="rId4" action="ppaction://hlinksldjump"/>
            <a:extLst>
              <a:ext uri="{FF2B5EF4-FFF2-40B4-BE49-F238E27FC236}">
                <a16:creationId xmlns:a16="http://schemas.microsoft.com/office/drawing/2014/main" id="{FF4E75B4-64EF-4348-B41A-0CFB4839C5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20574" y="212965"/>
            <a:ext cx="1189369" cy="1189369"/>
          </a:xfrm>
          <a:prstGeom prst="rect">
            <a:avLst/>
          </a:prstGeom>
        </p:spPr>
      </p:pic>
      <p:pic>
        <p:nvPicPr>
          <p:cNvPr id="2" name="Picture 1">
            <a:extLst>
              <a:ext uri="{FF2B5EF4-FFF2-40B4-BE49-F238E27FC236}">
                <a16:creationId xmlns:a16="http://schemas.microsoft.com/office/drawing/2014/main" id="{D363D4FF-F7B5-F490-09B4-96416A99E7A0}"/>
              </a:ext>
            </a:extLst>
          </p:cNvPr>
          <p:cNvPicPr>
            <a:picLocks noChangeAspect="1"/>
          </p:cNvPicPr>
          <p:nvPr/>
        </p:nvPicPr>
        <p:blipFill>
          <a:blip r:embed="rId7"/>
          <a:stretch>
            <a:fillRect/>
          </a:stretch>
        </p:blipFill>
        <p:spPr>
          <a:xfrm>
            <a:off x="301524" y="2937321"/>
            <a:ext cx="2206245" cy="3983745"/>
          </a:xfrm>
          <a:prstGeom prst="rect">
            <a:avLst/>
          </a:prstGeom>
        </p:spPr>
      </p:pic>
      <p:sp>
        <p:nvSpPr>
          <p:cNvPr id="9" name="1">
            <a:hlinkClick r:id="rId8" action="ppaction://hlinksldjump"/>
            <a:extLst>
              <a:ext uri="{FF2B5EF4-FFF2-40B4-BE49-F238E27FC236}">
                <a16:creationId xmlns:a16="http://schemas.microsoft.com/office/drawing/2014/main" id="{F53FD973-DE5E-1BBC-D0F0-0B58B87EE697}"/>
              </a:ext>
            </a:extLst>
          </p:cNvPr>
          <p:cNvSpPr/>
          <p:nvPr/>
        </p:nvSpPr>
        <p:spPr>
          <a:xfrm>
            <a:off x="2175795" y="560422"/>
            <a:ext cx="684332" cy="494453"/>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2</a:t>
            </a:r>
            <a:endParaRPr lang="en-US" sz="3200" b="1" dirty="0">
              <a:solidFill>
                <a:prstClr val="white"/>
              </a:solidFill>
              <a:latin typeface="Cambria" panose="02040503050406030204" pitchFamily="18" charset="0"/>
              <a:sym typeface="Arial"/>
            </a:endParaRPr>
          </a:p>
        </p:txBody>
      </p:sp>
      <p:graphicFrame>
        <p:nvGraphicFramePr>
          <p:cNvPr id="11" name="Table 10">
            <a:extLst>
              <a:ext uri="{FF2B5EF4-FFF2-40B4-BE49-F238E27FC236}">
                <a16:creationId xmlns:a16="http://schemas.microsoft.com/office/drawing/2014/main" id="{C04C0CD3-D0B2-981A-7E75-B438E983A213}"/>
              </a:ext>
            </a:extLst>
          </p:cNvPr>
          <p:cNvGraphicFramePr>
            <a:graphicFrameLocks noGrp="1"/>
          </p:cNvGraphicFramePr>
          <p:nvPr>
            <p:extLst>
              <p:ext uri="{D42A27DB-BD31-4B8C-83A1-F6EECF244321}">
                <p14:modId xmlns:p14="http://schemas.microsoft.com/office/powerpoint/2010/main" val="3520000982"/>
              </p:ext>
            </p:extLst>
          </p:nvPr>
        </p:nvGraphicFramePr>
        <p:xfrm>
          <a:off x="4049483" y="626283"/>
          <a:ext cx="4094344"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Ê</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Đ</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Ờ</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extLst>
                  <a:ext uri="{0D108BD9-81ED-4DB2-BD59-A6C34878D82A}">
                    <a16:rowId xmlns:a16="http://schemas.microsoft.com/office/drawing/2014/main" val="1658296104"/>
                  </a:ext>
                </a:extLst>
              </a:tr>
            </a:tbl>
          </a:graphicData>
        </a:graphic>
      </p:graphicFrame>
      <p:graphicFrame>
        <p:nvGraphicFramePr>
          <p:cNvPr id="12" name="Table 11">
            <a:extLst>
              <a:ext uri="{FF2B5EF4-FFF2-40B4-BE49-F238E27FC236}">
                <a16:creationId xmlns:a16="http://schemas.microsoft.com/office/drawing/2014/main" id="{65D26992-147C-2B3F-DAF8-30BB25BC6F4F}"/>
              </a:ext>
            </a:extLst>
          </p:cNvPr>
          <p:cNvGraphicFramePr>
            <a:graphicFrameLocks noGrp="1"/>
          </p:cNvGraphicFramePr>
          <p:nvPr>
            <p:extLst>
              <p:ext uri="{D42A27DB-BD31-4B8C-83A1-F6EECF244321}">
                <p14:modId xmlns:p14="http://schemas.microsoft.com/office/powerpoint/2010/main" val="3451150434"/>
              </p:ext>
            </p:extLst>
          </p:nvPr>
        </p:nvGraphicFramePr>
        <p:xfrm>
          <a:off x="4048828" y="615615"/>
          <a:ext cx="4094344"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Ê</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Đ</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Ờ</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spTree>
    <p:extLst>
      <p:ext uri="{BB962C8B-B14F-4D97-AF65-F5344CB8AC3E}">
        <p14:creationId xmlns:p14="http://schemas.microsoft.com/office/powerpoint/2010/main" val="1352327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F55F89-67EB-2943-553D-810AFA0F1516}"/>
              </a:ext>
            </a:extLst>
          </p:cNvPr>
          <p:cNvPicPr>
            <a:picLocks noChangeAspect="1"/>
          </p:cNvPicPr>
          <p:nvPr/>
        </p:nvPicPr>
        <p:blipFill>
          <a:blip r:embed="rId2"/>
          <a:stretch>
            <a:fillRect/>
          </a:stretch>
        </p:blipFill>
        <p:spPr>
          <a:xfrm>
            <a:off x="0" y="1674"/>
            <a:ext cx="12192000" cy="6854653"/>
          </a:xfrm>
          <a:prstGeom prst="rect">
            <a:avLst/>
          </a:prstGeom>
        </p:spPr>
      </p:pic>
      <p:pic>
        <p:nvPicPr>
          <p:cNvPr id="6" name="图片 36">
            <a:extLst>
              <a:ext uri="{FF2B5EF4-FFF2-40B4-BE49-F238E27FC236}">
                <a16:creationId xmlns:a16="http://schemas.microsoft.com/office/drawing/2014/main" id="{D04F5840-CF38-7EFB-4E3C-A6D1E3F770E8}"/>
              </a:ext>
            </a:extLst>
          </p:cNvPr>
          <p:cNvPicPr>
            <a:picLocks noChangeAspect="1"/>
          </p:cNvPicPr>
          <p:nvPr/>
        </p:nvPicPr>
        <p:blipFill>
          <a:blip r:embed="rId3"/>
          <a:stretch>
            <a:fillRect/>
          </a:stretch>
        </p:blipFill>
        <p:spPr>
          <a:xfrm>
            <a:off x="-84482" y="4966738"/>
            <a:ext cx="1430321" cy="1113375"/>
          </a:xfrm>
          <a:prstGeom prst="rect">
            <a:avLst/>
          </a:prstGeom>
        </p:spPr>
      </p:pic>
      <p:pic>
        <p:nvPicPr>
          <p:cNvPr id="7" name="图片 37">
            <a:extLst>
              <a:ext uri="{FF2B5EF4-FFF2-40B4-BE49-F238E27FC236}">
                <a16:creationId xmlns:a16="http://schemas.microsoft.com/office/drawing/2014/main" id="{56C28059-5608-0DD3-D39F-7C52ED3EB90A}"/>
              </a:ext>
            </a:extLst>
          </p:cNvPr>
          <p:cNvPicPr>
            <a:picLocks noChangeAspect="1"/>
          </p:cNvPicPr>
          <p:nvPr/>
        </p:nvPicPr>
        <p:blipFill>
          <a:blip r:embed="rId4"/>
          <a:stretch>
            <a:fillRect/>
          </a:stretch>
        </p:blipFill>
        <p:spPr>
          <a:xfrm>
            <a:off x="3676311" y="5202528"/>
            <a:ext cx="2291764" cy="1097121"/>
          </a:xfrm>
          <a:prstGeom prst="rect">
            <a:avLst/>
          </a:prstGeom>
        </p:spPr>
      </p:pic>
      <p:grpSp>
        <p:nvGrpSpPr>
          <p:cNvPr id="2" name="Group 1">
            <a:extLst>
              <a:ext uri="{FF2B5EF4-FFF2-40B4-BE49-F238E27FC236}">
                <a16:creationId xmlns:a16="http://schemas.microsoft.com/office/drawing/2014/main" id="{BEE233A9-D7B4-40D9-ACF3-C787E24B451A}"/>
              </a:ext>
            </a:extLst>
          </p:cNvPr>
          <p:cNvGrpSpPr/>
          <p:nvPr/>
        </p:nvGrpSpPr>
        <p:grpSpPr>
          <a:xfrm>
            <a:off x="1948065" y="1489949"/>
            <a:ext cx="8295872" cy="2876489"/>
            <a:chOff x="2286002" y="1494701"/>
            <a:chExt cx="5986461" cy="3791674"/>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57488" y="1640382"/>
              <a:ext cx="5514975" cy="3645993"/>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2" y="1494701"/>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054636" y="1929326"/>
              <a:ext cx="4920678" cy="3068104"/>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dirty="0">
                <a:solidFill>
                  <a:prstClr val="white"/>
                </a:solidFill>
                <a:latin typeface="Calibri" panose="020F0502020204030204"/>
                <a:sym typeface="Arial"/>
              </a:endParaRPr>
            </a:p>
          </p:txBody>
        </p:sp>
      </p:grpSp>
      <p:sp>
        <p:nvSpPr>
          <p:cNvPr id="19" name="TextBox 18">
            <a:extLst>
              <a:ext uri="{FF2B5EF4-FFF2-40B4-BE49-F238E27FC236}">
                <a16:creationId xmlns:a16="http://schemas.microsoft.com/office/drawing/2014/main" id="{D3298975-E4D6-4EF0-A0DD-C34A6B315261}"/>
              </a:ext>
            </a:extLst>
          </p:cNvPr>
          <p:cNvSpPr txBox="1"/>
          <p:nvPr/>
        </p:nvSpPr>
        <p:spPr>
          <a:xfrm>
            <a:off x="3013220" y="1872600"/>
            <a:ext cx="6474617" cy="5427127"/>
          </a:xfrm>
          <a:prstGeom prst="rect">
            <a:avLst/>
          </a:prstGeom>
          <a:noFill/>
        </p:spPr>
        <p:txBody>
          <a:bodyPr wrap="square" rtlCol="0">
            <a:spAutoFit/>
          </a:bodyPr>
          <a:lstStyle/>
          <a:p>
            <a:pPr algn="just">
              <a:lnSpc>
                <a:spcPct val="150000"/>
              </a:lnSpc>
              <a:spcAft>
                <a:spcPts val="800"/>
              </a:spcAft>
            </a:pPr>
            <a:r>
              <a:rPr lang="vi-VN" sz="32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 ngang 3: Tên tác giả bài thơ “Chái bếp”</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914110">
              <a:defRPr/>
            </a:pPr>
            <a:endParaRPr lang="en-US" sz="24400">
              <a:solidFill>
                <a:schemeClr val="bg1"/>
              </a:solidFill>
              <a:latin typeface="Calibri Light" panose="020F0302020204030204"/>
              <a:ea typeface="Times New Roman" panose="02020603050405020304" pitchFamily="18" charset="0"/>
              <a:cs typeface="Times New Roman" panose="02020603050405020304" pitchFamily="18" charset="0"/>
              <a:sym typeface="Arial"/>
            </a:endParaRPr>
          </a:p>
        </p:txBody>
      </p:sp>
      <p:pic>
        <p:nvPicPr>
          <p:cNvPr id="20" name="Graphic 19" descr="Home">
            <a:hlinkClick r:id="rId5" action="ppaction://hlinksldjump"/>
            <a:extLst>
              <a:ext uri="{FF2B5EF4-FFF2-40B4-BE49-F238E27FC236}">
                <a16:creationId xmlns:a16="http://schemas.microsoft.com/office/drawing/2014/main" id="{09017410-7EC0-4BAB-B6DE-051CCC554E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828174" y="169476"/>
            <a:ext cx="1205669" cy="1205669"/>
          </a:xfrm>
          <a:prstGeom prst="rect">
            <a:avLst/>
          </a:prstGeom>
        </p:spPr>
      </p:pic>
      <p:pic>
        <p:nvPicPr>
          <p:cNvPr id="3" name="Picture 2">
            <a:extLst>
              <a:ext uri="{FF2B5EF4-FFF2-40B4-BE49-F238E27FC236}">
                <a16:creationId xmlns:a16="http://schemas.microsoft.com/office/drawing/2014/main" id="{9D51F345-318F-9740-2DCC-703527CD92B5}"/>
              </a:ext>
            </a:extLst>
          </p:cNvPr>
          <p:cNvPicPr>
            <a:picLocks noChangeAspect="1"/>
          </p:cNvPicPr>
          <p:nvPr/>
        </p:nvPicPr>
        <p:blipFill>
          <a:blip r:embed="rId8"/>
          <a:stretch>
            <a:fillRect/>
          </a:stretch>
        </p:blipFill>
        <p:spPr>
          <a:xfrm>
            <a:off x="301524" y="2937321"/>
            <a:ext cx="2206245" cy="3983745"/>
          </a:xfrm>
          <a:prstGeom prst="rect">
            <a:avLst/>
          </a:prstGeom>
        </p:spPr>
      </p:pic>
      <p:sp>
        <p:nvSpPr>
          <p:cNvPr id="9" name="1">
            <a:hlinkClick r:id="rId9" action="ppaction://hlinksldjump"/>
            <a:extLst>
              <a:ext uri="{FF2B5EF4-FFF2-40B4-BE49-F238E27FC236}">
                <a16:creationId xmlns:a16="http://schemas.microsoft.com/office/drawing/2014/main" id="{738BE460-2CF7-EB7F-658A-15AD038575CA}"/>
              </a:ext>
            </a:extLst>
          </p:cNvPr>
          <p:cNvSpPr/>
          <p:nvPr/>
        </p:nvSpPr>
        <p:spPr>
          <a:xfrm>
            <a:off x="1676071" y="661981"/>
            <a:ext cx="563449" cy="494452"/>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3</a:t>
            </a:r>
            <a:endParaRPr lang="en-US" sz="3200" b="1" dirty="0">
              <a:solidFill>
                <a:prstClr val="white"/>
              </a:solidFill>
              <a:latin typeface="Cambria" panose="02040503050406030204" pitchFamily="18" charset="0"/>
              <a:sym typeface="Arial"/>
            </a:endParaRPr>
          </a:p>
        </p:txBody>
      </p:sp>
      <p:graphicFrame>
        <p:nvGraphicFramePr>
          <p:cNvPr id="10" name="Table 9">
            <a:extLst>
              <a:ext uri="{FF2B5EF4-FFF2-40B4-BE49-F238E27FC236}">
                <a16:creationId xmlns:a16="http://schemas.microsoft.com/office/drawing/2014/main" id="{6D340BEB-5D8C-DF5B-F0A3-FD1D4B5AD054}"/>
              </a:ext>
            </a:extLst>
          </p:cNvPr>
          <p:cNvGraphicFramePr>
            <a:graphicFrameLocks noGrp="1"/>
          </p:cNvGraphicFramePr>
          <p:nvPr>
            <p:extLst>
              <p:ext uri="{D42A27DB-BD31-4B8C-83A1-F6EECF244321}">
                <p14:modId xmlns:p14="http://schemas.microsoft.com/office/powerpoint/2010/main" val="1652668139"/>
              </p:ext>
            </p:extLst>
          </p:nvPr>
        </p:nvGraphicFramePr>
        <p:xfrm>
          <a:off x="3715847" y="650949"/>
          <a:ext cx="5117930"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Ữ</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Ơ</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extLst>
                  <a:ext uri="{0D108BD9-81ED-4DB2-BD59-A6C34878D82A}">
                    <a16:rowId xmlns:a16="http://schemas.microsoft.com/office/drawing/2014/main" val="1658296104"/>
                  </a:ext>
                </a:extLst>
              </a:tr>
            </a:tbl>
          </a:graphicData>
        </a:graphic>
      </p:graphicFrame>
      <p:graphicFrame>
        <p:nvGraphicFramePr>
          <p:cNvPr id="12" name="Table 11">
            <a:extLst>
              <a:ext uri="{FF2B5EF4-FFF2-40B4-BE49-F238E27FC236}">
                <a16:creationId xmlns:a16="http://schemas.microsoft.com/office/drawing/2014/main" id="{8B769DD3-BC41-C0CE-6CAD-06978D61E0F3}"/>
              </a:ext>
            </a:extLst>
          </p:cNvPr>
          <p:cNvGraphicFramePr>
            <a:graphicFrameLocks noGrp="1"/>
          </p:cNvGraphicFramePr>
          <p:nvPr>
            <p:extLst>
              <p:ext uri="{D42A27DB-BD31-4B8C-83A1-F6EECF244321}">
                <p14:modId xmlns:p14="http://schemas.microsoft.com/office/powerpoint/2010/main" val="2911860741"/>
              </p:ext>
            </p:extLst>
          </p:nvPr>
        </p:nvGraphicFramePr>
        <p:xfrm>
          <a:off x="3715192" y="640281"/>
          <a:ext cx="5117930"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Ữ</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Ơ</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spTree>
    <p:extLst>
      <p:ext uri="{BB962C8B-B14F-4D97-AF65-F5344CB8AC3E}">
        <p14:creationId xmlns:p14="http://schemas.microsoft.com/office/powerpoint/2010/main" val="111231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FC32B68-55B6-F95C-D943-38EF4F46D634}"/>
              </a:ext>
            </a:extLst>
          </p:cNvPr>
          <p:cNvPicPr>
            <a:picLocks noChangeAspect="1"/>
          </p:cNvPicPr>
          <p:nvPr/>
        </p:nvPicPr>
        <p:blipFill>
          <a:blip r:embed="rId2"/>
          <a:stretch>
            <a:fillRect/>
          </a:stretch>
        </p:blipFill>
        <p:spPr>
          <a:xfrm>
            <a:off x="0" y="1674"/>
            <a:ext cx="12192000" cy="6854653"/>
          </a:xfrm>
          <a:prstGeom prst="rect">
            <a:avLst/>
          </a:prstGeom>
        </p:spPr>
      </p:pic>
      <p:sp>
        <p:nvSpPr>
          <p:cNvPr id="19" name="TextBox 18">
            <a:extLst>
              <a:ext uri="{FF2B5EF4-FFF2-40B4-BE49-F238E27FC236}">
                <a16:creationId xmlns:a16="http://schemas.microsoft.com/office/drawing/2014/main" id="{D3298975-E4D6-4EF0-A0DD-C34A6B315261}"/>
              </a:ext>
            </a:extLst>
          </p:cNvPr>
          <p:cNvSpPr txBox="1"/>
          <p:nvPr/>
        </p:nvSpPr>
        <p:spPr>
          <a:xfrm>
            <a:off x="3411641" y="2561240"/>
            <a:ext cx="5377351" cy="1953868"/>
          </a:xfrm>
          <a:prstGeom prst="rect">
            <a:avLst/>
          </a:prstGeom>
          <a:noFill/>
        </p:spPr>
        <p:txBody>
          <a:bodyPr wrap="square" rtlCol="0">
            <a:spAutoFit/>
          </a:bodyPr>
          <a:lstStyle/>
          <a:p>
            <a:pPr algn="just" defTabSz="914377">
              <a:lnSpc>
                <a:spcPct val="150000"/>
              </a:lnSpc>
              <a:defRPr/>
            </a:pPr>
            <a:r>
              <a:rPr lang="en-US" sz="2800" i="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a:rPr>
              <a:t>Hàng ngang 4: Điền vế còn thiếu vao câu sau: “Yêu trẻ, trẻ đến nhà, ….”</a:t>
            </a:r>
            <a:endParaRPr lang="en-US" sz="2800">
              <a:solidFill>
                <a:prstClr val="white"/>
              </a:solidFill>
              <a:latin typeface=".VnTime"/>
              <a:ea typeface="Times New Roman" panose="02020603050405020304" pitchFamily="18" charset="0"/>
              <a:cs typeface="Times New Roman" panose="02020603050405020304" pitchFamily="18" charset="0"/>
              <a:sym typeface="Arial"/>
            </a:endParaRPr>
          </a:p>
        </p:txBody>
      </p:sp>
      <p:pic>
        <p:nvPicPr>
          <p:cNvPr id="4" name="图片 36">
            <a:extLst>
              <a:ext uri="{FF2B5EF4-FFF2-40B4-BE49-F238E27FC236}">
                <a16:creationId xmlns:a16="http://schemas.microsoft.com/office/drawing/2014/main" id="{3922DDBC-F684-E6E8-AFD9-875A2E66F71A}"/>
              </a:ext>
            </a:extLst>
          </p:cNvPr>
          <p:cNvPicPr>
            <a:picLocks noChangeAspect="1"/>
          </p:cNvPicPr>
          <p:nvPr/>
        </p:nvPicPr>
        <p:blipFill>
          <a:blip r:embed="rId3"/>
          <a:stretch>
            <a:fillRect/>
          </a:stretch>
        </p:blipFill>
        <p:spPr>
          <a:xfrm>
            <a:off x="-84482" y="4966738"/>
            <a:ext cx="1430321" cy="1113375"/>
          </a:xfrm>
          <a:prstGeom prst="rect">
            <a:avLst/>
          </a:prstGeom>
        </p:spPr>
      </p:pic>
      <p:pic>
        <p:nvPicPr>
          <p:cNvPr id="5" name="图片 37">
            <a:extLst>
              <a:ext uri="{FF2B5EF4-FFF2-40B4-BE49-F238E27FC236}">
                <a16:creationId xmlns:a16="http://schemas.microsoft.com/office/drawing/2014/main" id="{68493255-5211-6782-3E20-717141C394F0}"/>
              </a:ext>
            </a:extLst>
          </p:cNvPr>
          <p:cNvPicPr>
            <a:picLocks noChangeAspect="1"/>
          </p:cNvPicPr>
          <p:nvPr/>
        </p:nvPicPr>
        <p:blipFill>
          <a:blip r:embed="rId4"/>
          <a:stretch>
            <a:fillRect/>
          </a:stretch>
        </p:blipFill>
        <p:spPr>
          <a:xfrm>
            <a:off x="3676311" y="5202528"/>
            <a:ext cx="2291764" cy="1097121"/>
          </a:xfrm>
          <a:prstGeom prst="rect">
            <a:avLst/>
          </a:prstGeom>
        </p:spPr>
      </p:pic>
      <p:pic>
        <p:nvPicPr>
          <p:cNvPr id="10" name="图片 43">
            <a:extLst>
              <a:ext uri="{FF2B5EF4-FFF2-40B4-BE49-F238E27FC236}">
                <a16:creationId xmlns:a16="http://schemas.microsoft.com/office/drawing/2014/main" id="{B4148E5A-913A-BC2C-EA80-3379F54903C4}"/>
              </a:ext>
            </a:extLst>
          </p:cNvPr>
          <p:cNvPicPr>
            <a:picLocks noChangeAspect="1"/>
          </p:cNvPicPr>
          <p:nvPr/>
        </p:nvPicPr>
        <p:blipFill>
          <a:blip r:embed="rId5"/>
          <a:stretch>
            <a:fillRect/>
          </a:stretch>
        </p:blipFill>
        <p:spPr>
          <a:xfrm>
            <a:off x="-25623" y="1693513"/>
            <a:ext cx="1056488" cy="609512"/>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58696" y="1297644"/>
            <a:ext cx="6945475" cy="3669093"/>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7384" y="1867033"/>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6939" y="1692547"/>
            <a:ext cx="5918517" cy="3077765"/>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pic>
        <p:nvPicPr>
          <p:cNvPr id="34" name="Graphic 33" descr="Home">
            <a:hlinkClick r:id="rId6"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98296" y="18452"/>
            <a:ext cx="1141936" cy="1141936"/>
          </a:xfrm>
          <a:prstGeom prst="rect">
            <a:avLst/>
          </a:prstGeom>
        </p:spPr>
      </p:pic>
      <p:grpSp>
        <p:nvGrpSpPr>
          <p:cNvPr id="85" name="Google Shape;1670;p47">
            <a:extLst>
              <a:ext uri="{FF2B5EF4-FFF2-40B4-BE49-F238E27FC236}">
                <a16:creationId xmlns:a16="http://schemas.microsoft.com/office/drawing/2014/main" id="{7CFEAD1D-75B1-4279-9310-24162B3F4F9C}"/>
              </a:ext>
            </a:extLst>
          </p:cNvPr>
          <p:cNvGrpSpPr/>
          <p:nvPr/>
        </p:nvGrpSpPr>
        <p:grpSpPr>
          <a:xfrm>
            <a:off x="8972524" y="2986319"/>
            <a:ext cx="2841379" cy="1211844"/>
            <a:chOff x="6131555" y="246612"/>
            <a:chExt cx="2842406" cy="1212282"/>
          </a:xfrm>
        </p:grpSpPr>
        <p:grpSp>
          <p:nvGrpSpPr>
            <p:cNvPr id="86" name="Google Shape;1671;p47">
              <a:extLst>
                <a:ext uri="{FF2B5EF4-FFF2-40B4-BE49-F238E27FC236}">
                  <a16:creationId xmlns:a16="http://schemas.microsoft.com/office/drawing/2014/main" id="{32885858-B726-4F1C-8EB4-C2F8C6225846}"/>
                </a:ext>
              </a:extLst>
            </p:cNvPr>
            <p:cNvGrpSpPr/>
            <p:nvPr/>
          </p:nvGrpSpPr>
          <p:grpSpPr>
            <a:xfrm flipH="1">
              <a:off x="7142856" y="655124"/>
              <a:ext cx="656201" cy="775759"/>
              <a:chOff x="4377350" y="3576850"/>
              <a:chExt cx="1070125" cy="1265100"/>
            </a:xfrm>
          </p:grpSpPr>
          <p:sp>
            <p:nvSpPr>
              <p:cNvPr id="111" name="Google Shape;1672;p47">
                <a:extLst>
                  <a:ext uri="{FF2B5EF4-FFF2-40B4-BE49-F238E27FC236}">
                    <a16:creationId xmlns:a16="http://schemas.microsoft.com/office/drawing/2014/main" id="{C5E7A79C-4AE8-4100-A91B-1EDF8833A992}"/>
                  </a:ext>
                </a:extLst>
              </p:cNvPr>
              <p:cNvSpPr/>
              <p:nvPr/>
            </p:nvSpPr>
            <p:spPr>
              <a:xfrm>
                <a:off x="4570325" y="3718650"/>
                <a:ext cx="877150" cy="1021050"/>
              </a:xfrm>
              <a:custGeom>
                <a:avLst/>
                <a:gdLst/>
                <a:ahLst/>
                <a:cxnLst/>
                <a:rect l="l" t="t" r="r" b="b"/>
                <a:pathLst>
                  <a:path w="35086" h="40842" extrusionOk="0">
                    <a:moveTo>
                      <a:pt x="10809" y="1"/>
                    </a:moveTo>
                    <a:cubicBezTo>
                      <a:pt x="10782" y="1"/>
                      <a:pt x="10755" y="2"/>
                      <a:pt x="10728" y="3"/>
                    </a:cubicBezTo>
                    <a:cubicBezTo>
                      <a:pt x="8848" y="103"/>
                      <a:pt x="6091" y="2083"/>
                      <a:pt x="3560" y="6269"/>
                    </a:cubicBezTo>
                    <a:cubicBezTo>
                      <a:pt x="1304" y="14138"/>
                      <a:pt x="1" y="24188"/>
                      <a:pt x="1605" y="30128"/>
                    </a:cubicBezTo>
                    <a:lnTo>
                      <a:pt x="6768" y="35767"/>
                    </a:lnTo>
                    <a:cubicBezTo>
                      <a:pt x="7442" y="35381"/>
                      <a:pt x="8160" y="35216"/>
                      <a:pt x="8914" y="35216"/>
                    </a:cubicBezTo>
                    <a:cubicBezTo>
                      <a:pt x="13315" y="35216"/>
                      <a:pt x="18948" y="40842"/>
                      <a:pt x="24411" y="40842"/>
                    </a:cubicBezTo>
                    <a:cubicBezTo>
                      <a:pt x="26078" y="40842"/>
                      <a:pt x="27729" y="40318"/>
                      <a:pt x="29324" y="38950"/>
                    </a:cubicBezTo>
                    <a:cubicBezTo>
                      <a:pt x="31705" y="36895"/>
                      <a:pt x="23585" y="32584"/>
                      <a:pt x="31780" y="30479"/>
                    </a:cubicBezTo>
                    <a:cubicBezTo>
                      <a:pt x="35085" y="29623"/>
                      <a:pt x="34623" y="23759"/>
                      <a:pt x="28511" y="23759"/>
                    </a:cubicBezTo>
                    <a:cubicBezTo>
                      <a:pt x="28180" y="23759"/>
                      <a:pt x="27833" y="23776"/>
                      <a:pt x="27470" y="23812"/>
                    </a:cubicBezTo>
                    <a:cubicBezTo>
                      <a:pt x="27770" y="21632"/>
                      <a:pt x="27294" y="20680"/>
                      <a:pt x="25690" y="19101"/>
                    </a:cubicBezTo>
                    <a:cubicBezTo>
                      <a:pt x="24111" y="17522"/>
                      <a:pt x="24963" y="14990"/>
                      <a:pt x="23334" y="12509"/>
                    </a:cubicBezTo>
                    <a:cubicBezTo>
                      <a:pt x="21705" y="10053"/>
                      <a:pt x="17620" y="9376"/>
                      <a:pt x="15590" y="7572"/>
                    </a:cubicBezTo>
                    <a:cubicBezTo>
                      <a:pt x="13581" y="5811"/>
                      <a:pt x="13364" y="1"/>
                      <a:pt x="10809" y="1"/>
                    </a:cubicBezTo>
                    <a:close/>
                  </a:path>
                </a:pathLst>
              </a:custGeom>
              <a:solidFill>
                <a:schemeClr val="accent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12" name="Google Shape;1673;p47">
                <a:extLst>
                  <a:ext uri="{FF2B5EF4-FFF2-40B4-BE49-F238E27FC236}">
                    <a16:creationId xmlns:a16="http://schemas.microsoft.com/office/drawing/2014/main" id="{F5603A0F-3B69-46CE-9A14-F01070B1914E}"/>
                  </a:ext>
                </a:extLst>
              </p:cNvPr>
              <p:cNvSpPr/>
              <p:nvPr/>
            </p:nvSpPr>
            <p:spPr>
              <a:xfrm>
                <a:off x="4652400" y="3833350"/>
                <a:ext cx="359050" cy="552225"/>
              </a:xfrm>
              <a:custGeom>
                <a:avLst/>
                <a:gdLst/>
                <a:ahLst/>
                <a:cxnLst/>
                <a:rect l="l" t="t" r="r" b="b"/>
                <a:pathLst>
                  <a:path w="14362" h="22089" extrusionOk="0">
                    <a:moveTo>
                      <a:pt x="7224" y="0"/>
                    </a:moveTo>
                    <a:cubicBezTo>
                      <a:pt x="5641" y="0"/>
                      <a:pt x="4830" y="1674"/>
                      <a:pt x="4287" y="2909"/>
                    </a:cubicBezTo>
                    <a:cubicBezTo>
                      <a:pt x="3409" y="4989"/>
                      <a:pt x="2908" y="7219"/>
                      <a:pt x="2382" y="9400"/>
                    </a:cubicBezTo>
                    <a:cubicBezTo>
                      <a:pt x="1" y="19074"/>
                      <a:pt x="753" y="21280"/>
                      <a:pt x="778" y="21480"/>
                    </a:cubicBezTo>
                    <a:cubicBezTo>
                      <a:pt x="842" y="21901"/>
                      <a:pt x="1158" y="22088"/>
                      <a:pt x="1494" y="22088"/>
                    </a:cubicBezTo>
                    <a:cubicBezTo>
                      <a:pt x="1818" y="22088"/>
                      <a:pt x="2159" y="21913"/>
                      <a:pt x="2307" y="21605"/>
                    </a:cubicBezTo>
                    <a:cubicBezTo>
                      <a:pt x="4562" y="18823"/>
                      <a:pt x="6668" y="15891"/>
                      <a:pt x="9374" y="13535"/>
                    </a:cubicBezTo>
                    <a:cubicBezTo>
                      <a:pt x="10502" y="12533"/>
                      <a:pt x="14362" y="8999"/>
                      <a:pt x="11505" y="7671"/>
                    </a:cubicBezTo>
                    <a:cubicBezTo>
                      <a:pt x="11229" y="7539"/>
                      <a:pt x="10945" y="7481"/>
                      <a:pt x="10657" y="7481"/>
                    </a:cubicBezTo>
                    <a:cubicBezTo>
                      <a:pt x="8854" y="7481"/>
                      <a:pt x="6903" y="9793"/>
                      <a:pt x="5866" y="11154"/>
                    </a:cubicBezTo>
                    <a:cubicBezTo>
                      <a:pt x="6267" y="10177"/>
                      <a:pt x="6668" y="9224"/>
                      <a:pt x="7069" y="8247"/>
                    </a:cubicBezTo>
                    <a:cubicBezTo>
                      <a:pt x="7720" y="6718"/>
                      <a:pt x="11379" y="177"/>
                      <a:pt x="7294" y="1"/>
                    </a:cubicBezTo>
                    <a:cubicBezTo>
                      <a:pt x="7271" y="1"/>
                      <a:pt x="7247" y="0"/>
                      <a:pt x="7224" y="0"/>
                    </a:cubicBezTo>
                    <a:close/>
                  </a:path>
                </a:pathLst>
              </a:custGeom>
              <a:solidFill>
                <a:schemeClr val="lt2"/>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13" name="Google Shape;1674;p47">
                <a:extLst>
                  <a:ext uri="{FF2B5EF4-FFF2-40B4-BE49-F238E27FC236}">
                    <a16:creationId xmlns:a16="http://schemas.microsoft.com/office/drawing/2014/main" id="{0F876A59-3FA3-4EAC-A1D2-8E3F4D3702B1}"/>
                  </a:ext>
                </a:extLst>
              </p:cNvPr>
              <p:cNvSpPr/>
              <p:nvPr/>
            </p:nvSpPr>
            <p:spPr>
              <a:xfrm>
                <a:off x="4718200" y="4162075"/>
                <a:ext cx="488750" cy="286775"/>
              </a:xfrm>
              <a:custGeom>
                <a:avLst/>
                <a:gdLst/>
                <a:ahLst/>
                <a:cxnLst/>
                <a:rect l="l" t="t" r="r" b="b"/>
                <a:pathLst>
                  <a:path w="19550" h="11471" extrusionOk="0">
                    <a:moveTo>
                      <a:pt x="11786" y="0"/>
                    </a:moveTo>
                    <a:cubicBezTo>
                      <a:pt x="10189" y="0"/>
                      <a:pt x="8233" y="1838"/>
                      <a:pt x="7244" y="2642"/>
                    </a:cubicBezTo>
                    <a:cubicBezTo>
                      <a:pt x="7219" y="2667"/>
                      <a:pt x="1" y="8732"/>
                      <a:pt x="1103" y="11088"/>
                    </a:cubicBezTo>
                    <a:cubicBezTo>
                      <a:pt x="1204" y="11314"/>
                      <a:pt x="1454" y="11439"/>
                      <a:pt x="1705" y="11464"/>
                    </a:cubicBezTo>
                    <a:cubicBezTo>
                      <a:pt x="1758" y="11468"/>
                      <a:pt x="1810" y="11470"/>
                      <a:pt x="1863" y="11470"/>
                    </a:cubicBezTo>
                    <a:cubicBezTo>
                      <a:pt x="3339" y="11470"/>
                      <a:pt x="4848" y="9812"/>
                      <a:pt x="8647" y="8481"/>
                    </a:cubicBezTo>
                    <a:cubicBezTo>
                      <a:pt x="11554" y="7433"/>
                      <a:pt x="13513" y="7307"/>
                      <a:pt x="14918" y="7307"/>
                    </a:cubicBezTo>
                    <a:cubicBezTo>
                      <a:pt x="15361" y="7307"/>
                      <a:pt x="15750" y="7319"/>
                      <a:pt x="16095" y="7319"/>
                    </a:cubicBezTo>
                    <a:cubicBezTo>
                      <a:pt x="17063" y="7319"/>
                      <a:pt x="17698" y="7221"/>
                      <a:pt x="18271" y="6476"/>
                    </a:cubicBezTo>
                    <a:cubicBezTo>
                      <a:pt x="19550" y="4847"/>
                      <a:pt x="17695" y="3143"/>
                      <a:pt x="16116" y="2867"/>
                    </a:cubicBezTo>
                    <a:cubicBezTo>
                      <a:pt x="15856" y="2822"/>
                      <a:pt x="15593" y="2801"/>
                      <a:pt x="15327" y="2801"/>
                    </a:cubicBezTo>
                    <a:cubicBezTo>
                      <a:pt x="14281" y="2801"/>
                      <a:pt x="13195" y="3125"/>
                      <a:pt x="12156" y="3544"/>
                    </a:cubicBezTo>
                    <a:cubicBezTo>
                      <a:pt x="13184" y="2592"/>
                      <a:pt x="14161" y="1213"/>
                      <a:pt x="12757" y="286"/>
                    </a:cubicBezTo>
                    <a:cubicBezTo>
                      <a:pt x="12459" y="86"/>
                      <a:pt x="12131" y="0"/>
                      <a:pt x="11786" y="0"/>
                    </a:cubicBezTo>
                    <a:close/>
                  </a:path>
                </a:pathLst>
              </a:custGeom>
              <a:solidFill>
                <a:schemeClr val="lt2"/>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14" name="Google Shape;1675;p47">
                <a:extLst>
                  <a:ext uri="{FF2B5EF4-FFF2-40B4-BE49-F238E27FC236}">
                    <a16:creationId xmlns:a16="http://schemas.microsoft.com/office/drawing/2014/main" id="{938D4890-EDB8-444E-9214-573A5EF7E39C}"/>
                  </a:ext>
                </a:extLst>
              </p:cNvPr>
              <p:cNvSpPr/>
              <p:nvPr/>
            </p:nvSpPr>
            <p:spPr>
              <a:xfrm>
                <a:off x="4796525" y="4381725"/>
                <a:ext cx="439225" cy="240050"/>
              </a:xfrm>
              <a:custGeom>
                <a:avLst/>
                <a:gdLst/>
                <a:ahLst/>
                <a:cxnLst/>
                <a:rect l="l" t="t" r="r" b="b"/>
                <a:pathLst>
                  <a:path w="17569" h="9602" extrusionOk="0">
                    <a:moveTo>
                      <a:pt x="13369" y="0"/>
                    </a:moveTo>
                    <a:cubicBezTo>
                      <a:pt x="9588" y="0"/>
                      <a:pt x="4177" y="1476"/>
                      <a:pt x="1554" y="3229"/>
                    </a:cubicBezTo>
                    <a:cubicBezTo>
                      <a:pt x="351" y="4006"/>
                      <a:pt x="0" y="5059"/>
                      <a:pt x="226" y="5234"/>
                    </a:cubicBezTo>
                    <a:cubicBezTo>
                      <a:pt x="401" y="6011"/>
                      <a:pt x="4462" y="6287"/>
                      <a:pt x="8722" y="8944"/>
                    </a:cubicBezTo>
                    <a:cubicBezTo>
                      <a:pt x="9246" y="9270"/>
                      <a:pt x="10328" y="9601"/>
                      <a:pt x="11285" y="9601"/>
                    </a:cubicBezTo>
                    <a:cubicBezTo>
                      <a:pt x="12388" y="9601"/>
                      <a:pt x="13326" y="9161"/>
                      <a:pt x="13058" y="7766"/>
                    </a:cubicBezTo>
                    <a:cubicBezTo>
                      <a:pt x="12782" y="6337"/>
                      <a:pt x="10477" y="5385"/>
                      <a:pt x="8848" y="4909"/>
                    </a:cubicBezTo>
                    <a:cubicBezTo>
                      <a:pt x="9382" y="4909"/>
                      <a:pt x="9906" y="4897"/>
                      <a:pt x="10433" y="4897"/>
                    </a:cubicBezTo>
                    <a:cubicBezTo>
                      <a:pt x="10697" y="4897"/>
                      <a:pt x="10961" y="4900"/>
                      <a:pt x="11229" y="4909"/>
                    </a:cubicBezTo>
                    <a:cubicBezTo>
                      <a:pt x="11601" y="4924"/>
                      <a:pt x="12086" y="4947"/>
                      <a:pt x="12620" y="4947"/>
                    </a:cubicBezTo>
                    <a:cubicBezTo>
                      <a:pt x="14712" y="4947"/>
                      <a:pt x="17569" y="4586"/>
                      <a:pt x="17469" y="1951"/>
                    </a:cubicBezTo>
                    <a:cubicBezTo>
                      <a:pt x="17402" y="558"/>
                      <a:pt x="15693" y="0"/>
                      <a:pt x="13369" y="0"/>
                    </a:cubicBezTo>
                    <a:close/>
                  </a:path>
                </a:pathLst>
              </a:custGeom>
              <a:solidFill>
                <a:schemeClr val="lt2"/>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15" name="Google Shape;1676;p47">
                <a:extLst>
                  <a:ext uri="{FF2B5EF4-FFF2-40B4-BE49-F238E27FC236}">
                    <a16:creationId xmlns:a16="http://schemas.microsoft.com/office/drawing/2014/main" id="{2266C621-D449-4327-AE56-5871C70F7AD6}"/>
                  </a:ext>
                </a:extLst>
              </p:cNvPr>
              <p:cNvSpPr/>
              <p:nvPr/>
            </p:nvSpPr>
            <p:spPr>
              <a:xfrm>
                <a:off x="4659300" y="3576850"/>
                <a:ext cx="661050" cy="737125"/>
              </a:xfrm>
              <a:custGeom>
                <a:avLst/>
                <a:gdLst/>
                <a:ahLst/>
                <a:cxnLst/>
                <a:rect l="l" t="t" r="r" b="b"/>
                <a:pathLst>
                  <a:path w="26442" h="29485" extrusionOk="0">
                    <a:moveTo>
                      <a:pt x="7290" y="0"/>
                    </a:moveTo>
                    <a:cubicBezTo>
                      <a:pt x="6450" y="0"/>
                      <a:pt x="5612" y="377"/>
                      <a:pt x="4813" y="1189"/>
                    </a:cubicBezTo>
                    <a:cubicBezTo>
                      <a:pt x="3184" y="2868"/>
                      <a:pt x="1404" y="6978"/>
                      <a:pt x="1" y="11941"/>
                    </a:cubicBezTo>
                    <a:cubicBezTo>
                      <a:pt x="2532" y="7755"/>
                      <a:pt x="5289" y="5775"/>
                      <a:pt x="7169" y="5675"/>
                    </a:cubicBezTo>
                    <a:cubicBezTo>
                      <a:pt x="7196" y="5674"/>
                      <a:pt x="7223" y="5673"/>
                      <a:pt x="7250" y="5673"/>
                    </a:cubicBezTo>
                    <a:cubicBezTo>
                      <a:pt x="9805" y="5673"/>
                      <a:pt x="10022" y="11483"/>
                      <a:pt x="12031" y="13244"/>
                    </a:cubicBezTo>
                    <a:cubicBezTo>
                      <a:pt x="14061" y="15048"/>
                      <a:pt x="18146" y="15725"/>
                      <a:pt x="19775" y="18181"/>
                    </a:cubicBezTo>
                    <a:cubicBezTo>
                      <a:pt x="21404" y="20662"/>
                      <a:pt x="20552" y="23194"/>
                      <a:pt x="22131" y="24773"/>
                    </a:cubicBezTo>
                    <a:cubicBezTo>
                      <a:pt x="23735" y="26352"/>
                      <a:pt x="24211" y="27304"/>
                      <a:pt x="23911" y="29484"/>
                    </a:cubicBezTo>
                    <a:cubicBezTo>
                      <a:pt x="25790" y="27530"/>
                      <a:pt x="26442" y="25374"/>
                      <a:pt x="24487" y="23469"/>
                    </a:cubicBezTo>
                    <a:cubicBezTo>
                      <a:pt x="21078" y="20111"/>
                      <a:pt x="24913" y="18156"/>
                      <a:pt x="22557" y="15850"/>
                    </a:cubicBezTo>
                    <a:cubicBezTo>
                      <a:pt x="22557" y="15850"/>
                      <a:pt x="22557" y="15850"/>
                      <a:pt x="22557" y="15825"/>
                    </a:cubicBezTo>
                    <a:cubicBezTo>
                      <a:pt x="20276" y="13620"/>
                      <a:pt x="16768" y="13845"/>
                      <a:pt x="14512" y="11640"/>
                    </a:cubicBezTo>
                    <a:cubicBezTo>
                      <a:pt x="11705" y="8908"/>
                      <a:pt x="12958" y="4146"/>
                      <a:pt x="10176" y="1439"/>
                    </a:cubicBezTo>
                    <a:cubicBezTo>
                      <a:pt x="9247" y="510"/>
                      <a:pt x="8266" y="0"/>
                      <a:pt x="7290" y="0"/>
                    </a:cubicBezTo>
                    <a:close/>
                  </a:path>
                </a:pathLst>
              </a:custGeom>
              <a:solidFill>
                <a:schemeClr val="accent3"/>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16" name="Google Shape;1677;p47">
                <a:extLst>
                  <a:ext uri="{FF2B5EF4-FFF2-40B4-BE49-F238E27FC236}">
                    <a16:creationId xmlns:a16="http://schemas.microsoft.com/office/drawing/2014/main" id="{C4D2DBC8-4D03-4CB6-800F-A4B8D71936D2}"/>
                  </a:ext>
                </a:extLst>
              </p:cNvPr>
              <p:cNvSpPr/>
              <p:nvPr/>
            </p:nvSpPr>
            <p:spPr>
              <a:xfrm>
                <a:off x="4377350" y="4184075"/>
                <a:ext cx="537000" cy="657875"/>
              </a:xfrm>
              <a:custGeom>
                <a:avLst/>
                <a:gdLst/>
                <a:ahLst/>
                <a:cxnLst/>
                <a:rect l="l" t="t" r="r" b="b"/>
                <a:pathLst>
                  <a:path w="21480" h="26315" extrusionOk="0">
                    <a:moveTo>
                      <a:pt x="6688" y="1"/>
                    </a:moveTo>
                    <a:cubicBezTo>
                      <a:pt x="6657" y="1"/>
                      <a:pt x="6625" y="3"/>
                      <a:pt x="6592" y="7"/>
                    </a:cubicBezTo>
                    <a:cubicBezTo>
                      <a:pt x="4261" y="308"/>
                      <a:pt x="5163" y="3742"/>
                      <a:pt x="5639" y="5346"/>
                    </a:cubicBezTo>
                    <a:cubicBezTo>
                      <a:pt x="5539" y="5371"/>
                      <a:pt x="5439" y="5396"/>
                      <a:pt x="5364" y="5421"/>
                    </a:cubicBezTo>
                    <a:cubicBezTo>
                      <a:pt x="4637" y="4469"/>
                      <a:pt x="3885" y="3642"/>
                      <a:pt x="2983" y="2840"/>
                    </a:cubicBezTo>
                    <a:cubicBezTo>
                      <a:pt x="2481" y="2396"/>
                      <a:pt x="1875" y="1922"/>
                      <a:pt x="1223" y="1922"/>
                    </a:cubicBezTo>
                    <a:cubicBezTo>
                      <a:pt x="1028" y="1922"/>
                      <a:pt x="829" y="1965"/>
                      <a:pt x="627" y="2063"/>
                    </a:cubicBezTo>
                    <a:cubicBezTo>
                      <a:pt x="0" y="2363"/>
                      <a:pt x="0" y="3316"/>
                      <a:pt x="727" y="3491"/>
                    </a:cubicBezTo>
                    <a:cubicBezTo>
                      <a:pt x="783" y="3504"/>
                      <a:pt x="836" y="3511"/>
                      <a:pt x="888" y="3511"/>
                    </a:cubicBezTo>
                    <a:cubicBezTo>
                      <a:pt x="1322" y="3511"/>
                      <a:pt x="1586" y="3062"/>
                      <a:pt x="1429" y="2614"/>
                    </a:cubicBezTo>
                    <a:lnTo>
                      <a:pt x="1429" y="2614"/>
                    </a:lnTo>
                    <a:cubicBezTo>
                      <a:pt x="1604" y="2689"/>
                      <a:pt x="1805" y="2739"/>
                      <a:pt x="1955" y="2815"/>
                    </a:cubicBezTo>
                    <a:cubicBezTo>
                      <a:pt x="2131" y="2890"/>
                      <a:pt x="2256" y="3015"/>
                      <a:pt x="2406" y="3115"/>
                    </a:cubicBezTo>
                    <a:cubicBezTo>
                      <a:pt x="2832" y="3441"/>
                      <a:pt x="3233" y="3817"/>
                      <a:pt x="3609" y="4193"/>
                    </a:cubicBezTo>
                    <a:cubicBezTo>
                      <a:pt x="4086" y="4669"/>
                      <a:pt x="4537" y="5145"/>
                      <a:pt x="4963" y="5672"/>
                    </a:cubicBezTo>
                    <a:cubicBezTo>
                      <a:pt x="4637" y="5772"/>
                      <a:pt x="4211" y="6749"/>
                      <a:pt x="4211" y="6900"/>
                    </a:cubicBezTo>
                    <a:cubicBezTo>
                      <a:pt x="4236" y="8228"/>
                      <a:pt x="4888" y="8880"/>
                      <a:pt x="6066" y="9105"/>
                    </a:cubicBezTo>
                    <a:cubicBezTo>
                      <a:pt x="5238" y="12013"/>
                      <a:pt x="7093" y="13717"/>
                      <a:pt x="9173" y="15471"/>
                    </a:cubicBezTo>
                    <a:cubicBezTo>
                      <a:pt x="9173" y="17576"/>
                      <a:pt x="10226" y="18930"/>
                      <a:pt x="12031" y="20258"/>
                    </a:cubicBezTo>
                    <a:cubicBezTo>
                      <a:pt x="14687" y="22238"/>
                      <a:pt x="17895" y="24394"/>
                      <a:pt x="20853" y="26173"/>
                    </a:cubicBezTo>
                    <a:cubicBezTo>
                      <a:pt x="20970" y="26251"/>
                      <a:pt x="21133" y="26314"/>
                      <a:pt x="21283" y="26314"/>
                    </a:cubicBezTo>
                    <a:cubicBezTo>
                      <a:pt x="21325" y="26314"/>
                      <a:pt x="21366" y="26309"/>
                      <a:pt x="21404" y="26298"/>
                    </a:cubicBezTo>
                    <a:cubicBezTo>
                      <a:pt x="21479" y="26123"/>
                      <a:pt x="21404" y="25872"/>
                      <a:pt x="21329" y="25722"/>
                    </a:cubicBezTo>
                    <a:cubicBezTo>
                      <a:pt x="19800" y="22664"/>
                      <a:pt x="17770" y="19381"/>
                      <a:pt x="16015" y="16649"/>
                    </a:cubicBezTo>
                    <a:cubicBezTo>
                      <a:pt x="14838" y="14820"/>
                      <a:pt x="13910" y="13767"/>
                      <a:pt x="11930" y="13341"/>
                    </a:cubicBezTo>
                    <a:cubicBezTo>
                      <a:pt x="10978" y="11135"/>
                      <a:pt x="10076" y="8855"/>
                      <a:pt x="7544" y="8203"/>
                    </a:cubicBezTo>
                    <a:cubicBezTo>
                      <a:pt x="8046" y="7100"/>
                      <a:pt x="7870" y="6073"/>
                      <a:pt x="6792" y="5471"/>
                    </a:cubicBezTo>
                    <a:cubicBezTo>
                      <a:pt x="6517" y="5321"/>
                      <a:pt x="6291" y="5346"/>
                      <a:pt x="6015" y="5296"/>
                    </a:cubicBezTo>
                    <a:cubicBezTo>
                      <a:pt x="5865" y="4569"/>
                      <a:pt x="5740" y="3817"/>
                      <a:pt x="5690" y="3090"/>
                    </a:cubicBezTo>
                    <a:cubicBezTo>
                      <a:pt x="5665" y="2714"/>
                      <a:pt x="5614" y="2288"/>
                      <a:pt x="5639" y="1962"/>
                    </a:cubicBezTo>
                    <a:cubicBezTo>
                      <a:pt x="5665" y="1637"/>
                      <a:pt x="5740" y="1386"/>
                      <a:pt x="5840" y="1135"/>
                    </a:cubicBezTo>
                    <a:cubicBezTo>
                      <a:pt x="5965" y="860"/>
                      <a:pt x="6066" y="759"/>
                      <a:pt x="6291" y="659"/>
                    </a:cubicBezTo>
                    <a:lnTo>
                      <a:pt x="6291" y="659"/>
                    </a:lnTo>
                    <a:cubicBezTo>
                      <a:pt x="6179" y="1091"/>
                      <a:pt x="6417" y="1438"/>
                      <a:pt x="6765" y="1438"/>
                    </a:cubicBezTo>
                    <a:cubicBezTo>
                      <a:pt x="6882" y="1438"/>
                      <a:pt x="7011" y="1399"/>
                      <a:pt x="7143" y="1311"/>
                    </a:cubicBezTo>
                    <a:cubicBezTo>
                      <a:pt x="7646" y="976"/>
                      <a:pt x="7349" y="1"/>
                      <a:pt x="6688"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grpSp>
        <p:grpSp>
          <p:nvGrpSpPr>
            <p:cNvPr id="87" name="Google Shape;1678;p47">
              <a:extLst>
                <a:ext uri="{FF2B5EF4-FFF2-40B4-BE49-F238E27FC236}">
                  <a16:creationId xmlns:a16="http://schemas.microsoft.com/office/drawing/2014/main" id="{9F218B7F-343F-41DE-B716-381D6F7C6D32}"/>
                </a:ext>
              </a:extLst>
            </p:cNvPr>
            <p:cNvGrpSpPr/>
            <p:nvPr/>
          </p:nvGrpSpPr>
          <p:grpSpPr>
            <a:xfrm flipH="1">
              <a:off x="8430908" y="1104009"/>
              <a:ext cx="543053" cy="354885"/>
              <a:chOff x="7218550" y="1264450"/>
              <a:chExt cx="1810175" cy="1182950"/>
            </a:xfrm>
          </p:grpSpPr>
          <p:sp>
            <p:nvSpPr>
              <p:cNvPr id="98" name="Google Shape;1679;p47">
                <a:extLst>
                  <a:ext uri="{FF2B5EF4-FFF2-40B4-BE49-F238E27FC236}">
                    <a16:creationId xmlns:a16="http://schemas.microsoft.com/office/drawing/2014/main" id="{FBBDDEEA-4B5B-45EB-9BE9-FEE273708075}"/>
                  </a:ext>
                </a:extLst>
              </p:cNvPr>
              <p:cNvSpPr/>
              <p:nvPr/>
            </p:nvSpPr>
            <p:spPr>
              <a:xfrm>
                <a:off x="7745500" y="1611025"/>
                <a:ext cx="449275" cy="522875"/>
              </a:xfrm>
              <a:custGeom>
                <a:avLst/>
                <a:gdLst/>
                <a:ahLst/>
                <a:cxnLst/>
                <a:rect l="l" t="t" r="r" b="b"/>
                <a:pathLst>
                  <a:path w="17971" h="20915" extrusionOk="0">
                    <a:moveTo>
                      <a:pt x="9157" y="1"/>
                    </a:moveTo>
                    <a:cubicBezTo>
                      <a:pt x="8604" y="1"/>
                      <a:pt x="8017" y="98"/>
                      <a:pt x="7394" y="305"/>
                    </a:cubicBezTo>
                    <a:cubicBezTo>
                      <a:pt x="1" y="2786"/>
                      <a:pt x="7545" y="15392"/>
                      <a:pt x="13560" y="20906"/>
                    </a:cubicBezTo>
                    <a:cubicBezTo>
                      <a:pt x="13560" y="20906"/>
                      <a:pt x="13619" y="20915"/>
                      <a:pt x="13730" y="20915"/>
                    </a:cubicBezTo>
                    <a:cubicBezTo>
                      <a:pt x="14247" y="20915"/>
                      <a:pt x="15888" y="20728"/>
                      <a:pt x="17971" y="18626"/>
                    </a:cubicBezTo>
                    <a:cubicBezTo>
                      <a:pt x="17971" y="18626"/>
                      <a:pt x="16837" y="1"/>
                      <a:pt x="9157" y="1"/>
                    </a:cubicBezTo>
                    <a:close/>
                  </a:path>
                </a:pathLst>
              </a:custGeom>
              <a:solidFill>
                <a:schemeClr val="accent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99" name="Google Shape;1680;p47">
                <a:extLst>
                  <a:ext uri="{FF2B5EF4-FFF2-40B4-BE49-F238E27FC236}">
                    <a16:creationId xmlns:a16="http://schemas.microsoft.com/office/drawing/2014/main" id="{78217336-16B5-4688-B85B-4A99D48D3C45}"/>
                  </a:ext>
                </a:extLst>
              </p:cNvPr>
              <p:cNvSpPr/>
              <p:nvPr/>
            </p:nvSpPr>
            <p:spPr>
              <a:xfrm>
                <a:off x="7517425" y="1725250"/>
                <a:ext cx="571475" cy="442275"/>
              </a:xfrm>
              <a:custGeom>
                <a:avLst/>
                <a:gdLst/>
                <a:ahLst/>
                <a:cxnLst/>
                <a:rect l="l" t="t" r="r" b="b"/>
                <a:pathLst>
                  <a:path w="22859" h="17691" extrusionOk="0">
                    <a:moveTo>
                      <a:pt x="9080" y="1"/>
                    </a:moveTo>
                    <a:cubicBezTo>
                      <a:pt x="7934" y="1"/>
                      <a:pt x="6807" y="419"/>
                      <a:pt x="5740" y="1400"/>
                    </a:cubicBezTo>
                    <a:cubicBezTo>
                      <a:pt x="1" y="6663"/>
                      <a:pt x="12031" y="15109"/>
                      <a:pt x="19775" y="17691"/>
                    </a:cubicBezTo>
                    <a:cubicBezTo>
                      <a:pt x="19775" y="17691"/>
                      <a:pt x="21605" y="17164"/>
                      <a:pt x="22858" y="13781"/>
                    </a:cubicBezTo>
                    <a:cubicBezTo>
                      <a:pt x="22858" y="13781"/>
                      <a:pt x="15659" y="1"/>
                      <a:pt x="9080" y="1"/>
                    </a:cubicBezTo>
                    <a:close/>
                  </a:path>
                </a:pathLst>
              </a:custGeom>
              <a:solidFill>
                <a:schemeClr val="lt2"/>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0" name="Google Shape;1681;p47">
                <a:extLst>
                  <a:ext uri="{FF2B5EF4-FFF2-40B4-BE49-F238E27FC236}">
                    <a16:creationId xmlns:a16="http://schemas.microsoft.com/office/drawing/2014/main" id="{7E1126B2-4A98-424B-BC1F-96CAF54A6974}"/>
                  </a:ext>
                </a:extLst>
              </p:cNvPr>
              <p:cNvSpPr/>
              <p:nvPr/>
            </p:nvSpPr>
            <p:spPr>
              <a:xfrm>
                <a:off x="7647750" y="2096700"/>
                <a:ext cx="298275" cy="329600"/>
              </a:xfrm>
              <a:custGeom>
                <a:avLst/>
                <a:gdLst/>
                <a:ahLst/>
                <a:cxnLst/>
                <a:rect l="l" t="t" r="r" b="b"/>
                <a:pathLst>
                  <a:path w="11931" h="13184" extrusionOk="0">
                    <a:moveTo>
                      <a:pt x="6617" y="1"/>
                    </a:moveTo>
                    <a:cubicBezTo>
                      <a:pt x="4136" y="803"/>
                      <a:pt x="1881" y="1279"/>
                      <a:pt x="1" y="1554"/>
                    </a:cubicBezTo>
                    <a:cubicBezTo>
                      <a:pt x="101" y="4963"/>
                      <a:pt x="928" y="9199"/>
                      <a:pt x="3635" y="13184"/>
                    </a:cubicBezTo>
                    <a:cubicBezTo>
                      <a:pt x="6116" y="12732"/>
                      <a:pt x="8923" y="12031"/>
                      <a:pt x="11931" y="10953"/>
                    </a:cubicBezTo>
                    <a:cubicBezTo>
                      <a:pt x="9124" y="7068"/>
                      <a:pt x="7520" y="3133"/>
                      <a:pt x="6617"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1" name="Google Shape;1682;p47">
                <a:extLst>
                  <a:ext uri="{FF2B5EF4-FFF2-40B4-BE49-F238E27FC236}">
                    <a16:creationId xmlns:a16="http://schemas.microsoft.com/office/drawing/2014/main" id="{74D5F499-1CB3-4FEB-8FDF-5CBDB76AD8EB}"/>
                  </a:ext>
                </a:extLst>
              </p:cNvPr>
              <p:cNvSpPr/>
              <p:nvPr/>
            </p:nvSpPr>
            <p:spPr>
              <a:xfrm>
                <a:off x="7338850" y="2143975"/>
                <a:ext cx="213075" cy="303425"/>
              </a:xfrm>
              <a:custGeom>
                <a:avLst/>
                <a:gdLst/>
                <a:ahLst/>
                <a:cxnLst/>
                <a:rect l="l" t="t" r="r" b="b"/>
                <a:pathLst>
                  <a:path w="8523" h="12137" extrusionOk="0">
                    <a:moveTo>
                      <a:pt x="6276" y="0"/>
                    </a:moveTo>
                    <a:cubicBezTo>
                      <a:pt x="3147" y="0"/>
                      <a:pt x="517" y="2410"/>
                      <a:pt x="277" y="5578"/>
                    </a:cubicBezTo>
                    <a:cubicBezTo>
                      <a:pt x="1" y="8912"/>
                      <a:pt x="2507" y="11844"/>
                      <a:pt x="5841" y="12095"/>
                    </a:cubicBezTo>
                    <a:cubicBezTo>
                      <a:pt x="5972" y="12095"/>
                      <a:pt x="6541" y="12137"/>
                      <a:pt x="7472" y="12137"/>
                    </a:cubicBezTo>
                    <a:cubicBezTo>
                      <a:pt x="7783" y="12137"/>
                      <a:pt x="8134" y="12132"/>
                      <a:pt x="8522" y="12120"/>
                    </a:cubicBezTo>
                    <a:cubicBezTo>
                      <a:pt x="6417" y="7759"/>
                      <a:pt x="6267" y="3423"/>
                      <a:pt x="6693" y="14"/>
                    </a:cubicBezTo>
                    <a:cubicBezTo>
                      <a:pt x="6553" y="5"/>
                      <a:pt x="6414" y="0"/>
                      <a:pt x="6276" y="0"/>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2" name="Google Shape;1683;p47">
                <a:extLst>
                  <a:ext uri="{FF2B5EF4-FFF2-40B4-BE49-F238E27FC236}">
                    <a16:creationId xmlns:a16="http://schemas.microsoft.com/office/drawing/2014/main" id="{B4685C20-63A7-4331-BE38-1DD4FD8E3214}"/>
                  </a:ext>
                </a:extLst>
              </p:cNvPr>
              <p:cNvSpPr/>
              <p:nvPr/>
            </p:nvSpPr>
            <p:spPr>
              <a:xfrm>
                <a:off x="7495500" y="2135550"/>
                <a:ext cx="243125" cy="311425"/>
              </a:xfrm>
              <a:custGeom>
                <a:avLst/>
                <a:gdLst/>
                <a:ahLst/>
                <a:cxnLst/>
                <a:rect l="l" t="t" r="r" b="b"/>
                <a:pathLst>
                  <a:path w="9725" h="12457" extrusionOk="0">
                    <a:moveTo>
                      <a:pt x="6091" y="0"/>
                    </a:moveTo>
                    <a:cubicBezTo>
                      <a:pt x="3973" y="312"/>
                      <a:pt x="2328" y="366"/>
                      <a:pt x="1375" y="366"/>
                    </a:cubicBezTo>
                    <a:cubicBezTo>
                      <a:pt x="873" y="366"/>
                      <a:pt x="563" y="351"/>
                      <a:pt x="477" y="351"/>
                    </a:cubicBezTo>
                    <a:lnTo>
                      <a:pt x="427" y="351"/>
                    </a:lnTo>
                    <a:cubicBezTo>
                      <a:pt x="1" y="3760"/>
                      <a:pt x="151" y="8096"/>
                      <a:pt x="2256" y="12457"/>
                    </a:cubicBezTo>
                    <a:cubicBezTo>
                      <a:pt x="4036" y="12407"/>
                      <a:pt x="6617" y="12206"/>
                      <a:pt x="9725" y="11630"/>
                    </a:cubicBezTo>
                    <a:cubicBezTo>
                      <a:pt x="7018" y="7645"/>
                      <a:pt x="6191" y="3409"/>
                      <a:pt x="6091" y="0"/>
                    </a:cubicBezTo>
                    <a:close/>
                  </a:path>
                </a:pathLst>
              </a:custGeom>
              <a:solidFill>
                <a:schemeClr val="accent4"/>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3" name="Google Shape;1684;p47">
                <a:extLst>
                  <a:ext uri="{FF2B5EF4-FFF2-40B4-BE49-F238E27FC236}">
                    <a16:creationId xmlns:a16="http://schemas.microsoft.com/office/drawing/2014/main" id="{FC90CDB1-448E-4023-8E0F-69D3DB76B52A}"/>
                  </a:ext>
                </a:extLst>
              </p:cNvPr>
              <p:cNvSpPr/>
              <p:nvPr/>
            </p:nvSpPr>
            <p:spPr>
              <a:xfrm>
                <a:off x="7969825" y="1815000"/>
                <a:ext cx="518200" cy="464050"/>
              </a:xfrm>
              <a:custGeom>
                <a:avLst/>
                <a:gdLst/>
                <a:ahLst/>
                <a:cxnLst/>
                <a:rect l="l" t="t" r="r" b="b"/>
                <a:pathLst>
                  <a:path w="20728" h="18562" extrusionOk="0">
                    <a:moveTo>
                      <a:pt x="14028" y="0"/>
                    </a:moveTo>
                    <a:cubicBezTo>
                      <a:pt x="12534" y="0"/>
                      <a:pt x="11032" y="547"/>
                      <a:pt x="9850" y="1644"/>
                    </a:cubicBezTo>
                    <a:cubicBezTo>
                      <a:pt x="6592" y="4727"/>
                      <a:pt x="3208" y="7008"/>
                      <a:pt x="0" y="8662"/>
                    </a:cubicBezTo>
                    <a:cubicBezTo>
                      <a:pt x="1429" y="11619"/>
                      <a:pt x="3684" y="15229"/>
                      <a:pt x="7118" y="18562"/>
                    </a:cubicBezTo>
                    <a:cubicBezTo>
                      <a:pt x="10777" y="16532"/>
                      <a:pt x="14537" y="13900"/>
                      <a:pt x="18171" y="10467"/>
                    </a:cubicBezTo>
                    <a:cubicBezTo>
                      <a:pt x="20602" y="8186"/>
                      <a:pt x="20727" y="4351"/>
                      <a:pt x="18421" y="1895"/>
                    </a:cubicBezTo>
                    <a:cubicBezTo>
                      <a:pt x="17238" y="634"/>
                      <a:pt x="15638" y="0"/>
                      <a:pt x="14028" y="0"/>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4" name="Google Shape;1685;p47">
                <a:extLst>
                  <a:ext uri="{FF2B5EF4-FFF2-40B4-BE49-F238E27FC236}">
                    <a16:creationId xmlns:a16="http://schemas.microsoft.com/office/drawing/2014/main" id="{DE2D847A-201D-400D-BDC6-ED8A081E8F73}"/>
                  </a:ext>
                </a:extLst>
              </p:cNvPr>
              <p:cNvSpPr/>
              <p:nvPr/>
            </p:nvSpPr>
            <p:spPr>
              <a:xfrm>
                <a:off x="7813175" y="2031550"/>
                <a:ext cx="334600" cy="339000"/>
              </a:xfrm>
              <a:custGeom>
                <a:avLst/>
                <a:gdLst/>
                <a:ahLst/>
                <a:cxnLst/>
                <a:rect l="l" t="t" r="r" b="b"/>
                <a:pathLst>
                  <a:path w="13384" h="13560" extrusionOk="0">
                    <a:moveTo>
                      <a:pt x="6266" y="0"/>
                    </a:moveTo>
                    <a:cubicBezTo>
                      <a:pt x="4086" y="1128"/>
                      <a:pt x="1980" y="1955"/>
                      <a:pt x="0" y="2607"/>
                    </a:cubicBezTo>
                    <a:cubicBezTo>
                      <a:pt x="903" y="5739"/>
                      <a:pt x="2507" y="9674"/>
                      <a:pt x="5314" y="13559"/>
                    </a:cubicBezTo>
                    <a:cubicBezTo>
                      <a:pt x="7519" y="12782"/>
                      <a:pt x="9800" y="11805"/>
                      <a:pt x="12156" y="10577"/>
                    </a:cubicBezTo>
                    <a:cubicBezTo>
                      <a:pt x="12557" y="10351"/>
                      <a:pt x="12983" y="10125"/>
                      <a:pt x="13384" y="9900"/>
                    </a:cubicBezTo>
                    <a:cubicBezTo>
                      <a:pt x="9950" y="6567"/>
                      <a:pt x="7695" y="2957"/>
                      <a:pt x="6266" y="0"/>
                    </a:cubicBezTo>
                    <a:close/>
                  </a:path>
                </a:pathLst>
              </a:custGeom>
              <a:solidFill>
                <a:schemeClr val="accent4"/>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5" name="Google Shape;1686;p47">
                <a:extLst>
                  <a:ext uri="{FF2B5EF4-FFF2-40B4-BE49-F238E27FC236}">
                    <a16:creationId xmlns:a16="http://schemas.microsoft.com/office/drawing/2014/main" id="{DA4A9177-78CE-43EC-82BA-D5C2421EEB2B}"/>
                  </a:ext>
                </a:extLst>
              </p:cNvPr>
              <p:cNvSpPr/>
              <p:nvPr/>
            </p:nvSpPr>
            <p:spPr>
              <a:xfrm>
                <a:off x="8072575" y="1672200"/>
                <a:ext cx="535125" cy="493125"/>
              </a:xfrm>
              <a:custGeom>
                <a:avLst/>
                <a:gdLst/>
                <a:ahLst/>
                <a:cxnLst/>
                <a:rect l="l" t="t" r="r" b="b"/>
                <a:pathLst>
                  <a:path w="21405" h="19725" extrusionOk="0">
                    <a:moveTo>
                      <a:pt x="11104" y="1"/>
                    </a:moveTo>
                    <a:cubicBezTo>
                      <a:pt x="7466" y="1"/>
                      <a:pt x="4045" y="2197"/>
                      <a:pt x="2657" y="5803"/>
                    </a:cubicBezTo>
                    <a:cubicBezTo>
                      <a:pt x="2632" y="5878"/>
                      <a:pt x="2582" y="5953"/>
                      <a:pt x="2557" y="6003"/>
                    </a:cubicBezTo>
                    <a:cubicBezTo>
                      <a:pt x="0" y="10289"/>
                      <a:pt x="1404" y="15828"/>
                      <a:pt x="5690" y="18409"/>
                    </a:cubicBezTo>
                    <a:cubicBezTo>
                      <a:pt x="7155" y="19299"/>
                      <a:pt x="8778" y="19724"/>
                      <a:pt x="10379" y="19724"/>
                    </a:cubicBezTo>
                    <a:cubicBezTo>
                      <a:pt x="11845" y="19724"/>
                      <a:pt x="13293" y="19368"/>
                      <a:pt x="14587" y="18685"/>
                    </a:cubicBezTo>
                    <a:cubicBezTo>
                      <a:pt x="16016" y="17958"/>
                      <a:pt x="17269" y="16805"/>
                      <a:pt x="18146" y="15326"/>
                    </a:cubicBezTo>
                    <a:cubicBezTo>
                      <a:pt x="18371" y="15001"/>
                      <a:pt x="19073" y="13798"/>
                      <a:pt x="19600" y="12394"/>
                    </a:cubicBezTo>
                    <a:cubicBezTo>
                      <a:pt x="21404" y="7707"/>
                      <a:pt x="19073" y="2419"/>
                      <a:pt x="14386" y="615"/>
                    </a:cubicBezTo>
                    <a:cubicBezTo>
                      <a:pt x="13305" y="198"/>
                      <a:pt x="12195" y="1"/>
                      <a:pt x="11104"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6" name="Google Shape;1687;p47">
                <a:extLst>
                  <a:ext uri="{FF2B5EF4-FFF2-40B4-BE49-F238E27FC236}">
                    <a16:creationId xmlns:a16="http://schemas.microsoft.com/office/drawing/2014/main" id="{8F30E994-3BFD-41B0-A2F3-17930E63B418}"/>
                  </a:ext>
                </a:extLst>
              </p:cNvPr>
              <p:cNvSpPr/>
              <p:nvPr/>
            </p:nvSpPr>
            <p:spPr>
              <a:xfrm>
                <a:off x="8409975" y="1532975"/>
                <a:ext cx="561075" cy="384800"/>
              </a:xfrm>
              <a:custGeom>
                <a:avLst/>
                <a:gdLst/>
                <a:ahLst/>
                <a:cxnLst/>
                <a:rect l="l" t="t" r="r" b="b"/>
                <a:pathLst>
                  <a:path w="22443" h="15392" extrusionOk="0">
                    <a:moveTo>
                      <a:pt x="21640" y="0"/>
                    </a:moveTo>
                    <a:cubicBezTo>
                      <a:pt x="21593" y="0"/>
                      <a:pt x="21544" y="6"/>
                      <a:pt x="21492" y="18"/>
                    </a:cubicBezTo>
                    <a:cubicBezTo>
                      <a:pt x="13723" y="1747"/>
                      <a:pt x="4274" y="7336"/>
                      <a:pt x="264" y="14454"/>
                    </a:cubicBezTo>
                    <a:cubicBezTo>
                      <a:pt x="0" y="14929"/>
                      <a:pt x="427" y="15392"/>
                      <a:pt x="835" y="15392"/>
                    </a:cubicBezTo>
                    <a:cubicBezTo>
                      <a:pt x="1009" y="15392"/>
                      <a:pt x="1179" y="15308"/>
                      <a:pt x="1291" y="15106"/>
                    </a:cubicBezTo>
                    <a:cubicBezTo>
                      <a:pt x="5151" y="8239"/>
                      <a:pt x="14299" y="2875"/>
                      <a:pt x="21743" y="1196"/>
                    </a:cubicBezTo>
                    <a:cubicBezTo>
                      <a:pt x="22443" y="1033"/>
                      <a:pt x="22274" y="0"/>
                      <a:pt x="21640" y="0"/>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7" name="Google Shape;1688;p47">
                <a:extLst>
                  <a:ext uri="{FF2B5EF4-FFF2-40B4-BE49-F238E27FC236}">
                    <a16:creationId xmlns:a16="http://schemas.microsoft.com/office/drawing/2014/main" id="{2678EC48-2ECE-47DE-9AAB-416F5A51057F}"/>
                  </a:ext>
                </a:extLst>
              </p:cNvPr>
              <p:cNvSpPr/>
              <p:nvPr/>
            </p:nvSpPr>
            <p:spPr>
              <a:xfrm>
                <a:off x="8909675" y="1509500"/>
                <a:ext cx="119050" cy="92275"/>
              </a:xfrm>
              <a:custGeom>
                <a:avLst/>
                <a:gdLst/>
                <a:ahLst/>
                <a:cxnLst/>
                <a:rect l="l" t="t" r="r" b="b"/>
                <a:pathLst>
                  <a:path w="4762" h="3691" extrusionOk="0">
                    <a:moveTo>
                      <a:pt x="3107" y="1"/>
                    </a:moveTo>
                    <a:cubicBezTo>
                      <a:pt x="3074" y="1"/>
                      <a:pt x="3041" y="2"/>
                      <a:pt x="3008" y="5"/>
                    </a:cubicBezTo>
                    <a:cubicBezTo>
                      <a:pt x="2657" y="5"/>
                      <a:pt x="2281" y="30"/>
                      <a:pt x="1930" y="55"/>
                    </a:cubicBezTo>
                    <a:cubicBezTo>
                      <a:pt x="953" y="105"/>
                      <a:pt x="76" y="732"/>
                      <a:pt x="25" y="1784"/>
                    </a:cubicBezTo>
                    <a:cubicBezTo>
                      <a:pt x="1" y="2666"/>
                      <a:pt x="742" y="3691"/>
                      <a:pt x="1688" y="3691"/>
                    </a:cubicBezTo>
                    <a:cubicBezTo>
                      <a:pt x="1710" y="3691"/>
                      <a:pt x="1732" y="3690"/>
                      <a:pt x="1755" y="3689"/>
                    </a:cubicBezTo>
                    <a:cubicBezTo>
                      <a:pt x="2131" y="3664"/>
                      <a:pt x="2482" y="3639"/>
                      <a:pt x="2832" y="3614"/>
                    </a:cubicBezTo>
                    <a:cubicBezTo>
                      <a:pt x="3810" y="3564"/>
                      <a:pt x="4687" y="2937"/>
                      <a:pt x="4737" y="1884"/>
                    </a:cubicBezTo>
                    <a:cubicBezTo>
                      <a:pt x="4761" y="1013"/>
                      <a:pt x="4037" y="1"/>
                      <a:pt x="3107"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8" name="Google Shape;1689;p47">
                <a:extLst>
                  <a:ext uri="{FF2B5EF4-FFF2-40B4-BE49-F238E27FC236}">
                    <a16:creationId xmlns:a16="http://schemas.microsoft.com/office/drawing/2014/main" id="{B3830721-E531-4C83-8E1F-E23D17454C4A}"/>
                  </a:ext>
                </a:extLst>
              </p:cNvPr>
              <p:cNvSpPr/>
              <p:nvPr/>
            </p:nvSpPr>
            <p:spPr>
              <a:xfrm>
                <a:off x="8697275" y="1264450"/>
                <a:ext cx="134700" cy="104375"/>
              </a:xfrm>
              <a:custGeom>
                <a:avLst/>
                <a:gdLst/>
                <a:ahLst/>
                <a:cxnLst/>
                <a:rect l="l" t="t" r="r" b="b"/>
                <a:pathLst>
                  <a:path w="5388" h="4175" extrusionOk="0">
                    <a:moveTo>
                      <a:pt x="3758" y="1"/>
                    </a:moveTo>
                    <a:cubicBezTo>
                      <a:pt x="3717" y="1"/>
                      <a:pt x="3676" y="3"/>
                      <a:pt x="3634" y="7"/>
                    </a:cubicBezTo>
                    <a:cubicBezTo>
                      <a:pt x="2556" y="82"/>
                      <a:pt x="1704" y="408"/>
                      <a:pt x="802" y="1035"/>
                    </a:cubicBezTo>
                    <a:cubicBezTo>
                      <a:pt x="0" y="1611"/>
                      <a:pt x="125" y="2965"/>
                      <a:pt x="727" y="3616"/>
                    </a:cubicBezTo>
                    <a:cubicBezTo>
                      <a:pt x="1084" y="4010"/>
                      <a:pt x="1513" y="4174"/>
                      <a:pt x="1952" y="4174"/>
                    </a:cubicBezTo>
                    <a:cubicBezTo>
                      <a:pt x="2408" y="4174"/>
                      <a:pt x="2875" y="3997"/>
                      <a:pt x="3283" y="3716"/>
                    </a:cubicBezTo>
                    <a:lnTo>
                      <a:pt x="3283" y="3716"/>
                    </a:lnTo>
                    <a:cubicBezTo>
                      <a:pt x="3250" y="3749"/>
                      <a:pt x="3242" y="3768"/>
                      <a:pt x="3259" y="3768"/>
                    </a:cubicBezTo>
                    <a:cubicBezTo>
                      <a:pt x="3278" y="3768"/>
                      <a:pt x="3333" y="3743"/>
                      <a:pt x="3426" y="3687"/>
                    </a:cubicBezTo>
                    <a:lnTo>
                      <a:pt x="3426" y="3687"/>
                    </a:lnTo>
                    <a:cubicBezTo>
                      <a:pt x="3449" y="3681"/>
                      <a:pt x="3477" y="3674"/>
                      <a:pt x="3509" y="3666"/>
                    </a:cubicBezTo>
                    <a:cubicBezTo>
                      <a:pt x="3633" y="3631"/>
                      <a:pt x="3957" y="3595"/>
                      <a:pt x="3853" y="3595"/>
                    </a:cubicBezTo>
                    <a:cubicBezTo>
                      <a:pt x="3810" y="3595"/>
                      <a:pt x="3694" y="3602"/>
                      <a:pt x="3459" y="3616"/>
                    </a:cubicBezTo>
                    <a:cubicBezTo>
                      <a:pt x="4436" y="3541"/>
                      <a:pt x="5313" y="2965"/>
                      <a:pt x="5363" y="1887"/>
                    </a:cubicBezTo>
                    <a:cubicBezTo>
                      <a:pt x="5387" y="1047"/>
                      <a:pt x="4677" y="1"/>
                      <a:pt x="3758"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09" name="Google Shape;1690;p47">
                <a:extLst>
                  <a:ext uri="{FF2B5EF4-FFF2-40B4-BE49-F238E27FC236}">
                    <a16:creationId xmlns:a16="http://schemas.microsoft.com/office/drawing/2014/main" id="{FDD4EFDC-E637-404F-B7F3-09B4A89F95CC}"/>
                  </a:ext>
                </a:extLst>
              </p:cNvPr>
              <p:cNvSpPr/>
              <p:nvPr/>
            </p:nvSpPr>
            <p:spPr>
              <a:xfrm>
                <a:off x="8327100" y="1319050"/>
                <a:ext cx="431650" cy="547075"/>
              </a:xfrm>
              <a:custGeom>
                <a:avLst/>
                <a:gdLst/>
                <a:ahLst/>
                <a:cxnLst/>
                <a:rect l="l" t="t" r="r" b="b"/>
                <a:pathLst>
                  <a:path w="17266" h="21883" extrusionOk="0">
                    <a:moveTo>
                      <a:pt x="16403" y="0"/>
                    </a:moveTo>
                    <a:cubicBezTo>
                      <a:pt x="16310" y="0"/>
                      <a:pt x="16212" y="24"/>
                      <a:pt x="16110" y="79"/>
                    </a:cubicBezTo>
                    <a:cubicBezTo>
                      <a:pt x="8115" y="4490"/>
                      <a:pt x="3078" y="12660"/>
                      <a:pt x="170" y="21132"/>
                    </a:cubicBezTo>
                    <a:cubicBezTo>
                      <a:pt x="1" y="21578"/>
                      <a:pt x="380" y="21883"/>
                      <a:pt x="756" y="21883"/>
                    </a:cubicBezTo>
                    <a:cubicBezTo>
                      <a:pt x="992" y="21883"/>
                      <a:pt x="1227" y="21763"/>
                      <a:pt x="1323" y="21482"/>
                    </a:cubicBezTo>
                    <a:cubicBezTo>
                      <a:pt x="4130" y="13337"/>
                      <a:pt x="8967" y="5417"/>
                      <a:pt x="16687" y="1157"/>
                    </a:cubicBezTo>
                    <a:cubicBezTo>
                      <a:pt x="17265" y="835"/>
                      <a:pt x="16946" y="0"/>
                      <a:pt x="16403" y="0"/>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110" name="Google Shape;1691;p47">
                <a:extLst>
                  <a:ext uri="{FF2B5EF4-FFF2-40B4-BE49-F238E27FC236}">
                    <a16:creationId xmlns:a16="http://schemas.microsoft.com/office/drawing/2014/main" id="{2D1E3422-6C4A-4842-B983-7ABCAAAF3605}"/>
                  </a:ext>
                </a:extLst>
              </p:cNvPr>
              <p:cNvSpPr/>
              <p:nvPr/>
            </p:nvSpPr>
            <p:spPr>
              <a:xfrm>
                <a:off x="7218550" y="2251475"/>
                <a:ext cx="157300" cy="73325"/>
              </a:xfrm>
              <a:custGeom>
                <a:avLst/>
                <a:gdLst/>
                <a:ahLst/>
                <a:cxnLst/>
                <a:rect l="l" t="t" r="r" b="b"/>
                <a:pathLst>
                  <a:path w="6292" h="2933" extrusionOk="0">
                    <a:moveTo>
                      <a:pt x="6041" y="0"/>
                    </a:moveTo>
                    <a:lnTo>
                      <a:pt x="1" y="1704"/>
                    </a:lnTo>
                    <a:lnTo>
                      <a:pt x="6292" y="2932"/>
                    </a:lnTo>
                    <a:lnTo>
                      <a:pt x="6292" y="2932"/>
                    </a:lnTo>
                    <a:lnTo>
                      <a:pt x="6041" y="0"/>
                    </a:ln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grpSp>
        <p:grpSp>
          <p:nvGrpSpPr>
            <p:cNvPr id="88" name="Google Shape;1692;p47">
              <a:extLst>
                <a:ext uri="{FF2B5EF4-FFF2-40B4-BE49-F238E27FC236}">
                  <a16:creationId xmlns:a16="http://schemas.microsoft.com/office/drawing/2014/main" id="{F1376772-C1F5-4137-A12B-927DB04D4CFB}"/>
                </a:ext>
              </a:extLst>
            </p:cNvPr>
            <p:cNvGrpSpPr/>
            <p:nvPr/>
          </p:nvGrpSpPr>
          <p:grpSpPr>
            <a:xfrm flipH="1">
              <a:off x="6131555" y="246612"/>
              <a:ext cx="793379" cy="585576"/>
              <a:chOff x="7757175" y="1399875"/>
              <a:chExt cx="1347450" cy="994525"/>
            </a:xfrm>
          </p:grpSpPr>
          <p:sp>
            <p:nvSpPr>
              <p:cNvPr id="89" name="Google Shape;1693;p47">
                <a:extLst>
                  <a:ext uri="{FF2B5EF4-FFF2-40B4-BE49-F238E27FC236}">
                    <a16:creationId xmlns:a16="http://schemas.microsoft.com/office/drawing/2014/main" id="{6E23FEF7-4C5B-4EA6-9B90-BB594C1D1E3D}"/>
                  </a:ext>
                </a:extLst>
              </p:cNvPr>
              <p:cNvSpPr/>
              <p:nvPr/>
            </p:nvSpPr>
            <p:spPr>
              <a:xfrm>
                <a:off x="8092400" y="1885625"/>
                <a:ext cx="1012225" cy="367725"/>
              </a:xfrm>
              <a:custGeom>
                <a:avLst/>
                <a:gdLst/>
                <a:ahLst/>
                <a:cxnLst/>
                <a:rect l="l" t="t" r="r" b="b"/>
                <a:pathLst>
                  <a:path w="40489" h="14709" extrusionOk="0">
                    <a:moveTo>
                      <a:pt x="18824" y="1"/>
                    </a:moveTo>
                    <a:cubicBezTo>
                      <a:pt x="18393" y="1"/>
                      <a:pt x="17965" y="46"/>
                      <a:pt x="17544" y="127"/>
                    </a:cubicBezTo>
                    <a:cubicBezTo>
                      <a:pt x="12657" y="1054"/>
                      <a:pt x="0" y="4262"/>
                      <a:pt x="3083" y="8974"/>
                    </a:cubicBezTo>
                    <a:cubicBezTo>
                      <a:pt x="4946" y="11816"/>
                      <a:pt x="7757" y="12501"/>
                      <a:pt x="10507" y="12501"/>
                    </a:cubicBezTo>
                    <a:cubicBezTo>
                      <a:pt x="12752" y="12501"/>
                      <a:pt x="14956" y="12044"/>
                      <a:pt x="16567" y="11932"/>
                    </a:cubicBezTo>
                    <a:cubicBezTo>
                      <a:pt x="17583" y="11861"/>
                      <a:pt x="18635" y="11806"/>
                      <a:pt x="19696" y="11806"/>
                    </a:cubicBezTo>
                    <a:cubicBezTo>
                      <a:pt x="22378" y="11806"/>
                      <a:pt x="25117" y="12157"/>
                      <a:pt x="27469" y="13486"/>
                    </a:cubicBezTo>
                    <a:cubicBezTo>
                      <a:pt x="28709" y="14195"/>
                      <a:pt x="31015" y="14708"/>
                      <a:pt x="33259" y="14708"/>
                    </a:cubicBezTo>
                    <a:cubicBezTo>
                      <a:pt x="36960" y="14708"/>
                      <a:pt x="40489" y="13312"/>
                      <a:pt x="38773" y="9100"/>
                    </a:cubicBezTo>
                    <a:cubicBezTo>
                      <a:pt x="36442" y="3435"/>
                      <a:pt x="23885" y="804"/>
                      <a:pt x="19925" y="102"/>
                    </a:cubicBezTo>
                    <a:cubicBezTo>
                      <a:pt x="19558" y="33"/>
                      <a:pt x="19190" y="1"/>
                      <a:pt x="18824" y="1"/>
                    </a:cubicBezTo>
                    <a:close/>
                  </a:path>
                </a:pathLst>
              </a:custGeom>
              <a:solidFill>
                <a:schemeClr val="lt2"/>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90" name="Google Shape;1694;p47">
                <a:extLst>
                  <a:ext uri="{FF2B5EF4-FFF2-40B4-BE49-F238E27FC236}">
                    <a16:creationId xmlns:a16="http://schemas.microsoft.com/office/drawing/2014/main" id="{922532BA-CC2F-495D-8B6D-95F4EF84FE1E}"/>
                  </a:ext>
                </a:extLst>
              </p:cNvPr>
              <p:cNvSpPr/>
              <p:nvPr/>
            </p:nvSpPr>
            <p:spPr>
              <a:xfrm>
                <a:off x="8092400" y="1885625"/>
                <a:ext cx="783225" cy="312550"/>
              </a:xfrm>
              <a:custGeom>
                <a:avLst/>
                <a:gdLst/>
                <a:ahLst/>
                <a:cxnLst/>
                <a:rect l="l" t="t" r="r" b="b"/>
                <a:pathLst>
                  <a:path w="31329" h="12502" extrusionOk="0">
                    <a:moveTo>
                      <a:pt x="18824" y="1"/>
                    </a:moveTo>
                    <a:cubicBezTo>
                      <a:pt x="18393" y="1"/>
                      <a:pt x="17965" y="46"/>
                      <a:pt x="17544" y="127"/>
                    </a:cubicBezTo>
                    <a:cubicBezTo>
                      <a:pt x="12657" y="1054"/>
                      <a:pt x="0" y="4262"/>
                      <a:pt x="3083" y="8974"/>
                    </a:cubicBezTo>
                    <a:cubicBezTo>
                      <a:pt x="4935" y="11817"/>
                      <a:pt x="7756" y="12501"/>
                      <a:pt x="10514" y="12501"/>
                    </a:cubicBezTo>
                    <a:cubicBezTo>
                      <a:pt x="12012" y="12501"/>
                      <a:pt x="13491" y="12300"/>
                      <a:pt x="14788" y="12132"/>
                    </a:cubicBezTo>
                    <a:cubicBezTo>
                      <a:pt x="16191" y="10478"/>
                      <a:pt x="17820" y="8999"/>
                      <a:pt x="19650" y="7771"/>
                    </a:cubicBezTo>
                    <a:cubicBezTo>
                      <a:pt x="22958" y="5566"/>
                      <a:pt x="27169" y="3310"/>
                      <a:pt x="31329" y="3285"/>
                    </a:cubicBezTo>
                    <a:cubicBezTo>
                      <a:pt x="27018" y="1480"/>
                      <a:pt x="22131" y="478"/>
                      <a:pt x="19925" y="102"/>
                    </a:cubicBezTo>
                    <a:cubicBezTo>
                      <a:pt x="19558" y="33"/>
                      <a:pt x="19190" y="1"/>
                      <a:pt x="18824" y="1"/>
                    </a:cubicBezTo>
                    <a:close/>
                  </a:path>
                </a:pathLst>
              </a:custGeom>
              <a:solidFill>
                <a:srgbClr val="8BB174">
                  <a:alpha val="22350"/>
                </a:srgbClr>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91" name="Google Shape;1695;p47">
                <a:extLst>
                  <a:ext uri="{FF2B5EF4-FFF2-40B4-BE49-F238E27FC236}">
                    <a16:creationId xmlns:a16="http://schemas.microsoft.com/office/drawing/2014/main" id="{FDF537BA-C581-41C4-B57A-7C57D339E5C8}"/>
                  </a:ext>
                </a:extLst>
              </p:cNvPr>
              <p:cNvSpPr/>
              <p:nvPr/>
            </p:nvSpPr>
            <p:spPr>
              <a:xfrm>
                <a:off x="8012200" y="1828450"/>
                <a:ext cx="562050" cy="172425"/>
              </a:xfrm>
              <a:custGeom>
                <a:avLst/>
                <a:gdLst/>
                <a:ahLst/>
                <a:cxnLst/>
                <a:rect l="l" t="t" r="r" b="b"/>
                <a:pathLst>
                  <a:path w="22482" h="6897" extrusionOk="0">
                    <a:moveTo>
                      <a:pt x="19497" y="1"/>
                    </a:moveTo>
                    <a:cubicBezTo>
                      <a:pt x="18192" y="1"/>
                      <a:pt x="16423" y="509"/>
                      <a:pt x="14336" y="2088"/>
                    </a:cubicBezTo>
                    <a:cubicBezTo>
                      <a:pt x="13418" y="2788"/>
                      <a:pt x="11794" y="2963"/>
                      <a:pt x="10021" y="2963"/>
                    </a:cubicBezTo>
                    <a:cubicBezTo>
                      <a:pt x="8245" y="2963"/>
                      <a:pt x="6320" y="2787"/>
                      <a:pt x="4808" y="2787"/>
                    </a:cubicBezTo>
                    <a:cubicBezTo>
                      <a:pt x="4369" y="2787"/>
                      <a:pt x="3965" y="2802"/>
                      <a:pt x="3609" y="2840"/>
                    </a:cubicBezTo>
                    <a:cubicBezTo>
                      <a:pt x="777" y="3141"/>
                      <a:pt x="0" y="4845"/>
                      <a:pt x="2682" y="5747"/>
                    </a:cubicBezTo>
                    <a:cubicBezTo>
                      <a:pt x="4044" y="6201"/>
                      <a:pt x="7095" y="6897"/>
                      <a:pt x="10512" y="6897"/>
                    </a:cubicBezTo>
                    <a:cubicBezTo>
                      <a:pt x="12376" y="6897"/>
                      <a:pt x="14349" y="6690"/>
                      <a:pt x="16216" y="6123"/>
                    </a:cubicBezTo>
                    <a:cubicBezTo>
                      <a:pt x="21504" y="4519"/>
                      <a:pt x="22482" y="1462"/>
                      <a:pt x="21630" y="660"/>
                    </a:cubicBezTo>
                    <a:cubicBezTo>
                      <a:pt x="21246" y="309"/>
                      <a:pt x="20512" y="1"/>
                      <a:pt x="19497"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92" name="Google Shape;1696;p47">
                <a:extLst>
                  <a:ext uri="{FF2B5EF4-FFF2-40B4-BE49-F238E27FC236}">
                    <a16:creationId xmlns:a16="http://schemas.microsoft.com/office/drawing/2014/main" id="{A3069C97-8995-4598-A90A-19033F92EE0E}"/>
                  </a:ext>
                </a:extLst>
              </p:cNvPr>
              <p:cNvSpPr/>
              <p:nvPr/>
            </p:nvSpPr>
            <p:spPr>
              <a:xfrm>
                <a:off x="8489650" y="1781575"/>
                <a:ext cx="161375" cy="138650"/>
              </a:xfrm>
              <a:custGeom>
                <a:avLst/>
                <a:gdLst/>
                <a:ahLst/>
                <a:cxnLst/>
                <a:rect l="l" t="t" r="r" b="b"/>
                <a:pathLst>
                  <a:path w="6455" h="5546" extrusionOk="0">
                    <a:moveTo>
                      <a:pt x="3916" y="1"/>
                    </a:moveTo>
                    <a:cubicBezTo>
                      <a:pt x="3692" y="1"/>
                      <a:pt x="3448" y="26"/>
                      <a:pt x="3183" y="79"/>
                    </a:cubicBezTo>
                    <a:cubicBezTo>
                      <a:pt x="50" y="705"/>
                      <a:pt x="0" y="3387"/>
                      <a:pt x="0" y="3387"/>
                    </a:cubicBezTo>
                    <a:cubicBezTo>
                      <a:pt x="313" y="4949"/>
                      <a:pt x="1373" y="5545"/>
                      <a:pt x="2513" y="5545"/>
                    </a:cubicBezTo>
                    <a:cubicBezTo>
                      <a:pt x="3659" y="5545"/>
                      <a:pt x="4886" y="4943"/>
                      <a:pt x="5514" y="4114"/>
                    </a:cubicBezTo>
                    <a:cubicBezTo>
                      <a:pt x="6455" y="2898"/>
                      <a:pt x="6345" y="1"/>
                      <a:pt x="3916"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93" name="Google Shape;1697;p47">
                <a:extLst>
                  <a:ext uri="{FF2B5EF4-FFF2-40B4-BE49-F238E27FC236}">
                    <a16:creationId xmlns:a16="http://schemas.microsoft.com/office/drawing/2014/main" id="{34A0A7C5-DB6C-4B5A-9181-90AF070492D4}"/>
                  </a:ext>
                </a:extLst>
              </p:cNvPr>
              <p:cNvSpPr/>
              <p:nvPr/>
            </p:nvSpPr>
            <p:spPr>
              <a:xfrm>
                <a:off x="8598975" y="1530550"/>
                <a:ext cx="265925" cy="301625"/>
              </a:xfrm>
              <a:custGeom>
                <a:avLst/>
                <a:gdLst/>
                <a:ahLst/>
                <a:cxnLst/>
                <a:rect l="l" t="t" r="r" b="b"/>
                <a:pathLst>
                  <a:path w="10637" h="12065" extrusionOk="0">
                    <a:moveTo>
                      <a:pt x="10012" y="1"/>
                    </a:moveTo>
                    <a:cubicBezTo>
                      <a:pt x="9939" y="1"/>
                      <a:pt x="9862" y="21"/>
                      <a:pt x="9788" y="69"/>
                    </a:cubicBezTo>
                    <a:cubicBezTo>
                      <a:pt x="5352" y="2801"/>
                      <a:pt x="2068" y="6711"/>
                      <a:pt x="114" y="11523"/>
                    </a:cubicBezTo>
                    <a:cubicBezTo>
                      <a:pt x="0" y="11830"/>
                      <a:pt x="262" y="12064"/>
                      <a:pt x="516" y="12064"/>
                    </a:cubicBezTo>
                    <a:cubicBezTo>
                      <a:pt x="656" y="12064"/>
                      <a:pt x="794" y="11993"/>
                      <a:pt x="865" y="11824"/>
                    </a:cubicBezTo>
                    <a:cubicBezTo>
                      <a:pt x="2770" y="7112"/>
                      <a:pt x="5953" y="3353"/>
                      <a:pt x="10264" y="671"/>
                    </a:cubicBezTo>
                    <a:cubicBezTo>
                      <a:pt x="10636" y="464"/>
                      <a:pt x="10360" y="1"/>
                      <a:pt x="10012"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94" name="Google Shape;1698;p47">
                <a:extLst>
                  <a:ext uri="{FF2B5EF4-FFF2-40B4-BE49-F238E27FC236}">
                    <a16:creationId xmlns:a16="http://schemas.microsoft.com/office/drawing/2014/main" id="{866E6E97-ED1E-4641-BB7E-683E1FF6333D}"/>
                  </a:ext>
                </a:extLst>
              </p:cNvPr>
              <p:cNvSpPr/>
              <p:nvPr/>
            </p:nvSpPr>
            <p:spPr>
              <a:xfrm>
                <a:off x="8821125" y="1481850"/>
                <a:ext cx="111400" cy="83025"/>
              </a:xfrm>
              <a:custGeom>
                <a:avLst/>
                <a:gdLst/>
                <a:ahLst/>
                <a:cxnLst/>
                <a:rect l="l" t="t" r="r" b="b"/>
                <a:pathLst>
                  <a:path w="4456" h="3321" extrusionOk="0">
                    <a:moveTo>
                      <a:pt x="2902" y="0"/>
                    </a:moveTo>
                    <a:cubicBezTo>
                      <a:pt x="2739" y="0"/>
                      <a:pt x="2564" y="42"/>
                      <a:pt x="2380" y="138"/>
                    </a:cubicBezTo>
                    <a:cubicBezTo>
                      <a:pt x="1829" y="413"/>
                      <a:pt x="1328" y="739"/>
                      <a:pt x="877" y="1165"/>
                    </a:cubicBezTo>
                    <a:cubicBezTo>
                      <a:pt x="0" y="1982"/>
                      <a:pt x="722" y="3320"/>
                      <a:pt x="1622" y="3320"/>
                    </a:cubicBezTo>
                    <a:cubicBezTo>
                      <a:pt x="1854" y="3320"/>
                      <a:pt x="2099" y="3231"/>
                      <a:pt x="2330" y="3020"/>
                    </a:cubicBezTo>
                    <a:cubicBezTo>
                      <a:pt x="2631" y="2744"/>
                      <a:pt x="2957" y="2494"/>
                      <a:pt x="3308" y="2318"/>
                    </a:cubicBezTo>
                    <a:cubicBezTo>
                      <a:pt x="4456" y="1712"/>
                      <a:pt x="3938" y="0"/>
                      <a:pt x="2902" y="0"/>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95" name="Google Shape;1699;p47">
                <a:extLst>
                  <a:ext uri="{FF2B5EF4-FFF2-40B4-BE49-F238E27FC236}">
                    <a16:creationId xmlns:a16="http://schemas.microsoft.com/office/drawing/2014/main" id="{EB0B89AA-4735-4110-BA78-11E90E0823EE}"/>
                  </a:ext>
                </a:extLst>
              </p:cNvPr>
              <p:cNvSpPr/>
              <p:nvPr/>
            </p:nvSpPr>
            <p:spPr>
              <a:xfrm>
                <a:off x="8540400" y="1465450"/>
                <a:ext cx="88450" cy="373700"/>
              </a:xfrm>
              <a:custGeom>
                <a:avLst/>
                <a:gdLst/>
                <a:ahLst/>
                <a:cxnLst/>
                <a:rect l="l" t="t" r="r" b="b"/>
                <a:pathLst>
                  <a:path w="3538" h="14948" extrusionOk="0">
                    <a:moveTo>
                      <a:pt x="3027" y="1"/>
                    </a:moveTo>
                    <a:cubicBezTo>
                      <a:pt x="2883" y="1"/>
                      <a:pt x="2738" y="72"/>
                      <a:pt x="2657" y="242"/>
                    </a:cubicBezTo>
                    <a:cubicBezTo>
                      <a:pt x="602" y="4804"/>
                      <a:pt x="0" y="9691"/>
                      <a:pt x="928" y="14628"/>
                    </a:cubicBezTo>
                    <a:cubicBezTo>
                      <a:pt x="972" y="14848"/>
                      <a:pt x="1146" y="14947"/>
                      <a:pt x="1319" y="14947"/>
                    </a:cubicBezTo>
                    <a:cubicBezTo>
                      <a:pt x="1541" y="14947"/>
                      <a:pt x="1761" y="14784"/>
                      <a:pt x="1705" y="14503"/>
                    </a:cubicBezTo>
                    <a:cubicBezTo>
                      <a:pt x="802" y="9691"/>
                      <a:pt x="1379" y="4979"/>
                      <a:pt x="3409" y="518"/>
                    </a:cubicBezTo>
                    <a:cubicBezTo>
                      <a:pt x="3538" y="228"/>
                      <a:pt x="3284" y="1"/>
                      <a:pt x="3027"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96" name="Google Shape;1700;p47">
                <a:extLst>
                  <a:ext uri="{FF2B5EF4-FFF2-40B4-BE49-F238E27FC236}">
                    <a16:creationId xmlns:a16="http://schemas.microsoft.com/office/drawing/2014/main" id="{D7F2E5A0-9893-4D96-9E88-7D95CC3457E9}"/>
                  </a:ext>
                </a:extLst>
              </p:cNvPr>
              <p:cNvSpPr/>
              <p:nvPr/>
            </p:nvSpPr>
            <p:spPr>
              <a:xfrm>
                <a:off x="8588775" y="1399875"/>
                <a:ext cx="83225" cy="80650"/>
              </a:xfrm>
              <a:custGeom>
                <a:avLst/>
                <a:gdLst/>
                <a:ahLst/>
                <a:cxnLst/>
                <a:rect l="l" t="t" r="r" b="b"/>
                <a:pathLst>
                  <a:path w="3329" h="3226" extrusionOk="0">
                    <a:moveTo>
                      <a:pt x="1925" y="1"/>
                    </a:moveTo>
                    <a:cubicBezTo>
                      <a:pt x="1454" y="1"/>
                      <a:pt x="1055" y="308"/>
                      <a:pt x="822" y="735"/>
                    </a:cubicBezTo>
                    <a:cubicBezTo>
                      <a:pt x="647" y="1036"/>
                      <a:pt x="496" y="1336"/>
                      <a:pt x="371" y="1637"/>
                    </a:cubicBezTo>
                    <a:cubicBezTo>
                      <a:pt x="0" y="2540"/>
                      <a:pt x="771" y="3225"/>
                      <a:pt x="1521" y="3225"/>
                    </a:cubicBezTo>
                    <a:cubicBezTo>
                      <a:pt x="1937" y="3225"/>
                      <a:pt x="2346" y="3015"/>
                      <a:pt x="2552" y="2514"/>
                    </a:cubicBezTo>
                    <a:cubicBezTo>
                      <a:pt x="2702" y="2214"/>
                      <a:pt x="2827" y="1913"/>
                      <a:pt x="3003" y="1612"/>
                    </a:cubicBezTo>
                    <a:cubicBezTo>
                      <a:pt x="3329" y="1061"/>
                      <a:pt x="2877" y="309"/>
                      <a:pt x="2351" y="83"/>
                    </a:cubicBezTo>
                    <a:cubicBezTo>
                      <a:pt x="2204" y="27"/>
                      <a:pt x="2061" y="1"/>
                      <a:pt x="1925" y="1"/>
                    </a:cubicBezTo>
                    <a:close/>
                  </a:path>
                </a:pathLst>
              </a:custGeom>
              <a:solidFill>
                <a:schemeClr val="dk1"/>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sp>
            <p:nvSpPr>
              <p:cNvPr id="97" name="Google Shape;1701;p47">
                <a:extLst>
                  <a:ext uri="{FF2B5EF4-FFF2-40B4-BE49-F238E27FC236}">
                    <a16:creationId xmlns:a16="http://schemas.microsoft.com/office/drawing/2014/main" id="{97886139-EED8-4AFB-B439-92834206ED04}"/>
                  </a:ext>
                </a:extLst>
              </p:cNvPr>
              <p:cNvSpPr/>
              <p:nvPr/>
            </p:nvSpPr>
            <p:spPr>
              <a:xfrm>
                <a:off x="7757175" y="1881100"/>
                <a:ext cx="710450" cy="513300"/>
              </a:xfrm>
              <a:custGeom>
                <a:avLst/>
                <a:gdLst/>
                <a:ahLst/>
                <a:cxnLst/>
                <a:rect l="l" t="t" r="r" b="b"/>
                <a:pathLst>
                  <a:path w="28418" h="20532" extrusionOk="0">
                    <a:moveTo>
                      <a:pt x="27232" y="0"/>
                    </a:moveTo>
                    <a:cubicBezTo>
                      <a:pt x="26478" y="0"/>
                      <a:pt x="25447" y="412"/>
                      <a:pt x="24587" y="784"/>
                    </a:cubicBezTo>
                    <a:cubicBezTo>
                      <a:pt x="19826" y="2814"/>
                      <a:pt x="10477" y="8228"/>
                      <a:pt x="4963" y="12063"/>
                    </a:cubicBezTo>
                    <a:cubicBezTo>
                      <a:pt x="3134" y="13316"/>
                      <a:pt x="1" y="17752"/>
                      <a:pt x="953" y="20058"/>
                    </a:cubicBezTo>
                    <a:cubicBezTo>
                      <a:pt x="1091" y="20381"/>
                      <a:pt x="1488" y="20531"/>
                      <a:pt x="2086" y="20531"/>
                    </a:cubicBezTo>
                    <a:cubicBezTo>
                      <a:pt x="5748" y="20531"/>
                      <a:pt x="16943" y="14918"/>
                      <a:pt x="22156" y="9230"/>
                    </a:cubicBezTo>
                    <a:cubicBezTo>
                      <a:pt x="23234" y="8052"/>
                      <a:pt x="27971" y="3441"/>
                      <a:pt x="28247" y="1511"/>
                    </a:cubicBezTo>
                    <a:cubicBezTo>
                      <a:pt x="28418" y="374"/>
                      <a:pt x="27951" y="0"/>
                      <a:pt x="27232" y="0"/>
                    </a:cubicBezTo>
                    <a:close/>
                  </a:path>
                </a:pathLst>
              </a:custGeom>
              <a:solidFill>
                <a:schemeClr val="lt2"/>
              </a:solidFill>
              <a:ln>
                <a:noFill/>
              </a:ln>
            </p:spPr>
            <p:txBody>
              <a:bodyPr spcFirstLastPara="1" wrap="square" lIns="91392" tIns="91392" rIns="91392" bIns="91392" anchor="ctr" anchorCtr="0">
                <a:noAutofit/>
              </a:bodyPr>
              <a:lstStyle/>
              <a:p>
                <a:pPr defTabSz="913997">
                  <a:defRPr/>
                </a:pPr>
                <a:endParaRPr>
                  <a:solidFill>
                    <a:prstClr val="black"/>
                  </a:solidFill>
                  <a:latin typeface="Calibri" panose="020F0502020204030204"/>
                  <a:cs typeface="Arial"/>
                  <a:sym typeface="Arial"/>
                </a:endParaRPr>
              </a:p>
            </p:txBody>
          </p:sp>
        </p:grpSp>
      </p:grpSp>
      <p:sp>
        <p:nvSpPr>
          <p:cNvPr id="23" name="TextBox 22">
            <a:extLst>
              <a:ext uri="{FF2B5EF4-FFF2-40B4-BE49-F238E27FC236}">
                <a16:creationId xmlns:a16="http://schemas.microsoft.com/office/drawing/2014/main" id="{96A9080A-9F71-02EA-8D7F-544D4E71FFFA}"/>
              </a:ext>
            </a:extLst>
          </p:cNvPr>
          <p:cNvSpPr txBox="1"/>
          <p:nvPr/>
        </p:nvSpPr>
        <p:spPr>
          <a:xfrm>
            <a:off x="3479893" y="2062181"/>
            <a:ext cx="5293064" cy="2062103"/>
          </a:xfrm>
          <a:prstGeom prst="rect">
            <a:avLst/>
          </a:prstGeom>
          <a:noFill/>
        </p:spPr>
        <p:txBody>
          <a:bodyPr wrap="square">
            <a:spAutoFit/>
          </a:bodyPr>
          <a:lstStyle/>
          <a:p>
            <a:pPr algn="just">
              <a:spcAft>
                <a:spcPts val="800"/>
              </a:spcAft>
            </a:pPr>
            <a:r>
              <a:rPr lang="vi-VN" sz="32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 ngang 4: Từ “ào ào” trong câu thơ “Rừng Trường Sơn ào ào lá đỏ” thuộc từ loại nào?</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EBE526F-BF41-3DCD-6DE1-0F8EE3787CD0}"/>
              </a:ext>
            </a:extLst>
          </p:cNvPr>
          <p:cNvPicPr>
            <a:picLocks noChangeAspect="1"/>
          </p:cNvPicPr>
          <p:nvPr/>
        </p:nvPicPr>
        <p:blipFill>
          <a:blip r:embed="rId9"/>
          <a:stretch>
            <a:fillRect/>
          </a:stretch>
        </p:blipFill>
        <p:spPr>
          <a:xfrm>
            <a:off x="301524" y="2937321"/>
            <a:ext cx="2206245" cy="3983745"/>
          </a:xfrm>
          <a:prstGeom prst="rect">
            <a:avLst/>
          </a:prstGeom>
        </p:spPr>
      </p:pic>
      <p:sp>
        <p:nvSpPr>
          <p:cNvPr id="8" name="1">
            <a:hlinkClick r:id="rId10" action="ppaction://hlinksldjump"/>
            <a:extLst>
              <a:ext uri="{FF2B5EF4-FFF2-40B4-BE49-F238E27FC236}">
                <a16:creationId xmlns:a16="http://schemas.microsoft.com/office/drawing/2014/main" id="{77C19224-B1B5-319D-1C8F-6B8825F2F04D}"/>
              </a:ext>
            </a:extLst>
          </p:cNvPr>
          <p:cNvSpPr/>
          <p:nvPr/>
        </p:nvSpPr>
        <p:spPr>
          <a:xfrm>
            <a:off x="1290630" y="526892"/>
            <a:ext cx="481800" cy="397545"/>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4</a:t>
            </a:r>
            <a:endParaRPr lang="en-US" sz="3200" b="1" dirty="0">
              <a:solidFill>
                <a:prstClr val="white"/>
              </a:solidFill>
              <a:latin typeface="Cambria" panose="02040503050406030204" pitchFamily="18" charset="0"/>
              <a:sym typeface="Arial"/>
            </a:endParaRPr>
          </a:p>
        </p:txBody>
      </p:sp>
      <p:graphicFrame>
        <p:nvGraphicFramePr>
          <p:cNvPr id="9" name="Table 8">
            <a:extLst>
              <a:ext uri="{FF2B5EF4-FFF2-40B4-BE49-F238E27FC236}">
                <a16:creationId xmlns:a16="http://schemas.microsoft.com/office/drawing/2014/main" id="{E79B2A83-A5D8-E2F0-0EE0-C83199FD2029}"/>
              </a:ext>
            </a:extLst>
          </p:cNvPr>
          <p:cNvGraphicFramePr>
            <a:graphicFrameLocks noGrp="1"/>
          </p:cNvGraphicFramePr>
          <p:nvPr>
            <p:extLst>
              <p:ext uri="{D42A27DB-BD31-4B8C-83A1-F6EECF244321}">
                <p14:modId xmlns:p14="http://schemas.microsoft.com/office/powerpoint/2010/main" val="2678199889"/>
              </p:ext>
            </p:extLst>
          </p:nvPr>
        </p:nvGraphicFramePr>
        <p:xfrm>
          <a:off x="2648131" y="504407"/>
          <a:ext cx="6141516"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gridCol w="511793">
                  <a:extLst>
                    <a:ext uri="{9D8B030D-6E8A-4147-A177-3AD203B41FA5}">
                      <a16:colId xmlns:a16="http://schemas.microsoft.com/office/drawing/2014/main" val="2175081850"/>
                    </a:ext>
                  </a:extLst>
                </a:gridCol>
                <a:gridCol w="511793">
                  <a:extLst>
                    <a:ext uri="{9D8B030D-6E8A-4147-A177-3AD203B41FA5}">
                      <a16:colId xmlns:a16="http://schemas.microsoft.com/office/drawing/2014/main" val="3858786504"/>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Ừ</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Ợ</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658296104"/>
                  </a:ext>
                </a:extLst>
              </a:tr>
            </a:tbl>
          </a:graphicData>
        </a:graphic>
      </p:graphicFrame>
      <p:graphicFrame>
        <p:nvGraphicFramePr>
          <p:cNvPr id="11" name="Table 10">
            <a:extLst>
              <a:ext uri="{FF2B5EF4-FFF2-40B4-BE49-F238E27FC236}">
                <a16:creationId xmlns:a16="http://schemas.microsoft.com/office/drawing/2014/main" id="{8D1215D9-7694-80AB-5798-A6E99A2445FC}"/>
              </a:ext>
            </a:extLst>
          </p:cNvPr>
          <p:cNvGraphicFramePr>
            <a:graphicFrameLocks noGrp="1"/>
          </p:cNvGraphicFramePr>
          <p:nvPr>
            <p:extLst>
              <p:ext uri="{D42A27DB-BD31-4B8C-83A1-F6EECF244321}">
                <p14:modId xmlns:p14="http://schemas.microsoft.com/office/powerpoint/2010/main" val="2951410570"/>
              </p:ext>
            </p:extLst>
          </p:nvPr>
        </p:nvGraphicFramePr>
        <p:xfrm>
          <a:off x="2647476" y="493739"/>
          <a:ext cx="6141516"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gridCol w="511793">
                  <a:extLst>
                    <a:ext uri="{9D8B030D-6E8A-4147-A177-3AD203B41FA5}">
                      <a16:colId xmlns:a16="http://schemas.microsoft.com/office/drawing/2014/main" val="300724926"/>
                    </a:ext>
                  </a:extLst>
                </a:gridCol>
                <a:gridCol w="511793">
                  <a:extLst>
                    <a:ext uri="{9D8B030D-6E8A-4147-A177-3AD203B41FA5}">
                      <a16:colId xmlns:a16="http://schemas.microsoft.com/office/drawing/2014/main" val="312306828"/>
                    </a:ext>
                  </a:extLst>
                </a:gridCol>
                <a:gridCol w="511793">
                  <a:extLst>
                    <a:ext uri="{9D8B030D-6E8A-4147-A177-3AD203B41FA5}">
                      <a16:colId xmlns:a16="http://schemas.microsoft.com/office/drawing/2014/main" val="3375844872"/>
                    </a:ext>
                  </a:extLst>
                </a:gridCol>
                <a:gridCol w="511793">
                  <a:extLst>
                    <a:ext uri="{9D8B030D-6E8A-4147-A177-3AD203B41FA5}">
                      <a16:colId xmlns:a16="http://schemas.microsoft.com/office/drawing/2014/main" val="2175081850"/>
                    </a:ext>
                  </a:extLst>
                </a:gridCol>
                <a:gridCol w="511793">
                  <a:extLst>
                    <a:ext uri="{9D8B030D-6E8A-4147-A177-3AD203B41FA5}">
                      <a16:colId xmlns:a16="http://schemas.microsoft.com/office/drawing/2014/main" val="3858786504"/>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Ừ</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Ợ</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spTree>
    <p:extLst>
      <p:ext uri="{BB962C8B-B14F-4D97-AF65-F5344CB8AC3E}">
        <p14:creationId xmlns:p14="http://schemas.microsoft.com/office/powerpoint/2010/main" val="356425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853A95-DD4A-BBE0-6CB1-8355643B6238}"/>
              </a:ext>
            </a:extLst>
          </p:cNvPr>
          <p:cNvPicPr>
            <a:picLocks noChangeAspect="1"/>
          </p:cNvPicPr>
          <p:nvPr/>
        </p:nvPicPr>
        <p:blipFill>
          <a:blip r:embed="rId2"/>
          <a:stretch>
            <a:fillRect/>
          </a:stretch>
        </p:blipFill>
        <p:spPr>
          <a:xfrm>
            <a:off x="0" y="1674"/>
            <a:ext cx="12192000" cy="6854653"/>
          </a:xfrm>
          <a:prstGeom prst="rect">
            <a:avLst/>
          </a:prstGeom>
        </p:spPr>
      </p:pic>
      <p:pic>
        <p:nvPicPr>
          <p:cNvPr id="5" name="图片 36">
            <a:extLst>
              <a:ext uri="{FF2B5EF4-FFF2-40B4-BE49-F238E27FC236}">
                <a16:creationId xmlns:a16="http://schemas.microsoft.com/office/drawing/2014/main" id="{72BDCD1E-22E3-C835-EEC9-F221A6E15F09}"/>
              </a:ext>
            </a:extLst>
          </p:cNvPr>
          <p:cNvPicPr>
            <a:picLocks noChangeAspect="1"/>
          </p:cNvPicPr>
          <p:nvPr/>
        </p:nvPicPr>
        <p:blipFill>
          <a:blip r:embed="rId3"/>
          <a:stretch>
            <a:fillRect/>
          </a:stretch>
        </p:blipFill>
        <p:spPr>
          <a:xfrm>
            <a:off x="-84482" y="4966738"/>
            <a:ext cx="1430321" cy="1113375"/>
          </a:xfrm>
          <a:prstGeom prst="rect">
            <a:avLst/>
          </a:prstGeom>
        </p:spPr>
      </p:pic>
      <p:pic>
        <p:nvPicPr>
          <p:cNvPr id="6" name="图片 37">
            <a:extLst>
              <a:ext uri="{FF2B5EF4-FFF2-40B4-BE49-F238E27FC236}">
                <a16:creationId xmlns:a16="http://schemas.microsoft.com/office/drawing/2014/main" id="{E5308127-F04D-C340-914B-24D32E0A9FC1}"/>
              </a:ext>
            </a:extLst>
          </p:cNvPr>
          <p:cNvPicPr>
            <a:picLocks noChangeAspect="1"/>
          </p:cNvPicPr>
          <p:nvPr/>
        </p:nvPicPr>
        <p:blipFill>
          <a:blip r:embed="rId4"/>
          <a:stretch>
            <a:fillRect/>
          </a:stretch>
        </p:blipFill>
        <p:spPr>
          <a:xfrm>
            <a:off x="3676311" y="5202528"/>
            <a:ext cx="2291764" cy="1097121"/>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809294" y="1327444"/>
            <a:ext cx="6972660" cy="3639293"/>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7384" y="1867033"/>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00190" y="1609678"/>
            <a:ext cx="6182516" cy="2951017"/>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351426" y="1851554"/>
            <a:ext cx="5730582" cy="2062103"/>
          </a:xfrm>
          <a:prstGeom prst="rect">
            <a:avLst/>
          </a:prstGeom>
          <a:noFill/>
        </p:spPr>
        <p:txBody>
          <a:bodyPr wrap="square" rtlCol="0">
            <a:spAutoFit/>
          </a:bodyPr>
          <a:lstStyle/>
          <a:p>
            <a:pPr algn="just">
              <a:spcAft>
                <a:spcPts val="800"/>
              </a:spcAft>
            </a:pPr>
            <a:r>
              <a:rPr lang="vi-VN" sz="32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 ngang 5:  Trong bài thơ Nhớ đồng, nỗi nhớ quê hương của chủ thể trữ tình được khơi gợi từ yếu tố nào?</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Graphic 33" descr="Home">
            <a:hlinkClick r:id="rId5"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682208" y="272084"/>
            <a:ext cx="1168973" cy="1168973"/>
          </a:xfrm>
          <a:prstGeom prst="rect">
            <a:avLst/>
          </a:prstGeom>
        </p:spPr>
      </p:pic>
      <p:pic>
        <p:nvPicPr>
          <p:cNvPr id="2" name="Picture 1">
            <a:extLst>
              <a:ext uri="{FF2B5EF4-FFF2-40B4-BE49-F238E27FC236}">
                <a16:creationId xmlns:a16="http://schemas.microsoft.com/office/drawing/2014/main" id="{88F7DA54-CF7F-A6AB-9C25-75FAB5E2EABA}"/>
              </a:ext>
            </a:extLst>
          </p:cNvPr>
          <p:cNvPicPr>
            <a:picLocks noChangeAspect="1"/>
          </p:cNvPicPr>
          <p:nvPr/>
        </p:nvPicPr>
        <p:blipFill>
          <a:blip r:embed="rId8"/>
          <a:stretch>
            <a:fillRect/>
          </a:stretch>
        </p:blipFill>
        <p:spPr>
          <a:xfrm>
            <a:off x="301524" y="2937321"/>
            <a:ext cx="2206245" cy="3983745"/>
          </a:xfrm>
          <a:prstGeom prst="rect">
            <a:avLst/>
          </a:prstGeom>
        </p:spPr>
      </p:pic>
      <p:sp>
        <p:nvSpPr>
          <p:cNvPr id="8" name="1">
            <a:hlinkClick r:id="rId9" action="ppaction://hlinksldjump"/>
            <a:extLst>
              <a:ext uri="{FF2B5EF4-FFF2-40B4-BE49-F238E27FC236}">
                <a16:creationId xmlns:a16="http://schemas.microsoft.com/office/drawing/2014/main" id="{607CA39A-F24A-389F-27D4-E9468BCA7225}"/>
              </a:ext>
            </a:extLst>
          </p:cNvPr>
          <p:cNvSpPr/>
          <p:nvPr/>
        </p:nvSpPr>
        <p:spPr>
          <a:xfrm>
            <a:off x="2641475" y="325116"/>
            <a:ext cx="558715" cy="629448"/>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en-US" sz="3200" b="1" dirty="0">
                <a:solidFill>
                  <a:prstClr val="white"/>
                </a:solidFill>
                <a:latin typeface="Cambria" panose="02040503050406030204" pitchFamily="18" charset="0"/>
                <a:sym typeface="Arial"/>
              </a:rPr>
              <a:t>5</a:t>
            </a:r>
          </a:p>
        </p:txBody>
      </p:sp>
      <p:graphicFrame>
        <p:nvGraphicFramePr>
          <p:cNvPr id="9" name="Table 8">
            <a:extLst>
              <a:ext uri="{FF2B5EF4-FFF2-40B4-BE49-F238E27FC236}">
                <a16:creationId xmlns:a16="http://schemas.microsoft.com/office/drawing/2014/main" id="{C2A20B11-4A0B-3584-4CF0-B6581CE01857}"/>
              </a:ext>
            </a:extLst>
          </p:cNvPr>
          <p:cNvGraphicFramePr>
            <a:graphicFrameLocks noGrp="1"/>
          </p:cNvGraphicFramePr>
          <p:nvPr>
            <p:extLst>
              <p:ext uri="{D42A27DB-BD31-4B8C-83A1-F6EECF244321}">
                <p14:modId xmlns:p14="http://schemas.microsoft.com/office/powerpoint/2010/main" val="3439374944"/>
              </p:ext>
            </p:extLst>
          </p:nvPr>
        </p:nvGraphicFramePr>
        <p:xfrm>
          <a:off x="4305379" y="470779"/>
          <a:ext cx="3582551"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tblGrid>
              <a:tr h="494453">
                <a:tc>
                  <a:txBody>
                    <a:bodyPr/>
                    <a:lstStyle/>
                    <a:p>
                      <a:pPr algn="ctr"/>
                      <a:r>
                        <a:rPr lang="en-US" sz="2400">
                          <a:solidFill>
                            <a:schemeClr val="tx1"/>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Ế</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tc>
                  <a:txBody>
                    <a:bodyPr/>
                    <a:lstStyle/>
                    <a:p>
                      <a:pPr algn="ctr"/>
                      <a:r>
                        <a:rPr lang="en-US" sz="2400">
                          <a:solidFill>
                            <a:schemeClr val="bg1"/>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400">
                          <a:solidFill>
                            <a:schemeClr val="tx1"/>
                          </a:solidFill>
                          <a:latin typeface="Times New Roman" panose="02020603050405020304" pitchFamily="18" charset="0"/>
                          <a:cs typeface="Times New Roman" panose="02020603050405020304" pitchFamily="18" charset="0"/>
                        </a:rPr>
                        <a:t>Ò</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D1C"/>
                    </a:solidFill>
                  </a:tcPr>
                </a:tc>
                <a:extLst>
                  <a:ext uri="{0D108BD9-81ED-4DB2-BD59-A6C34878D82A}">
                    <a16:rowId xmlns:a16="http://schemas.microsoft.com/office/drawing/2014/main" val="1658296104"/>
                  </a:ext>
                </a:extLst>
              </a:tr>
            </a:tbl>
          </a:graphicData>
        </a:graphic>
      </p:graphicFrame>
      <p:graphicFrame>
        <p:nvGraphicFramePr>
          <p:cNvPr id="11" name="Table 10">
            <a:extLst>
              <a:ext uri="{FF2B5EF4-FFF2-40B4-BE49-F238E27FC236}">
                <a16:creationId xmlns:a16="http://schemas.microsoft.com/office/drawing/2014/main" id="{92D15823-3247-BA34-390F-F9A1B537329D}"/>
              </a:ext>
            </a:extLst>
          </p:cNvPr>
          <p:cNvGraphicFramePr>
            <a:graphicFrameLocks noGrp="1"/>
          </p:cNvGraphicFramePr>
          <p:nvPr>
            <p:extLst>
              <p:ext uri="{D42A27DB-BD31-4B8C-83A1-F6EECF244321}">
                <p14:modId xmlns:p14="http://schemas.microsoft.com/office/powerpoint/2010/main" val="4183720639"/>
              </p:ext>
            </p:extLst>
          </p:nvPr>
        </p:nvGraphicFramePr>
        <p:xfrm>
          <a:off x="4304724" y="460111"/>
          <a:ext cx="3582551" cy="494453"/>
        </p:xfrm>
        <a:graphic>
          <a:graphicData uri="http://schemas.openxmlformats.org/drawingml/2006/table">
            <a:tbl>
              <a:tblPr firstRow="1" bandRow="1">
                <a:tableStyleId>{775DCB02-9BB8-47FD-8907-85C794F793BA}</a:tableStyleId>
              </a:tblPr>
              <a:tblGrid>
                <a:gridCol w="511793">
                  <a:extLst>
                    <a:ext uri="{9D8B030D-6E8A-4147-A177-3AD203B41FA5}">
                      <a16:colId xmlns:a16="http://schemas.microsoft.com/office/drawing/2014/main" val="2896393"/>
                    </a:ext>
                  </a:extLst>
                </a:gridCol>
                <a:gridCol w="511793">
                  <a:extLst>
                    <a:ext uri="{9D8B030D-6E8A-4147-A177-3AD203B41FA5}">
                      <a16:colId xmlns:a16="http://schemas.microsoft.com/office/drawing/2014/main" val="2081199932"/>
                    </a:ext>
                  </a:extLst>
                </a:gridCol>
                <a:gridCol w="511793">
                  <a:extLst>
                    <a:ext uri="{9D8B030D-6E8A-4147-A177-3AD203B41FA5}">
                      <a16:colId xmlns:a16="http://schemas.microsoft.com/office/drawing/2014/main" val="966045064"/>
                    </a:ext>
                  </a:extLst>
                </a:gridCol>
                <a:gridCol w="511793">
                  <a:extLst>
                    <a:ext uri="{9D8B030D-6E8A-4147-A177-3AD203B41FA5}">
                      <a16:colId xmlns:a16="http://schemas.microsoft.com/office/drawing/2014/main" val="3901606642"/>
                    </a:ext>
                  </a:extLst>
                </a:gridCol>
                <a:gridCol w="511793">
                  <a:extLst>
                    <a:ext uri="{9D8B030D-6E8A-4147-A177-3AD203B41FA5}">
                      <a16:colId xmlns:a16="http://schemas.microsoft.com/office/drawing/2014/main" val="1906712821"/>
                    </a:ext>
                  </a:extLst>
                </a:gridCol>
                <a:gridCol w="511793">
                  <a:extLst>
                    <a:ext uri="{9D8B030D-6E8A-4147-A177-3AD203B41FA5}">
                      <a16:colId xmlns:a16="http://schemas.microsoft.com/office/drawing/2014/main" val="3297212985"/>
                    </a:ext>
                  </a:extLst>
                </a:gridCol>
                <a:gridCol w="511793">
                  <a:extLst>
                    <a:ext uri="{9D8B030D-6E8A-4147-A177-3AD203B41FA5}">
                      <a16:colId xmlns:a16="http://schemas.microsoft.com/office/drawing/2014/main" val="1779078880"/>
                    </a:ext>
                  </a:extLst>
                </a:gridCol>
              </a:tblGrid>
              <a:tr h="494453">
                <a:tc>
                  <a:txBody>
                    <a:bodyPr/>
                    <a:lstStyle/>
                    <a:p>
                      <a:pPr algn="ctr"/>
                      <a:r>
                        <a:rPr lang="en-US" sz="2400">
                          <a:solidFill>
                            <a:srgbClr val="FFD966"/>
                          </a:solidFill>
                          <a:latin typeface="Times New Roman" panose="02020603050405020304" pitchFamily="18" charset="0"/>
                          <a:cs typeface="Times New Roman" panose="02020603050405020304" pitchFamily="18" charset="0"/>
                        </a:rPr>
                        <a:t>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Ế</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US" sz="2400">
                          <a:solidFill>
                            <a:srgbClr val="FFD966"/>
                          </a:solidFill>
                          <a:latin typeface="Times New Roman" panose="02020603050405020304" pitchFamily="18" charset="0"/>
                          <a:cs typeface="Times New Roman" panose="02020603050405020304" pitchFamily="18" charset="0"/>
                        </a:rPr>
                        <a:t>Ò</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658296104"/>
                  </a:ext>
                </a:extLst>
              </a:tr>
            </a:tbl>
          </a:graphicData>
        </a:graphic>
      </p:graphicFrame>
    </p:spTree>
    <p:extLst>
      <p:ext uri="{BB962C8B-B14F-4D97-AF65-F5344CB8AC3E}">
        <p14:creationId xmlns:p14="http://schemas.microsoft.com/office/powerpoint/2010/main" val="3627650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nguage Arts Subject for Middle School - 8th Grade: Comprehension by Slidesgo">
  <a:themeElements>
    <a:clrScheme name="Simple Light">
      <a:dk1>
        <a:srgbClr val="FFE9DC"/>
      </a:dk1>
      <a:lt1>
        <a:srgbClr val="FFB289"/>
      </a:lt1>
      <a:dk2>
        <a:srgbClr val="FF8C9D"/>
      </a:dk2>
      <a:lt2>
        <a:srgbClr val="FFA9DD"/>
      </a:lt2>
      <a:accent1>
        <a:srgbClr val="F7607D"/>
      </a:accent1>
      <a:accent2>
        <a:srgbClr val="BD6EEB"/>
      </a:accent2>
      <a:accent3>
        <a:srgbClr val="7182FF"/>
      </a:accent3>
      <a:accent4>
        <a:srgbClr val="512651"/>
      </a:accent4>
      <a:accent5>
        <a:srgbClr val="FFFFFF"/>
      </a:accent5>
      <a:accent6>
        <a:srgbClr val="FFFFFF"/>
      </a:accent6>
      <a:hlink>
        <a:srgbClr val="5126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1514</Words>
  <Application>Microsoft Office PowerPoint</Application>
  <PresentationFormat>Widescreen</PresentationFormat>
  <Paragraphs>304</Paragraphs>
  <Slides>24</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SimSun</vt:lpstr>
      <vt:lpstr>.VnTime</vt:lpstr>
      <vt:lpstr>Arial</vt:lpstr>
      <vt:lpstr>Calibri</vt:lpstr>
      <vt:lpstr>Calibri Light</vt:lpstr>
      <vt:lpstr>Cambria</vt:lpstr>
      <vt:lpstr>Fira Sans Extra Condensed</vt:lpstr>
      <vt:lpstr>Overpass</vt:lpstr>
      <vt:lpstr>Paytone One</vt:lpstr>
      <vt:lpstr>Times New Roman</vt:lpstr>
      <vt:lpstr>Office Theme</vt:lpstr>
      <vt:lpstr>Language Arts Subject for Middle School - 8th Grade: Comprehension by Slidesgo</vt:lpstr>
      <vt:lpstr>Ôn tập</vt:lpstr>
      <vt:lpstr>Hoạt động khởi động</vt:lpstr>
      <vt:lpstr>Hoạt động khởi động</vt:lpstr>
      <vt:lpstr>PowerPoint Presentation</vt:lpstr>
      <vt:lpstr>PowerPoint Presentation</vt:lpstr>
      <vt:lpstr>PowerPoint Presentation</vt:lpstr>
      <vt:lpstr>PowerPoint Presentation</vt:lpstr>
      <vt:lpstr>PowerPoint Presentation</vt:lpstr>
      <vt:lpstr>PowerPoint Presentation</vt:lpstr>
      <vt:lpstr>Hoạt động  ôn tập</vt:lpstr>
      <vt:lpstr>Câu 1</vt:lpstr>
      <vt:lpstr>PowerPoint Presentation</vt:lpstr>
      <vt:lpstr>2. Câu 2</vt:lpstr>
      <vt:lpstr>3. Câu 3</vt:lpstr>
      <vt:lpstr>3. Câu 3</vt:lpstr>
      <vt:lpstr>4. Câu 4,5</vt:lpstr>
      <vt:lpstr>Hoạt động thảo luận câu hỏi lớn của bài</vt:lpstr>
      <vt:lpstr>Hoạt động thảo luận câu hỏi lớn của bài </vt:lpstr>
      <vt:lpstr>Hoạt động  vận dụng</vt:lpstr>
      <vt:lpstr>Hoạt động vận dụng</vt:lpstr>
      <vt:lpstr>a. Mở đoạn</vt:lpstr>
      <vt:lpstr>b. Thân đoạn</vt:lpstr>
      <vt:lpstr>c. Kết đoạn</vt:lpstr>
      <vt:lpstr>Đoạn văn tham khảo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dc:title>
  <dc:creator>Nguyễn Chà</dc:creator>
  <cp:lastModifiedBy>Admin</cp:lastModifiedBy>
  <cp:revision>5</cp:revision>
  <dcterms:created xsi:type="dcterms:W3CDTF">2023-06-23T13:53:49Z</dcterms:created>
  <dcterms:modified xsi:type="dcterms:W3CDTF">2023-10-02T02:28:19Z</dcterms:modified>
</cp:coreProperties>
</file>