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3.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4.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5.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6.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7.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8.xml" ContentType="application/vnd.openxmlformats-officedocument.themeOverr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5" r:id="rId5"/>
    <p:sldMasterId id="2147483706" r:id="rId6"/>
  </p:sldMasterIdLst>
  <p:notesMasterIdLst>
    <p:notesMasterId r:id="rId33"/>
  </p:notesMasterIdLst>
  <p:sldIdLst>
    <p:sldId id="260" r:id="rId7"/>
    <p:sldId id="306" r:id="rId8"/>
    <p:sldId id="316" r:id="rId9"/>
    <p:sldId id="307" r:id="rId10"/>
    <p:sldId id="310" r:id="rId11"/>
    <p:sldId id="314" r:id="rId12"/>
    <p:sldId id="317" r:id="rId13"/>
    <p:sldId id="263" r:id="rId14"/>
    <p:sldId id="287" r:id="rId15"/>
    <p:sldId id="318" r:id="rId16"/>
    <p:sldId id="294" r:id="rId17"/>
    <p:sldId id="264" r:id="rId18"/>
    <p:sldId id="319" r:id="rId19"/>
    <p:sldId id="279" r:id="rId20"/>
    <p:sldId id="321" r:id="rId21"/>
    <p:sldId id="320" r:id="rId22"/>
    <p:sldId id="324" r:id="rId23"/>
    <p:sldId id="273" r:id="rId24"/>
    <p:sldId id="292" r:id="rId25"/>
    <p:sldId id="322" r:id="rId26"/>
    <p:sldId id="269" r:id="rId27"/>
    <p:sldId id="305" r:id="rId28"/>
    <p:sldId id="298" r:id="rId29"/>
    <p:sldId id="286" r:id="rId30"/>
    <p:sldId id="304" r:id="rId31"/>
    <p:sldId id="284" r:id="rId32"/>
  </p:sldIdLst>
  <p:sldSz cx="12192000" cy="6858000"/>
  <p:notesSz cx="6858000" cy="9144000"/>
  <p:custDataLst>
    <p:tags r:id="rId34"/>
  </p:custDataLst>
  <p:defaultTextStyle>
    <a:defPPr>
      <a:defRPr lang="zh-CN"/>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8599"/>
    <a:srgbClr val="93D7E5"/>
    <a:srgbClr val="D6F0F5"/>
    <a:srgbClr val="1CD8EC"/>
    <a:srgbClr val="19B4C9"/>
    <a:srgbClr val="20B6BE"/>
    <a:srgbClr val="D6F133"/>
    <a:srgbClr val="FDDF03"/>
    <a:srgbClr val="FFD1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05" autoAdjust="0"/>
    <p:restoredTop sz="96578" autoAdjust="0"/>
  </p:normalViewPr>
  <p:slideViewPr>
    <p:cSldViewPr snapToGrid="0">
      <p:cViewPr varScale="1">
        <p:scale>
          <a:sx n="66" d="100"/>
          <a:sy n="66" d="100"/>
        </p:scale>
        <p:origin x="558"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85B96E-16FD-4B24-BE2E-4DCAE475A1A7}" type="datetimeFigureOut">
              <a:rPr lang="zh-CN" altLang="en-US" smtClean="0"/>
              <a:t>2025/4/23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604A65-FED2-458F-8760-D4B912626EB4}" type="slidenum">
              <a:rPr lang="zh-CN" altLang="en-US" smtClean="0"/>
              <a:t>‹#›</a:t>
            </a:fld>
            <a:endParaRPr lang="zh-CN" altLang="en-US"/>
          </a:p>
        </p:txBody>
      </p:sp>
    </p:spTree>
    <p:extLst>
      <p:ext uri="{BB962C8B-B14F-4D97-AF65-F5344CB8AC3E}">
        <p14:creationId xmlns:p14="http://schemas.microsoft.com/office/powerpoint/2010/main" val="2185495613"/>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1</a:t>
            </a:fld>
            <a:endParaRPr lang="zh-CN" altLang="en-US"/>
          </a:p>
        </p:txBody>
      </p:sp>
    </p:spTree>
    <p:extLst>
      <p:ext uri="{BB962C8B-B14F-4D97-AF65-F5344CB8AC3E}">
        <p14:creationId xmlns:p14="http://schemas.microsoft.com/office/powerpoint/2010/main" val="3730471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2405513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18</a:t>
            </a:fld>
            <a:endParaRPr lang="zh-CN" altLang="en-US"/>
          </a:p>
        </p:txBody>
      </p:sp>
    </p:spTree>
    <p:extLst>
      <p:ext uri="{BB962C8B-B14F-4D97-AF65-F5344CB8AC3E}">
        <p14:creationId xmlns:p14="http://schemas.microsoft.com/office/powerpoint/2010/main" val="584418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19</a:t>
            </a:fld>
            <a:endParaRPr lang="zh-CN" altLang="en-US"/>
          </a:p>
        </p:txBody>
      </p:sp>
    </p:spTree>
    <p:extLst>
      <p:ext uri="{BB962C8B-B14F-4D97-AF65-F5344CB8AC3E}">
        <p14:creationId xmlns:p14="http://schemas.microsoft.com/office/powerpoint/2010/main" val="2091596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solidFill>
                  <a:prstClr val="black"/>
                </a:solidFill>
              </a:rPr>
              <a:pPr/>
              <a:t>20</a:t>
            </a:fld>
            <a:endParaRPr lang="zh-CN" altLang="en-US">
              <a:solidFill>
                <a:prstClr val="black"/>
              </a:solidFill>
            </a:endParaRPr>
          </a:p>
        </p:txBody>
      </p:sp>
    </p:spTree>
    <p:extLst>
      <p:ext uri="{BB962C8B-B14F-4D97-AF65-F5344CB8AC3E}">
        <p14:creationId xmlns:p14="http://schemas.microsoft.com/office/powerpoint/2010/main" val="2405513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21</a:t>
            </a:fld>
            <a:endParaRPr lang="zh-CN" altLang="en-US"/>
          </a:p>
        </p:txBody>
      </p:sp>
    </p:spTree>
    <p:extLst>
      <p:ext uri="{BB962C8B-B14F-4D97-AF65-F5344CB8AC3E}">
        <p14:creationId xmlns:p14="http://schemas.microsoft.com/office/powerpoint/2010/main" val="1389569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22</a:t>
            </a:fld>
            <a:endParaRPr lang="zh-CN" altLang="en-US"/>
          </a:p>
        </p:txBody>
      </p:sp>
    </p:spTree>
    <p:extLst>
      <p:ext uri="{BB962C8B-B14F-4D97-AF65-F5344CB8AC3E}">
        <p14:creationId xmlns:p14="http://schemas.microsoft.com/office/powerpoint/2010/main" val="3434237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23</a:t>
            </a:fld>
            <a:endParaRPr lang="zh-CN" altLang="en-US"/>
          </a:p>
        </p:txBody>
      </p:sp>
    </p:spTree>
    <p:extLst>
      <p:ext uri="{BB962C8B-B14F-4D97-AF65-F5344CB8AC3E}">
        <p14:creationId xmlns:p14="http://schemas.microsoft.com/office/powerpoint/2010/main" val="1993917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24</a:t>
            </a:fld>
            <a:endParaRPr lang="zh-CN" altLang="en-US"/>
          </a:p>
        </p:txBody>
      </p:sp>
    </p:spTree>
    <p:extLst>
      <p:ext uri="{BB962C8B-B14F-4D97-AF65-F5344CB8AC3E}">
        <p14:creationId xmlns:p14="http://schemas.microsoft.com/office/powerpoint/2010/main" val="1120550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25</a:t>
            </a:fld>
            <a:endParaRPr lang="zh-CN" altLang="en-US"/>
          </a:p>
        </p:txBody>
      </p:sp>
    </p:spTree>
    <p:extLst>
      <p:ext uri="{BB962C8B-B14F-4D97-AF65-F5344CB8AC3E}">
        <p14:creationId xmlns:p14="http://schemas.microsoft.com/office/powerpoint/2010/main" val="26373489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26</a:t>
            </a:fld>
            <a:endParaRPr lang="zh-CN" altLang="en-US"/>
          </a:p>
        </p:txBody>
      </p:sp>
    </p:spTree>
    <p:extLst>
      <p:ext uri="{BB962C8B-B14F-4D97-AF65-F5344CB8AC3E}">
        <p14:creationId xmlns:p14="http://schemas.microsoft.com/office/powerpoint/2010/main" val="439963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503787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8</a:t>
            </a:fld>
            <a:endParaRPr lang="zh-CN" altLang="en-US"/>
          </a:p>
        </p:txBody>
      </p:sp>
    </p:spTree>
    <p:extLst>
      <p:ext uri="{BB962C8B-B14F-4D97-AF65-F5344CB8AC3E}">
        <p14:creationId xmlns:p14="http://schemas.microsoft.com/office/powerpoint/2010/main" val="1772662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9</a:t>
            </a:fld>
            <a:endParaRPr lang="zh-CN" altLang="en-US"/>
          </a:p>
        </p:txBody>
      </p:sp>
    </p:spTree>
    <p:extLst>
      <p:ext uri="{BB962C8B-B14F-4D97-AF65-F5344CB8AC3E}">
        <p14:creationId xmlns:p14="http://schemas.microsoft.com/office/powerpoint/2010/main" val="2405513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2045517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11</a:t>
            </a:fld>
            <a:endParaRPr lang="zh-CN" altLang="en-US"/>
          </a:p>
        </p:txBody>
      </p:sp>
    </p:spTree>
    <p:extLst>
      <p:ext uri="{BB962C8B-B14F-4D97-AF65-F5344CB8AC3E}">
        <p14:creationId xmlns:p14="http://schemas.microsoft.com/office/powerpoint/2010/main" val="208893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12</a:t>
            </a:fld>
            <a:endParaRPr lang="zh-CN" altLang="en-US"/>
          </a:p>
        </p:txBody>
      </p:sp>
    </p:spTree>
    <p:extLst>
      <p:ext uri="{BB962C8B-B14F-4D97-AF65-F5344CB8AC3E}">
        <p14:creationId xmlns:p14="http://schemas.microsoft.com/office/powerpoint/2010/main" val="45603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4139682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14</a:t>
            </a:fld>
            <a:endParaRPr lang="zh-CN" altLang="en-US"/>
          </a:p>
        </p:txBody>
      </p:sp>
    </p:spTree>
    <p:extLst>
      <p:ext uri="{BB962C8B-B14F-4D97-AF65-F5344CB8AC3E}">
        <p14:creationId xmlns:p14="http://schemas.microsoft.com/office/powerpoint/2010/main" val="1494761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2025/4/23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981307080"/>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2025/4/23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2421024675"/>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4"/>
            <a:ext cx="2628900" cy="581183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4"/>
            <a:ext cx="7734300" cy="581183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2025/4/23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1023550451"/>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2B7E452-D39E-46AB-B35C-A0079C41D04A}" type="datetime1">
              <a:rPr lang="en-US" smtClean="0">
                <a:solidFill>
                  <a:prstClr val="black">
                    <a:tint val="75000"/>
                  </a:prstClr>
                </a:solidFill>
              </a:rPr>
              <a:pPr/>
              <a:t>23/04/2025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248839-0661-4EE9-8E97-1CBFC01B5A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169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4B7A12-A14D-46CD-BF7D-8BE03907DAEF}" type="datetime1">
              <a:rPr lang="en-US" smtClean="0">
                <a:solidFill>
                  <a:prstClr val="black">
                    <a:tint val="75000"/>
                  </a:prstClr>
                </a:solidFill>
              </a:rPr>
              <a:pPr/>
              <a:t>23/04/2025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248839-0661-4EE9-8E97-1CBFC01B5A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253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570" indent="0">
              <a:buNone/>
              <a:defRPr sz="2400">
                <a:solidFill>
                  <a:schemeClr val="tx1">
                    <a:tint val="75000"/>
                  </a:schemeClr>
                </a:solidFill>
              </a:defRPr>
            </a:lvl2pPr>
            <a:lvl3pPr marL="1219140" indent="0">
              <a:buNone/>
              <a:defRPr sz="2100">
                <a:solidFill>
                  <a:schemeClr val="tx1">
                    <a:tint val="75000"/>
                  </a:schemeClr>
                </a:solidFill>
              </a:defRPr>
            </a:lvl3pPr>
            <a:lvl4pPr marL="1828709" indent="0">
              <a:buNone/>
              <a:defRPr sz="1900">
                <a:solidFill>
                  <a:schemeClr val="tx1">
                    <a:tint val="75000"/>
                  </a:schemeClr>
                </a:solidFill>
              </a:defRPr>
            </a:lvl4pPr>
            <a:lvl5pPr marL="2438278" indent="0">
              <a:buNone/>
              <a:defRPr sz="1900">
                <a:solidFill>
                  <a:schemeClr val="tx1">
                    <a:tint val="75000"/>
                  </a:schemeClr>
                </a:solidFill>
              </a:defRPr>
            </a:lvl5pPr>
            <a:lvl6pPr marL="3047848" indent="0">
              <a:buNone/>
              <a:defRPr sz="1900">
                <a:solidFill>
                  <a:schemeClr val="tx1">
                    <a:tint val="75000"/>
                  </a:schemeClr>
                </a:solidFill>
              </a:defRPr>
            </a:lvl6pPr>
            <a:lvl7pPr marL="3657418" indent="0">
              <a:buNone/>
              <a:defRPr sz="1900">
                <a:solidFill>
                  <a:schemeClr val="tx1">
                    <a:tint val="75000"/>
                  </a:schemeClr>
                </a:solidFill>
              </a:defRPr>
            </a:lvl7pPr>
            <a:lvl8pPr marL="4266987" indent="0">
              <a:buNone/>
              <a:defRPr sz="1900">
                <a:solidFill>
                  <a:schemeClr val="tx1">
                    <a:tint val="75000"/>
                  </a:schemeClr>
                </a:solidFill>
              </a:defRPr>
            </a:lvl8pPr>
            <a:lvl9pPr marL="487655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059BB5-27E5-4F09-86AA-F9FB833C8FFA}" type="datetime1">
              <a:rPr lang="en-US" smtClean="0">
                <a:solidFill>
                  <a:prstClr val="black">
                    <a:tint val="75000"/>
                  </a:prstClr>
                </a:solidFill>
              </a:rPr>
              <a:pPr/>
              <a:t>23/04/2025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248839-0661-4EE9-8E97-1CBFC01B5A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1130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4F80A2-2CEE-4352-AC31-1D21481599E8}" type="datetime1">
              <a:rPr lang="en-US" smtClean="0">
                <a:solidFill>
                  <a:prstClr val="black">
                    <a:tint val="75000"/>
                  </a:prstClr>
                </a:solidFill>
              </a:rPr>
              <a:pPr/>
              <a:t>23/04/2025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248839-0661-4EE9-8E97-1CBFC01B5A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09275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70" indent="0">
              <a:buNone/>
              <a:defRPr sz="2700" b="1"/>
            </a:lvl2pPr>
            <a:lvl3pPr marL="1219140" indent="0">
              <a:buNone/>
              <a:defRPr sz="2400" b="1"/>
            </a:lvl3pPr>
            <a:lvl4pPr marL="1828709" indent="0">
              <a:buNone/>
              <a:defRPr sz="2100" b="1"/>
            </a:lvl4pPr>
            <a:lvl5pPr marL="2438278" indent="0">
              <a:buNone/>
              <a:defRPr sz="2100" b="1"/>
            </a:lvl5pPr>
            <a:lvl6pPr marL="3047848" indent="0">
              <a:buNone/>
              <a:defRPr sz="2100" b="1"/>
            </a:lvl6pPr>
            <a:lvl7pPr marL="3657418" indent="0">
              <a:buNone/>
              <a:defRPr sz="2100" b="1"/>
            </a:lvl7pPr>
            <a:lvl8pPr marL="4266987" indent="0">
              <a:buNone/>
              <a:defRPr sz="2100" b="1"/>
            </a:lvl8pPr>
            <a:lvl9pPr marL="487655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3200" b="1"/>
            </a:lvl1pPr>
            <a:lvl2pPr marL="609570" indent="0">
              <a:buNone/>
              <a:defRPr sz="2700" b="1"/>
            </a:lvl2pPr>
            <a:lvl3pPr marL="1219140" indent="0">
              <a:buNone/>
              <a:defRPr sz="2400" b="1"/>
            </a:lvl3pPr>
            <a:lvl4pPr marL="1828709" indent="0">
              <a:buNone/>
              <a:defRPr sz="2100" b="1"/>
            </a:lvl4pPr>
            <a:lvl5pPr marL="2438278" indent="0">
              <a:buNone/>
              <a:defRPr sz="2100" b="1"/>
            </a:lvl5pPr>
            <a:lvl6pPr marL="3047848" indent="0">
              <a:buNone/>
              <a:defRPr sz="2100" b="1"/>
            </a:lvl6pPr>
            <a:lvl7pPr marL="3657418" indent="0">
              <a:buNone/>
              <a:defRPr sz="2100" b="1"/>
            </a:lvl7pPr>
            <a:lvl8pPr marL="4266987" indent="0">
              <a:buNone/>
              <a:defRPr sz="2100" b="1"/>
            </a:lvl8pPr>
            <a:lvl9pPr marL="487655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53657B6-2C1F-412F-ACA6-D3762688D68F}" type="datetime1">
              <a:rPr lang="en-US" smtClean="0">
                <a:solidFill>
                  <a:prstClr val="black">
                    <a:tint val="75000"/>
                  </a:prstClr>
                </a:solidFill>
              </a:rPr>
              <a:pPr/>
              <a:t>23/04/2025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9248839-0661-4EE9-8E97-1CBFC01B5A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4600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CEAADF2-E3AB-423D-8520-5FEF4514A2B9}" type="datetime1">
              <a:rPr lang="en-US" smtClean="0">
                <a:solidFill>
                  <a:prstClr val="black">
                    <a:tint val="75000"/>
                  </a:prstClr>
                </a:solidFill>
              </a:rPr>
              <a:pPr/>
              <a:t>23/04/2025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9248839-0661-4EE9-8E97-1CBFC01B5A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522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91EA4B-1FE7-4331-9AE4-DC4121A8384A}" type="datetime1">
              <a:rPr lang="en-US" smtClean="0">
                <a:solidFill>
                  <a:prstClr val="black">
                    <a:tint val="75000"/>
                  </a:prstClr>
                </a:solidFill>
              </a:rPr>
              <a:pPr/>
              <a:t>23/04/2025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9248839-0661-4EE9-8E97-1CBFC01B5A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549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900"/>
            </a:lvl1pPr>
            <a:lvl2pPr marL="609570" indent="0">
              <a:buNone/>
              <a:defRPr sz="1600"/>
            </a:lvl2pPr>
            <a:lvl3pPr marL="1219140" indent="0">
              <a:buNone/>
              <a:defRPr sz="1300"/>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738FB35D-D0D5-4D06-BAC5-2B5915647CBF}" type="datetime1">
              <a:rPr lang="en-US" smtClean="0">
                <a:solidFill>
                  <a:prstClr val="black">
                    <a:tint val="75000"/>
                  </a:prstClr>
                </a:solidFill>
              </a:rPr>
              <a:pPr/>
              <a:t>23/04/2025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248839-0661-4EE9-8E97-1CBFC01B5A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8272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2025/4/23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1677915812"/>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300"/>
            </a:lvl1pPr>
            <a:lvl2pPr marL="609570" indent="0">
              <a:buNone/>
              <a:defRPr sz="3700"/>
            </a:lvl2pPr>
            <a:lvl3pPr marL="1219140" indent="0">
              <a:buNone/>
              <a:defRPr sz="3200"/>
            </a:lvl3pPr>
            <a:lvl4pPr marL="1828709" indent="0">
              <a:buNone/>
              <a:defRPr sz="2700"/>
            </a:lvl4pPr>
            <a:lvl5pPr marL="2438278" indent="0">
              <a:buNone/>
              <a:defRPr sz="2700"/>
            </a:lvl5pPr>
            <a:lvl6pPr marL="3047848" indent="0">
              <a:buNone/>
              <a:defRPr sz="2700"/>
            </a:lvl6pPr>
            <a:lvl7pPr marL="3657418" indent="0">
              <a:buNone/>
              <a:defRPr sz="2700"/>
            </a:lvl7pPr>
            <a:lvl8pPr marL="4266987" indent="0">
              <a:buNone/>
              <a:defRPr sz="2700"/>
            </a:lvl8pPr>
            <a:lvl9pPr marL="4876557" indent="0">
              <a:buNone/>
              <a:defRPr sz="2700"/>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900"/>
            </a:lvl1pPr>
            <a:lvl2pPr marL="609570" indent="0">
              <a:buNone/>
              <a:defRPr sz="1600"/>
            </a:lvl2pPr>
            <a:lvl3pPr marL="1219140" indent="0">
              <a:buNone/>
              <a:defRPr sz="1300"/>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5F40846F-40DB-4744-BCA4-A4D97826660C}" type="datetime1">
              <a:rPr lang="en-US" smtClean="0">
                <a:solidFill>
                  <a:prstClr val="black">
                    <a:tint val="75000"/>
                  </a:prstClr>
                </a:solidFill>
              </a:rPr>
              <a:pPr/>
              <a:t>23/04/2025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248839-0661-4EE9-8E97-1CBFC01B5A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9993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4BE646-591F-4D04-BEE3-C25628727A63}" type="datetime1">
              <a:rPr lang="en-US" smtClean="0">
                <a:solidFill>
                  <a:prstClr val="black">
                    <a:tint val="75000"/>
                  </a:prstClr>
                </a:solidFill>
              </a:rPr>
              <a:pPr/>
              <a:t>23/04/2025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248839-0661-4EE9-8E97-1CBFC01B5A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9075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EF458C-80D7-4C87-B67D-1921C1022F5A}" type="datetime1">
              <a:rPr lang="en-US" smtClean="0">
                <a:solidFill>
                  <a:prstClr val="black">
                    <a:tint val="75000"/>
                  </a:prstClr>
                </a:solidFill>
              </a:rPr>
              <a:pPr/>
              <a:t>23/04/2025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248839-0661-4EE9-8E97-1CBFC01B5A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9855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E633427-A7DF-433D-81F1-08B5F7E2A138}" type="datetime1">
              <a:rPr lang="en-US" smtClean="0">
                <a:solidFill>
                  <a:prstClr val="black">
                    <a:tint val="75000"/>
                  </a:prstClr>
                </a:solidFill>
              </a:rPr>
              <a:pPr/>
              <a:t>23/04/2025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248839-0661-4EE9-8E97-1CBFC01B5A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61877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73F40F-640D-4C73-8B15-622F69D6D528}" type="datetime1">
              <a:rPr lang="en-US" smtClean="0">
                <a:solidFill>
                  <a:prstClr val="black">
                    <a:tint val="75000"/>
                  </a:prstClr>
                </a:solidFill>
              </a:rPr>
              <a:pPr/>
              <a:t>23/04/2025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248839-0661-4EE9-8E97-1CBFC01B5A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35118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570" indent="0">
              <a:buNone/>
              <a:defRPr sz="2400">
                <a:solidFill>
                  <a:schemeClr val="tx1">
                    <a:tint val="75000"/>
                  </a:schemeClr>
                </a:solidFill>
              </a:defRPr>
            </a:lvl2pPr>
            <a:lvl3pPr marL="1219140" indent="0">
              <a:buNone/>
              <a:defRPr sz="2100">
                <a:solidFill>
                  <a:schemeClr val="tx1">
                    <a:tint val="75000"/>
                  </a:schemeClr>
                </a:solidFill>
              </a:defRPr>
            </a:lvl3pPr>
            <a:lvl4pPr marL="1828709" indent="0">
              <a:buNone/>
              <a:defRPr sz="1900">
                <a:solidFill>
                  <a:schemeClr val="tx1">
                    <a:tint val="75000"/>
                  </a:schemeClr>
                </a:solidFill>
              </a:defRPr>
            </a:lvl4pPr>
            <a:lvl5pPr marL="2438278" indent="0">
              <a:buNone/>
              <a:defRPr sz="1900">
                <a:solidFill>
                  <a:schemeClr val="tx1">
                    <a:tint val="75000"/>
                  </a:schemeClr>
                </a:solidFill>
              </a:defRPr>
            </a:lvl5pPr>
            <a:lvl6pPr marL="3047848" indent="0">
              <a:buNone/>
              <a:defRPr sz="1900">
                <a:solidFill>
                  <a:schemeClr val="tx1">
                    <a:tint val="75000"/>
                  </a:schemeClr>
                </a:solidFill>
              </a:defRPr>
            </a:lvl6pPr>
            <a:lvl7pPr marL="3657418" indent="0">
              <a:buNone/>
              <a:defRPr sz="1900">
                <a:solidFill>
                  <a:schemeClr val="tx1">
                    <a:tint val="75000"/>
                  </a:schemeClr>
                </a:solidFill>
              </a:defRPr>
            </a:lvl7pPr>
            <a:lvl8pPr marL="4266987" indent="0">
              <a:buNone/>
              <a:defRPr sz="1900">
                <a:solidFill>
                  <a:schemeClr val="tx1">
                    <a:tint val="75000"/>
                  </a:schemeClr>
                </a:solidFill>
              </a:defRPr>
            </a:lvl8pPr>
            <a:lvl9pPr marL="487655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101552-D24B-4EE4-B07F-59967B247A5B}" type="datetime1">
              <a:rPr lang="en-US" smtClean="0">
                <a:solidFill>
                  <a:prstClr val="black">
                    <a:tint val="75000"/>
                  </a:prstClr>
                </a:solidFill>
              </a:rPr>
              <a:pPr/>
              <a:t>23/04/2025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248839-0661-4EE9-8E97-1CBFC01B5A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0489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244C02-5B45-471E-BAA6-5132F981752C}" type="datetime1">
              <a:rPr lang="en-US" smtClean="0">
                <a:solidFill>
                  <a:prstClr val="black">
                    <a:tint val="75000"/>
                  </a:prstClr>
                </a:solidFill>
              </a:rPr>
              <a:pPr/>
              <a:t>23/04/2025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248839-0661-4EE9-8E97-1CBFC01B5A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14524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70" indent="0">
              <a:buNone/>
              <a:defRPr sz="2700" b="1"/>
            </a:lvl2pPr>
            <a:lvl3pPr marL="1219140" indent="0">
              <a:buNone/>
              <a:defRPr sz="2400" b="1"/>
            </a:lvl3pPr>
            <a:lvl4pPr marL="1828709" indent="0">
              <a:buNone/>
              <a:defRPr sz="2100" b="1"/>
            </a:lvl4pPr>
            <a:lvl5pPr marL="2438278" indent="0">
              <a:buNone/>
              <a:defRPr sz="2100" b="1"/>
            </a:lvl5pPr>
            <a:lvl6pPr marL="3047848" indent="0">
              <a:buNone/>
              <a:defRPr sz="2100" b="1"/>
            </a:lvl6pPr>
            <a:lvl7pPr marL="3657418" indent="0">
              <a:buNone/>
              <a:defRPr sz="2100" b="1"/>
            </a:lvl7pPr>
            <a:lvl8pPr marL="4266987" indent="0">
              <a:buNone/>
              <a:defRPr sz="2100" b="1"/>
            </a:lvl8pPr>
            <a:lvl9pPr marL="487655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3200" b="1"/>
            </a:lvl1pPr>
            <a:lvl2pPr marL="609570" indent="0">
              <a:buNone/>
              <a:defRPr sz="2700" b="1"/>
            </a:lvl2pPr>
            <a:lvl3pPr marL="1219140" indent="0">
              <a:buNone/>
              <a:defRPr sz="2400" b="1"/>
            </a:lvl3pPr>
            <a:lvl4pPr marL="1828709" indent="0">
              <a:buNone/>
              <a:defRPr sz="2100" b="1"/>
            </a:lvl4pPr>
            <a:lvl5pPr marL="2438278" indent="0">
              <a:buNone/>
              <a:defRPr sz="2100" b="1"/>
            </a:lvl5pPr>
            <a:lvl6pPr marL="3047848" indent="0">
              <a:buNone/>
              <a:defRPr sz="2100" b="1"/>
            </a:lvl6pPr>
            <a:lvl7pPr marL="3657418" indent="0">
              <a:buNone/>
              <a:defRPr sz="2100" b="1"/>
            </a:lvl7pPr>
            <a:lvl8pPr marL="4266987" indent="0">
              <a:buNone/>
              <a:defRPr sz="2100" b="1"/>
            </a:lvl8pPr>
            <a:lvl9pPr marL="487655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722FE7-34FA-4ACE-8D12-1D24337EACFE}" type="datetime1">
              <a:rPr lang="en-US" smtClean="0">
                <a:solidFill>
                  <a:prstClr val="black">
                    <a:tint val="75000"/>
                  </a:prstClr>
                </a:solidFill>
              </a:rPr>
              <a:pPr/>
              <a:t>23/04/2025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9248839-0661-4EE9-8E97-1CBFC01B5A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25678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60EBC7-AB5B-4FA1-8FA6-F146F9981FE3}" type="datetime1">
              <a:rPr lang="en-US" smtClean="0">
                <a:solidFill>
                  <a:prstClr val="black">
                    <a:tint val="75000"/>
                  </a:prstClr>
                </a:solidFill>
              </a:rPr>
              <a:pPr/>
              <a:t>23/04/2025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9248839-0661-4EE9-8E97-1CBFC01B5A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34789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41744-91E3-4D2B-8E22-A127B37B8804}" type="datetime1">
              <a:rPr lang="en-US" smtClean="0">
                <a:solidFill>
                  <a:prstClr val="black">
                    <a:tint val="75000"/>
                  </a:prstClr>
                </a:solidFill>
              </a:rPr>
              <a:pPr/>
              <a:t>23/04/2025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9248839-0661-4EE9-8E97-1CBFC01B5A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68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49" y="1709740"/>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49"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9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2025/4/23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2633063183"/>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900"/>
            </a:lvl1pPr>
            <a:lvl2pPr marL="609570" indent="0">
              <a:buNone/>
              <a:defRPr sz="1600"/>
            </a:lvl2pPr>
            <a:lvl3pPr marL="1219140" indent="0">
              <a:buNone/>
              <a:defRPr sz="1300"/>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B49C51F-4F6A-4BC8-8CE3-4DF1EEE065AF}" type="datetime1">
              <a:rPr lang="en-US" smtClean="0">
                <a:solidFill>
                  <a:prstClr val="black">
                    <a:tint val="75000"/>
                  </a:prstClr>
                </a:solidFill>
              </a:rPr>
              <a:pPr/>
              <a:t>23/04/2025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248839-0661-4EE9-8E97-1CBFC01B5A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18240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300"/>
            </a:lvl1pPr>
            <a:lvl2pPr marL="609570" indent="0">
              <a:buNone/>
              <a:defRPr sz="3700"/>
            </a:lvl2pPr>
            <a:lvl3pPr marL="1219140" indent="0">
              <a:buNone/>
              <a:defRPr sz="3200"/>
            </a:lvl3pPr>
            <a:lvl4pPr marL="1828709" indent="0">
              <a:buNone/>
              <a:defRPr sz="2700"/>
            </a:lvl4pPr>
            <a:lvl5pPr marL="2438278" indent="0">
              <a:buNone/>
              <a:defRPr sz="2700"/>
            </a:lvl5pPr>
            <a:lvl6pPr marL="3047848" indent="0">
              <a:buNone/>
              <a:defRPr sz="2700"/>
            </a:lvl6pPr>
            <a:lvl7pPr marL="3657418" indent="0">
              <a:buNone/>
              <a:defRPr sz="2700"/>
            </a:lvl7pPr>
            <a:lvl8pPr marL="4266987" indent="0">
              <a:buNone/>
              <a:defRPr sz="2700"/>
            </a:lvl8pPr>
            <a:lvl9pPr marL="4876557" indent="0">
              <a:buNone/>
              <a:defRPr sz="2700"/>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900"/>
            </a:lvl1pPr>
            <a:lvl2pPr marL="609570" indent="0">
              <a:buNone/>
              <a:defRPr sz="1600"/>
            </a:lvl2pPr>
            <a:lvl3pPr marL="1219140" indent="0">
              <a:buNone/>
              <a:defRPr sz="1300"/>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DCE3CD39-51BA-41AB-A28A-BE9D075FEB0F}" type="datetime1">
              <a:rPr lang="en-US" smtClean="0">
                <a:solidFill>
                  <a:prstClr val="black">
                    <a:tint val="75000"/>
                  </a:prstClr>
                </a:solidFill>
              </a:rPr>
              <a:pPr/>
              <a:t>23/04/2025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248839-0661-4EE9-8E97-1CBFC01B5A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818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D4A896-56C5-489F-A0EE-DA9DC960BD50}" type="datetime1">
              <a:rPr lang="en-US" smtClean="0">
                <a:solidFill>
                  <a:prstClr val="black">
                    <a:tint val="75000"/>
                  </a:prstClr>
                </a:solidFill>
              </a:rPr>
              <a:pPr/>
              <a:t>23/04/2025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248839-0661-4EE9-8E97-1CBFC01B5A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07640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D03BB8-F995-4F8C-A5D5-63242CA1584A}" type="datetime1">
              <a:rPr lang="en-US" smtClean="0">
                <a:solidFill>
                  <a:prstClr val="black">
                    <a:tint val="75000"/>
                  </a:prstClr>
                </a:solidFill>
              </a:rPr>
              <a:pPr/>
              <a:t>23/04/2025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248839-0661-4EE9-8E97-1CBFC01B5A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1799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2025/4/23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7944473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2025/4/23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7724307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2025/4/23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3377148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2025/4/23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3285547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2025/4/23</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9307468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2025/4/23</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570901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4"/>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4"/>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42FE942-8C21-4115-8680-D88995117483}" type="datetimeFigureOut">
              <a:rPr lang="zh-CN" altLang="en-US" smtClean="0"/>
              <a:t>2025/4/23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467204015"/>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2025/4/23</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1735686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2025/4/23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7114894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2025/4/23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9979585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2025/4/23</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0905112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2025/4/23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0165492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2025/4/23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9339381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2025/4/23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0659385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2025/4/23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4156878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2025/4/23</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1504051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2025/4/23</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2707638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42FE942-8C21-4115-8680-D88995117483}" type="datetimeFigureOut">
              <a:rPr lang="zh-CN" altLang="en-US" smtClean="0"/>
              <a:t>2025/4/23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3787638928"/>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2025/4/23</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2006993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2025/4/23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6623132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2025/4/23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3498348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2025/4/23</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1992891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2025/4/23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2920921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2025/4/23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2873749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2025/4/23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057589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2025/4/23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1478682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2025/4/23</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7031443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2025/4/23</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0239859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42FE942-8C21-4115-8680-D88995117483}" type="datetimeFigureOut">
              <a:rPr lang="zh-CN" altLang="en-US" smtClean="0"/>
              <a:t>2025/4/23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2579800347"/>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2025/4/23</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8202818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2025/4/23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8923660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2025/4/23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9776578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2025/4/23</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6454695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42FE942-8C21-4115-8680-D88995117483}" type="datetimeFigureOut">
              <a:rPr lang="zh-CN" altLang="en-US" smtClean="0"/>
              <a:t>2025/4/23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2037182160"/>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42FE942-8C21-4115-8680-D88995117483}" type="datetimeFigureOut">
              <a:rPr lang="zh-CN" altLang="en-US" smtClean="0"/>
              <a:t>2025/4/23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2428887143"/>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42FE942-8C21-4115-8680-D88995117483}" type="datetimeFigureOut">
              <a:rPr lang="zh-CN" altLang="en-US" smtClean="0"/>
              <a:t>2025/4/23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2359113939"/>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image" Target="../media/image2.jpe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theme" Target="../theme/theme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image" Target="../media/image2.jpeg"/><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theme" Target="../theme/theme5.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image" Target="../media/image2.jpeg"/><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theme" Target="../theme/theme6.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38" tIns="45719" rIns="91438" bIns="45719"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4"/>
            <a:ext cx="10515600" cy="4351339"/>
          </a:xfrm>
          <a:prstGeom prst="rect">
            <a:avLst/>
          </a:prstGeom>
        </p:spPr>
        <p:txBody>
          <a:bodyPr vert="horz" lIns="91438" tIns="45719" rIns="91438" bIns="45719"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1"/>
            <a:ext cx="27432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fld id="{842FE942-8C21-4115-8680-D88995117483}" type="datetimeFigureOut">
              <a:rPr lang="zh-CN" altLang="en-US" smtClean="0"/>
              <a:t>2025/4/23</a:t>
            </a:fld>
            <a:endParaRPr lang="zh-CN" altLang="en-US"/>
          </a:p>
        </p:txBody>
      </p:sp>
      <p:sp>
        <p:nvSpPr>
          <p:cNvPr id="5" name="页脚占位符 4"/>
          <p:cNvSpPr>
            <a:spLocks noGrp="1"/>
          </p:cNvSpPr>
          <p:nvPr>
            <p:ph type="ftr" sz="quarter" idx="3"/>
          </p:nvPr>
        </p:nvSpPr>
        <p:spPr>
          <a:xfrm>
            <a:off x="4038600" y="6356351"/>
            <a:ext cx="4114800"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1"/>
            <a:ext cx="27432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3891491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1000" r="-1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121914" tIns="60957" rIns="121914" bIns="60957"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121914" tIns="60957" rIns="121914" bIns="6095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121914" tIns="60957" rIns="121914" bIns="60957" rtlCol="0" anchor="ctr"/>
          <a:lstStyle>
            <a:lvl1pPr algn="l">
              <a:defRPr sz="1600">
                <a:solidFill>
                  <a:schemeClr val="tx1">
                    <a:tint val="75000"/>
                  </a:schemeClr>
                </a:solidFill>
              </a:defRPr>
            </a:lvl1pPr>
          </a:lstStyle>
          <a:p>
            <a:pPr defTabSz="1219140"/>
            <a:fld id="{B73DBF81-822F-4145-98C6-0B78B466A3DD}" type="datetime1">
              <a:rPr lang="en-US" smtClean="0">
                <a:solidFill>
                  <a:prstClr val="black">
                    <a:tint val="75000"/>
                  </a:prstClr>
                </a:solidFill>
              </a:rPr>
              <a:pPr defTabSz="1219140"/>
              <a:t>23/04/2025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121914" tIns="60957" rIns="121914" bIns="60957" rtlCol="0" anchor="ctr"/>
          <a:lstStyle>
            <a:lvl1pPr algn="ctr">
              <a:defRPr sz="1600">
                <a:solidFill>
                  <a:schemeClr val="tx1">
                    <a:tint val="75000"/>
                  </a:schemeClr>
                </a:solidFill>
              </a:defRPr>
            </a:lvl1pPr>
          </a:lstStyle>
          <a:p>
            <a:pPr defTabSz="121914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121914" tIns="60957" rIns="121914" bIns="60957" rtlCol="0" anchor="ctr"/>
          <a:lstStyle>
            <a:lvl1pPr algn="r">
              <a:defRPr sz="1600">
                <a:solidFill>
                  <a:schemeClr val="tx1">
                    <a:tint val="75000"/>
                  </a:schemeClr>
                </a:solidFill>
              </a:defRPr>
            </a:lvl1pPr>
          </a:lstStyle>
          <a:p>
            <a:pPr defTabSz="1219140"/>
            <a:fld id="{C9248839-0661-4EE9-8E97-1CBFC01B5AC1}" type="slidenum">
              <a:rPr lang="en-US" smtClean="0">
                <a:solidFill>
                  <a:prstClr val="black">
                    <a:tint val="75000"/>
                  </a:prstClr>
                </a:solidFill>
              </a:rPr>
              <a:pPr defTabSz="1219140"/>
              <a:t>‹#›</a:t>
            </a:fld>
            <a:endParaRPr lang="en-US">
              <a:solidFill>
                <a:prstClr val="black">
                  <a:tint val="75000"/>
                </a:prstClr>
              </a:solidFill>
            </a:endParaRPr>
          </a:p>
        </p:txBody>
      </p:sp>
    </p:spTree>
    <p:extLst>
      <p:ext uri="{BB962C8B-B14F-4D97-AF65-F5344CB8AC3E}">
        <p14:creationId xmlns:p14="http://schemas.microsoft.com/office/powerpoint/2010/main" val="17082758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1219140" rtl="0" eaLnBrk="1" latinLnBrk="0" hangingPunct="1">
        <a:spcBef>
          <a:spcPct val="0"/>
        </a:spcBef>
        <a:buNone/>
        <a:defRPr sz="5900" kern="1200">
          <a:solidFill>
            <a:schemeClr val="tx1"/>
          </a:solidFill>
          <a:latin typeface="+mj-lt"/>
          <a:ea typeface="+mj-ea"/>
          <a:cs typeface="+mj-cs"/>
        </a:defRPr>
      </a:lvl1pPr>
    </p:titleStyle>
    <p:bodyStyle>
      <a:lvl1pPr marL="457178" indent="-457178" algn="l" defTabSz="121914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50" indent="-380981" algn="l" defTabSz="1219140"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925" indent="-304784" algn="l" defTabSz="121914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493"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062"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632"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1000" r="-1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121914" tIns="60957" rIns="121914" bIns="60957"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121914" tIns="60957" rIns="121914" bIns="6095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121914" tIns="60957" rIns="121914" bIns="60957" rtlCol="0" anchor="ctr"/>
          <a:lstStyle>
            <a:lvl1pPr algn="l">
              <a:defRPr sz="1600">
                <a:solidFill>
                  <a:schemeClr val="tx1">
                    <a:tint val="75000"/>
                  </a:schemeClr>
                </a:solidFill>
              </a:defRPr>
            </a:lvl1pPr>
          </a:lstStyle>
          <a:p>
            <a:pPr defTabSz="1219140"/>
            <a:fld id="{60488CE9-4393-44A9-957E-C92DA9947CEE}" type="datetime1">
              <a:rPr lang="en-US" smtClean="0">
                <a:solidFill>
                  <a:prstClr val="black">
                    <a:tint val="75000"/>
                  </a:prstClr>
                </a:solidFill>
              </a:rPr>
              <a:pPr defTabSz="1219140"/>
              <a:t>23/04/2025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121914" tIns="60957" rIns="121914" bIns="60957" rtlCol="0" anchor="ctr"/>
          <a:lstStyle>
            <a:lvl1pPr algn="ctr">
              <a:defRPr sz="1600">
                <a:solidFill>
                  <a:schemeClr val="tx1">
                    <a:tint val="75000"/>
                  </a:schemeClr>
                </a:solidFill>
              </a:defRPr>
            </a:lvl1pPr>
          </a:lstStyle>
          <a:p>
            <a:pPr defTabSz="121914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121914" tIns="60957" rIns="121914" bIns="60957" rtlCol="0" anchor="ctr"/>
          <a:lstStyle>
            <a:lvl1pPr algn="r">
              <a:defRPr sz="1600">
                <a:solidFill>
                  <a:schemeClr val="tx1">
                    <a:tint val="75000"/>
                  </a:schemeClr>
                </a:solidFill>
              </a:defRPr>
            </a:lvl1pPr>
          </a:lstStyle>
          <a:p>
            <a:pPr defTabSz="1219140"/>
            <a:fld id="{C9248839-0661-4EE9-8E97-1CBFC01B5AC1}" type="slidenum">
              <a:rPr lang="en-US" smtClean="0">
                <a:solidFill>
                  <a:prstClr val="black">
                    <a:tint val="75000"/>
                  </a:prstClr>
                </a:solidFill>
              </a:rPr>
              <a:pPr defTabSz="1219140"/>
              <a:t>‹#›</a:t>
            </a:fld>
            <a:endParaRPr lang="en-US">
              <a:solidFill>
                <a:prstClr val="black">
                  <a:tint val="75000"/>
                </a:prstClr>
              </a:solidFill>
            </a:endParaRPr>
          </a:p>
        </p:txBody>
      </p:sp>
    </p:spTree>
    <p:extLst>
      <p:ext uri="{BB962C8B-B14F-4D97-AF65-F5344CB8AC3E}">
        <p14:creationId xmlns:p14="http://schemas.microsoft.com/office/powerpoint/2010/main" val="10998167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1219140" rtl="0" eaLnBrk="1" latinLnBrk="0" hangingPunct="1">
        <a:spcBef>
          <a:spcPct val="0"/>
        </a:spcBef>
        <a:buNone/>
        <a:defRPr sz="5900" kern="1200">
          <a:solidFill>
            <a:schemeClr val="tx1"/>
          </a:solidFill>
          <a:latin typeface="+mj-lt"/>
          <a:ea typeface="+mj-ea"/>
          <a:cs typeface="+mj-cs"/>
        </a:defRPr>
      </a:lvl1pPr>
    </p:titleStyle>
    <p:bodyStyle>
      <a:lvl1pPr marL="457178" indent="-457178" algn="l" defTabSz="121914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50" indent="-380981" algn="l" defTabSz="1219140"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925" indent="-304784" algn="l" defTabSz="121914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493"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062"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632"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t="-2000" b="-2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2F288E0-7875-42C4-84C8-98DBBD3BF4D2}" type="datetimeFigureOut">
              <a:rPr lang="zh-CN" altLang="en-US" smtClean="0">
                <a:solidFill>
                  <a:prstClr val="black">
                    <a:tint val="75000"/>
                  </a:prstClr>
                </a:solidFill>
              </a:rPr>
              <a:pPr defTabSz="914400"/>
              <a:t>2025/4/23</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7D9BB5D0-35E4-459D-AEF3-FE4D7C45CC19}"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xmlns:p14="http://schemas.microsoft.com/office/powerpoint/2010/main" val="41237703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t="-2000" b="-2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2F288E0-7875-42C4-84C8-98DBBD3BF4D2}" type="datetimeFigureOut">
              <a:rPr lang="zh-CN" altLang="en-US" smtClean="0">
                <a:solidFill>
                  <a:prstClr val="black">
                    <a:tint val="75000"/>
                  </a:prstClr>
                </a:solidFill>
              </a:rPr>
              <a:pPr defTabSz="914400"/>
              <a:t>2025/4/23</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7D9BB5D0-35E4-459D-AEF3-FE4D7C45CC19}"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xmlns:p14="http://schemas.microsoft.com/office/powerpoint/2010/main" val="428851440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t="-2000" b="-2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2F288E0-7875-42C4-84C8-98DBBD3BF4D2}" type="datetimeFigureOut">
              <a:rPr lang="zh-CN" altLang="en-US" smtClean="0">
                <a:solidFill>
                  <a:prstClr val="black">
                    <a:tint val="75000"/>
                  </a:prstClr>
                </a:solidFill>
              </a:rPr>
              <a:pPr defTabSz="914400"/>
              <a:t>2025/4/23</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7D9BB5D0-35E4-459D-AEF3-FE4D7C45CC19}"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xmlns:p14="http://schemas.microsoft.com/office/powerpoint/2010/main" val="374626483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5.xml"/><Relationship Id="rId1" Type="http://schemas.openxmlformats.org/officeDocument/2006/relationships/slideLayout" Target="../slideLayouts/slideLayout44.xml"/><Relationship Id="rId5" Type="http://schemas.openxmlformats.org/officeDocument/2006/relationships/image" Target="../media/image22.jpg"/><Relationship Id="rId4" Type="http://schemas.openxmlformats.org/officeDocument/2006/relationships/image" Target="../media/image21.emf"/></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hemeOverride" Target="../theme/themeOverride3.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8.xml"/><Relationship Id="rId1" Type="http://schemas.openxmlformats.org/officeDocument/2006/relationships/slideLayout" Target="../slideLayouts/slideLayout54.xml"/><Relationship Id="rId4" Type="http://schemas.openxmlformats.org/officeDocument/2006/relationships/image" Target="../media/image21.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hemeOverride" Target="../theme/themeOverride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hemeOverride" Target="../theme/themeOverride5.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23.xml"/><Relationship Id="rId7" Type="http://schemas.openxmlformats.org/officeDocument/2006/relationships/slide" Target="slide7.xml"/><Relationship Id="rId2" Type="http://schemas.openxmlformats.org/officeDocument/2006/relationships/slide" Target="slide4.xml"/><Relationship Id="rId1" Type="http://schemas.openxmlformats.org/officeDocument/2006/relationships/slideLayout" Target="../slideLayouts/slideLayout18.xml"/><Relationship Id="rId6" Type="http://schemas.openxmlformats.org/officeDocument/2006/relationships/slide" Target="slide3.xml"/><Relationship Id="rId5" Type="http://schemas.openxmlformats.org/officeDocument/2006/relationships/slide" Target="slide5.xml"/><Relationship Id="rId4" Type="http://schemas.openxmlformats.org/officeDocument/2006/relationships/slide" Target="slide6.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notesSlide" Target="../notesSlides/notesSlide14.xml"/><Relationship Id="rId7"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hemeOverride" Target="../theme/themeOverride6.xml"/><Relationship Id="rId6" Type="http://schemas.openxmlformats.org/officeDocument/2006/relationships/image" Target="../media/image30.png"/><Relationship Id="rId11" Type="http://schemas.openxmlformats.org/officeDocument/2006/relationships/image" Target="../media/image35.jpg"/><Relationship Id="rId5" Type="http://schemas.openxmlformats.org/officeDocument/2006/relationships/image" Target="../media/image24.png"/><Relationship Id="rId10" Type="http://schemas.openxmlformats.org/officeDocument/2006/relationships/image" Target="../media/image34.jpg"/><Relationship Id="rId4" Type="http://schemas.openxmlformats.org/officeDocument/2006/relationships/image" Target="../media/image29.png"/><Relationship Id="rId9"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2.png"/><Relationship Id="rId3" Type="http://schemas.openxmlformats.org/officeDocument/2006/relationships/notesSlide" Target="../notesSlides/notesSlide17.xml"/><Relationship Id="rId7" Type="http://schemas.openxmlformats.org/officeDocument/2006/relationships/image" Target="../media/image38.png"/><Relationship Id="rId12" Type="http://schemas.openxmlformats.org/officeDocument/2006/relationships/image" Target="../media/image41.jpg"/><Relationship Id="rId2" Type="http://schemas.openxmlformats.org/officeDocument/2006/relationships/slideLayout" Target="../slideLayouts/slideLayout7.xml"/><Relationship Id="rId1" Type="http://schemas.openxmlformats.org/officeDocument/2006/relationships/themeOverride" Target="../theme/themeOverride7.xml"/><Relationship Id="rId6" Type="http://schemas.openxmlformats.org/officeDocument/2006/relationships/image" Target="../media/image37.png"/><Relationship Id="rId11" Type="http://schemas.openxmlformats.org/officeDocument/2006/relationships/image" Target="../media/image40.jpg"/><Relationship Id="rId5" Type="http://schemas.openxmlformats.org/officeDocument/2006/relationships/image" Target="../media/image24.png"/><Relationship Id="rId10" Type="http://schemas.openxmlformats.org/officeDocument/2006/relationships/image" Target="../media/image31.png"/><Relationship Id="rId4" Type="http://schemas.openxmlformats.org/officeDocument/2006/relationships/image" Target="../media/image36.png"/><Relationship Id="rId9" Type="http://schemas.openxmlformats.org/officeDocument/2006/relationships/image" Target="../media/image9.jp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4.jpg"/><Relationship Id="rId5" Type="http://schemas.openxmlformats.org/officeDocument/2006/relationships/image" Target="../media/image7.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hemeOverride" Target="../theme/themeOverride8.xml"/><Relationship Id="rId5" Type="http://schemas.openxmlformats.org/officeDocument/2006/relationships/image" Target="../media/image44.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4.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Layout" Target="../slideLayouts/slideLayout24.xml"/><Relationship Id="rId5" Type="http://schemas.openxmlformats.org/officeDocument/2006/relationships/slide" Target="slide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hyperlink" Target="https://tulieuvankien.dangcongsan.vn/c-mac-angghen-lenin-ho-chi-minh/ho-chi-minh/nghien-cuu-hoc-tap-tu-tuong/suu-tam-ten-goi-bi-danh-va-but-danh-cua-chu-tich-ho-chi-minh-qua-cac-thoi-ky-2554" TargetMode="External"/><Relationship Id="rId2" Type="http://schemas.openxmlformats.org/officeDocument/2006/relationships/image" Target="../media/image8.jpg"/><Relationship Id="rId1" Type="http://schemas.openxmlformats.org/officeDocument/2006/relationships/slideLayout" Target="../slideLayouts/slideLayout13.xml"/><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9.jpg"/><Relationship Id="rId1" Type="http://schemas.openxmlformats.org/officeDocument/2006/relationships/slideLayout" Target="../slideLayouts/slideLayout13.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2" y="-69284"/>
            <a:ext cx="12192000" cy="693363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4" name="文本框 3"/>
          <p:cNvSpPr txBox="1"/>
          <p:nvPr/>
        </p:nvSpPr>
        <p:spPr>
          <a:xfrm>
            <a:off x="3612442" y="342704"/>
            <a:ext cx="3643927" cy="707884"/>
          </a:xfrm>
          <a:prstGeom prst="rect">
            <a:avLst/>
          </a:prstGeom>
          <a:noFill/>
        </p:spPr>
        <p:txBody>
          <a:bodyPr wrap="square" lIns="91438" tIns="45719" rIns="91438" bIns="45719" rtlCol="0">
            <a:spAutoFit/>
          </a:bodyPr>
          <a:lstStyle/>
          <a:p>
            <a:pPr algn="ctr"/>
            <a:r>
              <a:rPr lang="en-US" altLang="zh-CN" sz="4000" b="1">
                <a:solidFill>
                  <a:schemeClr val="bg1"/>
                </a:solidFill>
                <a:latin typeface="Times New Roman" panose="02020603050405020304" pitchFamily="18" charset="0"/>
                <a:ea typeface="叶根友行书繁" panose="02010601030101010101" pitchFamily="2" charset="-122"/>
                <a:cs typeface="Times New Roman" panose="02020603050405020304" pitchFamily="18" charset="0"/>
              </a:rPr>
              <a:t>BÀI 9</a:t>
            </a:r>
            <a:endParaRPr lang="zh-CN" altLang="en-US" sz="4000" b="1" dirty="0">
              <a:solidFill>
                <a:schemeClr val="bg1"/>
              </a:solidFill>
              <a:latin typeface="Times New Roman" panose="02020603050405020304" pitchFamily="18" charset="0"/>
              <a:ea typeface="叶根友行书繁" panose="02010601030101010101" pitchFamily="2" charset="-122"/>
              <a:cs typeface="Times New Roman" panose="02020603050405020304" pitchFamily="18" charset="0"/>
            </a:endParaRPr>
          </a:p>
        </p:txBody>
      </p:sp>
      <p:grpSp>
        <p:nvGrpSpPr>
          <p:cNvPr id="76" name="组合 75"/>
          <p:cNvGrpSpPr/>
          <p:nvPr/>
        </p:nvGrpSpPr>
        <p:grpSpPr>
          <a:xfrm rot="691748">
            <a:off x="6466303" y="4964320"/>
            <a:ext cx="949387" cy="931931"/>
            <a:chOff x="10646778" y="4753862"/>
            <a:chExt cx="751521" cy="737702"/>
          </a:xfrm>
        </p:grpSpPr>
        <p:sp>
          <p:nvSpPr>
            <p:cNvPr id="7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8" name="组合 77"/>
            <p:cNvGrpSpPr/>
            <p:nvPr/>
          </p:nvGrpSpPr>
          <p:grpSpPr>
            <a:xfrm>
              <a:off x="10646778" y="4762829"/>
              <a:ext cx="749726" cy="728735"/>
              <a:chOff x="11012539" y="4493889"/>
              <a:chExt cx="749726" cy="728735"/>
            </a:xfrm>
          </p:grpSpPr>
          <p:sp>
            <p:nvSpPr>
              <p:cNvPr id="79"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96" name="组合 95"/>
          <p:cNvGrpSpPr/>
          <p:nvPr/>
        </p:nvGrpSpPr>
        <p:grpSpPr>
          <a:xfrm rot="1562261">
            <a:off x="10885759" y="4358516"/>
            <a:ext cx="466601" cy="458021"/>
            <a:chOff x="10646778" y="4753862"/>
            <a:chExt cx="751521" cy="737702"/>
          </a:xfrm>
        </p:grpSpPr>
        <p:sp>
          <p:nvSpPr>
            <p:cNvPr id="9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9" name="组合 98"/>
            <p:cNvGrpSpPr/>
            <p:nvPr/>
          </p:nvGrpSpPr>
          <p:grpSpPr>
            <a:xfrm>
              <a:off x="10646778" y="4762829"/>
              <a:ext cx="749726" cy="728735"/>
              <a:chOff x="11012539" y="4493889"/>
              <a:chExt cx="749726" cy="728735"/>
            </a:xfrm>
          </p:grpSpPr>
          <p:sp>
            <p:nvSpPr>
              <p:cNvPr id="101"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11" name="组合 110"/>
          <p:cNvGrpSpPr/>
          <p:nvPr/>
        </p:nvGrpSpPr>
        <p:grpSpPr>
          <a:xfrm rot="20532747">
            <a:off x="7568703" y="802977"/>
            <a:ext cx="774928" cy="923380"/>
            <a:chOff x="507876" y="722140"/>
            <a:chExt cx="774928" cy="923380"/>
          </a:xfrm>
        </p:grpSpPr>
        <p:sp>
          <p:nvSpPr>
            <p:cNvPr id="112" name="椭圆 111"/>
            <p:cNvSpPr/>
            <p:nvPr/>
          </p:nvSpPr>
          <p:spPr>
            <a:xfrm flipV="1">
              <a:off x="1142127" y="1504843"/>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椭圆 112"/>
            <p:cNvSpPr/>
            <p:nvPr/>
          </p:nvSpPr>
          <p:spPr>
            <a:xfrm flipV="1">
              <a:off x="525192" y="722140"/>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4" name="直接连接符 113"/>
            <p:cNvCxnSpPr>
              <a:stCxn id="113" idx="0"/>
              <a:endCxn id="112" idx="3"/>
            </p:cNvCxnSpPr>
            <p:nvPr/>
          </p:nvCxnSpPr>
          <p:spPr>
            <a:xfrm rot="1067253">
              <a:off x="507876" y="965291"/>
              <a:ext cx="742508" cy="457681"/>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grpSp>
        <p:nvGrpSpPr>
          <p:cNvPr id="115" name="组合 114"/>
          <p:cNvGrpSpPr/>
          <p:nvPr/>
        </p:nvGrpSpPr>
        <p:grpSpPr>
          <a:xfrm>
            <a:off x="10853814" y="1602319"/>
            <a:ext cx="530493" cy="1204587"/>
            <a:chOff x="3019253" y="1093136"/>
            <a:chExt cx="530493" cy="1204586"/>
          </a:xfrm>
        </p:grpSpPr>
        <p:sp>
          <p:nvSpPr>
            <p:cNvPr id="116" name="椭圆 115"/>
            <p:cNvSpPr/>
            <p:nvPr/>
          </p:nvSpPr>
          <p:spPr>
            <a:xfrm flipV="1">
              <a:off x="3019253" y="1093136"/>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椭圆 116"/>
            <p:cNvSpPr/>
            <p:nvPr/>
          </p:nvSpPr>
          <p:spPr>
            <a:xfrm flipV="1">
              <a:off x="3409069" y="1819421"/>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椭圆 117"/>
            <p:cNvSpPr/>
            <p:nvPr/>
          </p:nvSpPr>
          <p:spPr>
            <a:xfrm flipV="1">
              <a:off x="3169918" y="2157045"/>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9" name="直接连接符 118"/>
            <p:cNvCxnSpPr>
              <a:stCxn id="116" idx="7"/>
              <a:endCxn id="117" idx="3"/>
            </p:cNvCxnSpPr>
            <p:nvPr/>
          </p:nvCxnSpPr>
          <p:spPr>
            <a:xfrm>
              <a:off x="3139328" y="1213211"/>
              <a:ext cx="290343" cy="626812"/>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cxnSp>
          <p:nvCxnSpPr>
            <p:cNvPr id="120" name="直接连接符 119"/>
            <p:cNvCxnSpPr>
              <a:stCxn id="117" idx="5"/>
              <a:endCxn id="118" idx="0"/>
            </p:cNvCxnSpPr>
            <p:nvPr/>
          </p:nvCxnSpPr>
          <p:spPr>
            <a:xfrm flipH="1">
              <a:off x="3240257" y="1840023"/>
              <a:ext cx="288887" cy="457699"/>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grpSp>
        <p:nvGrpSpPr>
          <p:cNvPr id="121" name="组合 120"/>
          <p:cNvGrpSpPr/>
          <p:nvPr/>
        </p:nvGrpSpPr>
        <p:grpSpPr>
          <a:xfrm rot="1255243">
            <a:off x="9007737" y="920783"/>
            <a:ext cx="1778771" cy="1178288"/>
            <a:chOff x="1659043" y="703884"/>
            <a:chExt cx="1778771" cy="1178288"/>
          </a:xfrm>
        </p:grpSpPr>
        <p:sp>
          <p:nvSpPr>
            <p:cNvPr id="122" name="椭圆 121"/>
            <p:cNvSpPr/>
            <p:nvPr/>
          </p:nvSpPr>
          <p:spPr>
            <a:xfrm flipV="1">
              <a:off x="1668618" y="1741495"/>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椭圆 122"/>
            <p:cNvSpPr/>
            <p:nvPr/>
          </p:nvSpPr>
          <p:spPr>
            <a:xfrm flipV="1">
              <a:off x="2071973" y="859740"/>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4" name="直接连接符 123"/>
            <p:cNvCxnSpPr>
              <a:stCxn id="122" idx="5"/>
              <a:endCxn id="123" idx="1"/>
            </p:cNvCxnSpPr>
            <p:nvPr/>
          </p:nvCxnSpPr>
          <p:spPr>
            <a:xfrm rot="20344757" flipV="1">
              <a:off x="1659043" y="1059855"/>
              <a:ext cx="563182" cy="622203"/>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直接连接符 124"/>
            <p:cNvCxnSpPr>
              <a:stCxn id="116" idx="3"/>
              <a:endCxn id="123" idx="6"/>
            </p:cNvCxnSpPr>
            <p:nvPr/>
          </p:nvCxnSpPr>
          <p:spPr>
            <a:xfrm rot="20344757" flipH="1" flipV="1">
              <a:off x="2276479" y="703884"/>
              <a:ext cx="1161335" cy="571916"/>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pic>
        <p:nvPicPr>
          <p:cNvPr id="128" name="图片 1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66362" y="587582"/>
            <a:ext cx="2954279" cy="1902447"/>
          </a:xfrm>
          <a:prstGeom prst="rect">
            <a:avLst/>
          </a:prstGeom>
          <a:effectLst>
            <a:outerShdw blurRad="165100" dist="25400" dir="16200000" sx="99000" sy="99000" rotWithShape="0">
              <a:schemeClr val="bg1">
                <a:alpha val="93000"/>
              </a:schemeClr>
            </a:outerShdw>
          </a:effectLst>
        </p:spPr>
      </p:pic>
      <p:grpSp>
        <p:nvGrpSpPr>
          <p:cNvPr id="131" name="组合 130"/>
          <p:cNvGrpSpPr/>
          <p:nvPr/>
        </p:nvGrpSpPr>
        <p:grpSpPr>
          <a:xfrm flipH="1">
            <a:off x="558694" y="1589018"/>
            <a:ext cx="3021983" cy="1854485"/>
            <a:chOff x="8726219" y="-661205"/>
            <a:chExt cx="2154936" cy="1322409"/>
          </a:xfrm>
        </p:grpSpPr>
        <p:sp>
          <p:nvSpPr>
            <p:cNvPr id="132" name="任意多边形 131"/>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任意多边形 133"/>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0" name="矩形 59"/>
          <p:cNvSpPr/>
          <p:nvPr/>
        </p:nvSpPr>
        <p:spPr>
          <a:xfrm rot="21070279">
            <a:off x="1864208" y="2986058"/>
            <a:ext cx="1415772" cy="1600440"/>
          </a:xfrm>
          <a:prstGeom prst="rect">
            <a:avLst/>
          </a:prstGeom>
          <a:noFill/>
          <a:ln>
            <a:noFill/>
          </a:ln>
        </p:spPr>
        <p:txBody>
          <a:bodyPr wrap="square" rtlCol="0">
            <a:spAutoFit/>
          </a:bodyPr>
          <a:lstStyle/>
          <a:p>
            <a:pPr algn="dist"/>
            <a:endParaRPr lang="zh-CN" altLang="en-US" sz="9600" b="1" dirty="0">
              <a:ln w="63500">
                <a:noFill/>
              </a:ln>
              <a:solidFill>
                <a:srgbClr val="A8D111"/>
              </a:solidFill>
              <a:latin typeface="张海山锐谐体" panose="02000000000000000000" pitchFamily="2" charset="-122"/>
              <a:ea typeface="张海山锐谐体" panose="02000000000000000000" pitchFamily="2" charset="-122"/>
            </a:endParaRPr>
          </a:p>
        </p:txBody>
      </p:sp>
      <p:grpSp>
        <p:nvGrpSpPr>
          <p:cNvPr id="13" name="组合 12"/>
          <p:cNvGrpSpPr/>
          <p:nvPr/>
        </p:nvGrpSpPr>
        <p:grpSpPr>
          <a:xfrm>
            <a:off x="2984089" y="3637977"/>
            <a:ext cx="2367739" cy="1053443"/>
            <a:chOff x="5903271" y="2163572"/>
            <a:chExt cx="2367739" cy="1053443"/>
          </a:xfrm>
        </p:grpSpPr>
        <p:sp>
          <p:nvSpPr>
            <p:cNvPr id="10" name="矩形 9"/>
            <p:cNvSpPr/>
            <p:nvPr/>
          </p:nvSpPr>
          <p:spPr>
            <a:xfrm>
              <a:off x="5918891" y="2201352"/>
              <a:ext cx="2352119" cy="1015663"/>
            </a:xfrm>
            <a:prstGeom prst="rect">
              <a:avLst/>
            </a:prstGeom>
            <a:noFill/>
          </p:spPr>
          <p:txBody>
            <a:bodyPr wrap="none">
              <a:spAutoFit/>
            </a:bodyPr>
            <a:lstStyle/>
            <a:p>
              <a:r>
                <a:rPr lang="en-US" altLang="zh-CN" sz="6000" b="1">
                  <a:ln w="101600">
                    <a:solidFill>
                      <a:schemeClr val="bg1"/>
                    </a:solidFill>
                  </a:ln>
                  <a:solidFill>
                    <a:srgbClr val="FF7D93"/>
                  </a:solidFill>
                  <a:effectLst>
                    <a:outerShdw blurRad="165100" dist="88900" dir="2700000" algn="tl">
                      <a:srgbClr val="000000">
                        <a:alpha val="43137"/>
                      </a:srgbClr>
                    </a:outerShdw>
                  </a:effectLst>
                  <a:latin typeface="Times New Roman" panose="02020603050405020304" pitchFamily="18" charset="0"/>
                  <a:ea typeface="张海山锐谐体" panose="02000000000000000000" pitchFamily="2" charset="-122"/>
                  <a:cs typeface="Times New Roman" panose="02020603050405020304" pitchFamily="18" charset="0"/>
                </a:rPr>
                <a:t>VANG</a:t>
              </a:r>
              <a:endParaRPr lang="zh-CN" altLang="en-US" sz="6000" b="1" dirty="0">
                <a:ln w="101600">
                  <a:solidFill>
                    <a:schemeClr val="bg1"/>
                  </a:solidFill>
                </a:ln>
                <a:solidFill>
                  <a:srgbClr val="FF7D93"/>
                </a:solidFill>
                <a:effectLst>
                  <a:outerShdw blurRad="165100" dist="88900" dir="2700000" algn="tl">
                    <a:srgbClr val="000000">
                      <a:alpha val="43137"/>
                    </a:srgbClr>
                  </a:outerShdw>
                </a:effectLst>
                <a:latin typeface="Times New Roman" panose="02020603050405020304" pitchFamily="18" charset="0"/>
                <a:ea typeface="张海山锐谐体" panose="02000000000000000000" pitchFamily="2" charset="-122"/>
                <a:cs typeface="Times New Roman" panose="02020603050405020304" pitchFamily="18" charset="0"/>
              </a:endParaRPr>
            </a:p>
          </p:txBody>
        </p:sp>
        <p:sp>
          <p:nvSpPr>
            <p:cNvPr id="61" name="矩形 60"/>
            <p:cNvSpPr/>
            <p:nvPr/>
          </p:nvSpPr>
          <p:spPr>
            <a:xfrm>
              <a:off x="5903271" y="2163572"/>
              <a:ext cx="2352119" cy="1015663"/>
            </a:xfrm>
            <a:prstGeom prst="rect">
              <a:avLst/>
            </a:prstGeom>
            <a:noFill/>
          </p:spPr>
          <p:txBody>
            <a:bodyPr wrap="none">
              <a:spAutoFit/>
            </a:bodyPr>
            <a:lstStyle/>
            <a:p>
              <a:r>
                <a:rPr lang="en-US" altLang="zh-CN" sz="6000" b="1">
                  <a:ln w="101600">
                    <a:noFill/>
                  </a:ln>
                  <a:solidFill>
                    <a:srgbClr val="FF7D93"/>
                  </a:solidFill>
                  <a:latin typeface="Times New Roman" panose="02020603050405020304" pitchFamily="18" charset="0"/>
                  <a:ea typeface="张海山锐谐体" panose="02000000000000000000" pitchFamily="2" charset="-122"/>
                  <a:cs typeface="Times New Roman" panose="02020603050405020304" pitchFamily="18" charset="0"/>
                </a:rPr>
                <a:t>VANG</a:t>
              </a:r>
              <a:endParaRPr lang="zh-CN" altLang="en-US" sz="6000" b="1" dirty="0">
                <a:ln w="101600">
                  <a:noFill/>
                </a:ln>
                <a:solidFill>
                  <a:srgbClr val="FF7D93"/>
                </a:solidFill>
                <a:latin typeface="Times New Roman" panose="02020603050405020304" pitchFamily="18" charset="0"/>
                <a:ea typeface="张海山锐谐体" panose="02000000000000000000" pitchFamily="2" charset="-122"/>
                <a:cs typeface="Times New Roman" panose="02020603050405020304" pitchFamily="18" charset="0"/>
              </a:endParaRPr>
            </a:p>
          </p:txBody>
        </p:sp>
      </p:grpSp>
      <p:grpSp>
        <p:nvGrpSpPr>
          <p:cNvPr id="141" name="组合 140"/>
          <p:cNvGrpSpPr/>
          <p:nvPr/>
        </p:nvGrpSpPr>
        <p:grpSpPr>
          <a:xfrm rot="920444">
            <a:off x="5328478" y="1518254"/>
            <a:ext cx="577447" cy="566828"/>
            <a:chOff x="10646778" y="4753862"/>
            <a:chExt cx="751521" cy="737702"/>
          </a:xfrm>
        </p:grpSpPr>
        <p:sp>
          <p:nvSpPr>
            <p:cNvPr id="142"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3" name="组合 142"/>
            <p:cNvGrpSpPr/>
            <p:nvPr/>
          </p:nvGrpSpPr>
          <p:grpSpPr>
            <a:xfrm>
              <a:off x="10646778" y="4762829"/>
              <a:ext cx="749726" cy="728735"/>
              <a:chOff x="11012539" y="4493889"/>
              <a:chExt cx="749726" cy="728735"/>
            </a:xfrm>
          </p:grpSpPr>
          <p:sp>
            <p:nvSpPr>
              <p:cNvPr id="144"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92" name="组合 91"/>
          <p:cNvGrpSpPr/>
          <p:nvPr/>
        </p:nvGrpSpPr>
        <p:grpSpPr>
          <a:xfrm>
            <a:off x="2" y="4531757"/>
            <a:ext cx="12191999" cy="2326243"/>
            <a:chOff x="1" y="4546271"/>
            <a:chExt cx="12191999" cy="2326243"/>
          </a:xfrm>
        </p:grpSpPr>
        <p:sp>
          <p:nvSpPr>
            <p:cNvPr id="39" name="任意多边形 38"/>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任意多边形 80"/>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7" name="组合 146"/>
          <p:cNvGrpSpPr/>
          <p:nvPr/>
        </p:nvGrpSpPr>
        <p:grpSpPr>
          <a:xfrm>
            <a:off x="8652379" y="3092560"/>
            <a:ext cx="1772499" cy="1986264"/>
            <a:chOff x="9945761" y="4535871"/>
            <a:chExt cx="1772498" cy="1986264"/>
          </a:xfrm>
        </p:grpSpPr>
        <p:sp>
          <p:nvSpPr>
            <p:cNvPr id="148" name="圆角矩形 147"/>
            <p:cNvSpPr/>
            <p:nvPr/>
          </p:nvSpPr>
          <p:spPr>
            <a:xfrm>
              <a:off x="10526487" y="5428190"/>
              <a:ext cx="328183" cy="134639"/>
            </a:xfrm>
            <a:prstGeom prst="roundRect">
              <a:avLst/>
            </a:prstGeom>
            <a:solidFill>
              <a:srgbClr val="C8740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圆角矩形 148"/>
            <p:cNvSpPr/>
            <p:nvPr/>
          </p:nvSpPr>
          <p:spPr>
            <a:xfrm rot="1452078">
              <a:off x="10593807" y="5007442"/>
              <a:ext cx="286109" cy="488068"/>
            </a:xfrm>
            <a:prstGeom prst="roundRect">
              <a:avLst>
                <a:gd name="adj" fmla="val 50000"/>
              </a:avLst>
            </a:prstGeom>
            <a:solidFill>
              <a:srgbClr val="FFC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0" name="组合 149"/>
            <p:cNvGrpSpPr/>
            <p:nvPr/>
          </p:nvGrpSpPr>
          <p:grpSpPr>
            <a:xfrm rot="17559220">
              <a:off x="10526211" y="4117280"/>
              <a:ext cx="611597" cy="1772498"/>
              <a:chOff x="2994660" y="1680210"/>
              <a:chExt cx="1234440" cy="3577590"/>
            </a:xfrm>
            <a:solidFill>
              <a:srgbClr val="FFC000"/>
            </a:solidFill>
          </p:grpSpPr>
          <p:sp>
            <p:nvSpPr>
              <p:cNvPr id="162" name="椭圆 161"/>
              <p:cNvSpPr/>
              <p:nvPr/>
            </p:nvSpPr>
            <p:spPr>
              <a:xfrm>
                <a:off x="3080385" y="1680210"/>
                <a:ext cx="1062990" cy="1062990"/>
              </a:xfrm>
              <a:prstGeom prst="ellipse">
                <a:avLst/>
              </a:prstGeom>
              <a:solidFill>
                <a:srgbClr val="84F6FC"/>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矩形 162"/>
              <p:cNvSpPr/>
              <p:nvPr/>
            </p:nvSpPr>
            <p:spPr>
              <a:xfrm>
                <a:off x="3423285" y="4983480"/>
                <a:ext cx="377190" cy="27432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矩形 163"/>
              <p:cNvSpPr/>
              <p:nvPr/>
            </p:nvSpPr>
            <p:spPr>
              <a:xfrm>
                <a:off x="3314700" y="4297680"/>
                <a:ext cx="594360" cy="74295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矩形 164"/>
              <p:cNvSpPr/>
              <p:nvPr/>
            </p:nvSpPr>
            <p:spPr>
              <a:xfrm>
                <a:off x="3177540" y="2514600"/>
                <a:ext cx="868680" cy="1874520"/>
              </a:xfrm>
              <a:prstGeom prst="rect">
                <a:avLst/>
              </a:prstGeom>
              <a:grpFill/>
              <a:ln w="635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梯形 165"/>
              <p:cNvSpPr/>
              <p:nvPr/>
            </p:nvSpPr>
            <p:spPr>
              <a:xfrm>
                <a:off x="2994660" y="2137410"/>
                <a:ext cx="1234440" cy="457200"/>
              </a:xfrm>
              <a:prstGeom prst="trapezoid">
                <a:avLst>
                  <a:gd name="adj" fmla="val 4323"/>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1" name="椭圆 150"/>
            <p:cNvSpPr/>
            <p:nvPr/>
          </p:nvSpPr>
          <p:spPr>
            <a:xfrm>
              <a:off x="10644296" y="5276721"/>
              <a:ext cx="100980" cy="1009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2" name="直接连接符 151"/>
            <p:cNvCxnSpPr>
              <a:stCxn id="148" idx="2"/>
            </p:cNvCxnSpPr>
            <p:nvPr/>
          </p:nvCxnSpPr>
          <p:spPr>
            <a:xfrm flipH="1">
              <a:off x="10686371" y="5562830"/>
              <a:ext cx="4207" cy="95089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flipH="1">
              <a:off x="10274038" y="5565635"/>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a:off x="10806985" y="5551610"/>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矩形 157"/>
            <p:cNvSpPr/>
            <p:nvPr/>
          </p:nvSpPr>
          <p:spPr>
            <a:xfrm rot="17559220">
              <a:off x="10853495" y="4455518"/>
              <a:ext cx="79608" cy="824798"/>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矩形 158"/>
            <p:cNvSpPr/>
            <p:nvPr/>
          </p:nvSpPr>
          <p:spPr>
            <a:xfrm rot="17559220">
              <a:off x="10743004" y="4722219"/>
              <a:ext cx="79608" cy="824798"/>
            </a:xfrm>
            <a:prstGeom prst="rect">
              <a:avLst/>
            </a:prstGeom>
            <a:solidFill>
              <a:srgbClr val="FC9204"/>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矩形 159"/>
            <p:cNvSpPr/>
            <p:nvPr/>
          </p:nvSpPr>
          <p:spPr>
            <a:xfrm rot="17559220">
              <a:off x="10372657" y="4488927"/>
              <a:ext cx="84972" cy="178859"/>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矩形 160"/>
            <p:cNvSpPr/>
            <p:nvPr/>
          </p:nvSpPr>
          <p:spPr>
            <a:xfrm rot="17559220">
              <a:off x="11189014" y="5155725"/>
              <a:ext cx="256730" cy="87380"/>
            </a:xfrm>
            <a:prstGeom prst="rect">
              <a:avLst/>
            </a:prstGeom>
            <a:solidFill>
              <a:schemeClr val="tx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1" name="组合 90"/>
          <p:cNvGrpSpPr/>
          <p:nvPr/>
        </p:nvGrpSpPr>
        <p:grpSpPr>
          <a:xfrm>
            <a:off x="7540216" y="4015536"/>
            <a:ext cx="2308359" cy="1447795"/>
            <a:chOff x="594424" y="1153191"/>
            <a:chExt cx="2605976" cy="1634460"/>
          </a:xfrm>
        </p:grpSpPr>
        <p:sp>
          <p:nvSpPr>
            <p:cNvPr id="82" name="任意多边形 81"/>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任意多边形 82"/>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7" name="任意多边形 166"/>
          <p:cNvSpPr/>
          <p:nvPr/>
        </p:nvSpPr>
        <p:spPr>
          <a:xfrm>
            <a:off x="3894774" y="1194044"/>
            <a:ext cx="3356811" cy="74381"/>
          </a:xfrm>
          <a:custGeom>
            <a:avLst/>
            <a:gdLst>
              <a:gd name="connsiteX0" fmla="*/ 0 w 4842457"/>
              <a:gd name="connsiteY0" fmla="*/ 213306 h 213306"/>
              <a:gd name="connsiteX1" fmla="*/ 611747 w 4842457"/>
              <a:gd name="connsiteY1" fmla="*/ 7244 h 213306"/>
              <a:gd name="connsiteX2" fmla="*/ 1178417 w 4842457"/>
              <a:gd name="connsiteY2" fmla="*/ 206867 h 213306"/>
              <a:gd name="connsiteX3" fmla="*/ 1790164 w 4842457"/>
              <a:gd name="connsiteY3" fmla="*/ 13684 h 213306"/>
              <a:gd name="connsiteX4" fmla="*/ 2363274 w 4842457"/>
              <a:gd name="connsiteY4" fmla="*/ 200428 h 213306"/>
              <a:gd name="connsiteX5" fmla="*/ 2962141 w 4842457"/>
              <a:gd name="connsiteY5" fmla="*/ 7244 h 213306"/>
              <a:gd name="connsiteX6" fmla="*/ 3548130 w 4842457"/>
              <a:gd name="connsiteY6" fmla="*/ 206867 h 213306"/>
              <a:gd name="connsiteX7" fmla="*/ 4146998 w 4842457"/>
              <a:gd name="connsiteY7" fmla="*/ 805 h 213306"/>
              <a:gd name="connsiteX8" fmla="*/ 4842457 w 4842457"/>
              <a:gd name="connsiteY8" fmla="*/ 148912 h 213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42457" h="213306">
                <a:moveTo>
                  <a:pt x="0" y="213306"/>
                </a:moveTo>
                <a:cubicBezTo>
                  <a:pt x="207672" y="110811"/>
                  <a:pt x="415344" y="8317"/>
                  <a:pt x="611747" y="7244"/>
                </a:cubicBezTo>
                <a:cubicBezTo>
                  <a:pt x="808150" y="6171"/>
                  <a:pt x="982014" y="205794"/>
                  <a:pt x="1178417" y="206867"/>
                </a:cubicBezTo>
                <a:cubicBezTo>
                  <a:pt x="1374820" y="207940"/>
                  <a:pt x="1592688" y="14757"/>
                  <a:pt x="1790164" y="13684"/>
                </a:cubicBezTo>
                <a:cubicBezTo>
                  <a:pt x="1987640" y="12611"/>
                  <a:pt x="2167945" y="201501"/>
                  <a:pt x="2363274" y="200428"/>
                </a:cubicBezTo>
                <a:cubicBezTo>
                  <a:pt x="2558603" y="199355"/>
                  <a:pt x="2764665" y="6171"/>
                  <a:pt x="2962141" y="7244"/>
                </a:cubicBezTo>
                <a:cubicBezTo>
                  <a:pt x="3159617" y="8317"/>
                  <a:pt x="3350654" y="207940"/>
                  <a:pt x="3548130" y="206867"/>
                </a:cubicBezTo>
                <a:cubicBezTo>
                  <a:pt x="3745606" y="205794"/>
                  <a:pt x="3931277" y="10464"/>
                  <a:pt x="4146998" y="805"/>
                </a:cubicBezTo>
                <a:cubicBezTo>
                  <a:pt x="4362719" y="-8854"/>
                  <a:pt x="4602588" y="70029"/>
                  <a:pt x="4842457" y="148912"/>
                </a:cubicBezTo>
              </a:path>
            </a:pathLst>
          </a:custGeom>
          <a:noFill/>
          <a:ln w="22225">
            <a:solidFill>
              <a:srgbClr val="7DD2E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grpSp>
        <p:nvGrpSpPr>
          <p:cNvPr id="88" name="组合 13"/>
          <p:cNvGrpSpPr/>
          <p:nvPr/>
        </p:nvGrpSpPr>
        <p:grpSpPr>
          <a:xfrm rot="21265788">
            <a:off x="9370156" y="1002543"/>
            <a:ext cx="2623602" cy="1040845"/>
            <a:chOff x="6293406" y="2299240"/>
            <a:chExt cx="2623600" cy="1040843"/>
          </a:xfrm>
        </p:grpSpPr>
        <p:sp>
          <p:nvSpPr>
            <p:cNvPr id="89" name="文本框 2"/>
            <p:cNvSpPr txBox="1"/>
            <p:nvPr/>
          </p:nvSpPr>
          <p:spPr>
            <a:xfrm rot="424737">
              <a:off x="6293406" y="2299240"/>
              <a:ext cx="2623600" cy="1015661"/>
            </a:xfrm>
            <a:prstGeom prst="rect">
              <a:avLst/>
            </a:prstGeom>
            <a:noFill/>
          </p:spPr>
          <p:txBody>
            <a:bodyPr wrap="square" rtlCol="0">
              <a:spAutoFit/>
            </a:bodyPr>
            <a:lstStyle/>
            <a:p>
              <a:pPr algn="ctr"/>
              <a:r>
                <a:rPr lang="en-US" altLang="zh-CN" sz="6000" b="1">
                  <a:ln w="63500">
                    <a:solidFill>
                      <a:schemeClr val="bg1"/>
                    </a:solidFill>
                  </a:ln>
                  <a:solidFill>
                    <a:srgbClr val="13D6EB"/>
                  </a:solidFill>
                  <a:effectLst>
                    <a:outerShdw blurRad="203200" dist="76200" dir="5400000" algn="t" rotWithShape="0">
                      <a:prstClr val="black">
                        <a:alpha val="25000"/>
                      </a:prstClr>
                    </a:outerShdw>
                  </a:effectLst>
                  <a:latin typeface="Times New Roman" panose="02020603050405020304" pitchFamily="18" charset="0"/>
                  <a:ea typeface="张海山锐谐体" panose="02000000000000000000" pitchFamily="2" charset="-122"/>
                  <a:cs typeface="Times New Roman" panose="02020603050405020304" pitchFamily="18" charset="0"/>
                </a:rPr>
                <a:t>SỬ</a:t>
              </a:r>
              <a:endParaRPr lang="zh-CN" altLang="en-US" sz="6000" b="1" dirty="0">
                <a:ln w="63500">
                  <a:solidFill>
                    <a:schemeClr val="bg1"/>
                  </a:solidFill>
                </a:ln>
                <a:solidFill>
                  <a:srgbClr val="13D6EB"/>
                </a:solidFill>
                <a:effectLst>
                  <a:outerShdw blurRad="203200" dist="76200" dir="5400000" algn="t" rotWithShape="0">
                    <a:prstClr val="black">
                      <a:alpha val="25000"/>
                    </a:prstClr>
                  </a:outerShdw>
                </a:effectLst>
                <a:latin typeface="Times New Roman" panose="02020603050405020304" pitchFamily="18" charset="0"/>
                <a:ea typeface="张海山锐谐体" panose="02000000000000000000" pitchFamily="2" charset="-122"/>
                <a:cs typeface="Times New Roman" panose="02020603050405020304" pitchFamily="18" charset="0"/>
              </a:endParaRPr>
            </a:p>
          </p:txBody>
        </p:sp>
        <p:sp>
          <p:nvSpPr>
            <p:cNvPr id="90" name="文本框 61"/>
            <p:cNvSpPr txBox="1"/>
            <p:nvPr/>
          </p:nvSpPr>
          <p:spPr>
            <a:xfrm rot="424737">
              <a:off x="6396064" y="2324421"/>
              <a:ext cx="2423051" cy="1015662"/>
            </a:xfrm>
            <a:prstGeom prst="rect">
              <a:avLst/>
            </a:prstGeom>
            <a:noFill/>
          </p:spPr>
          <p:txBody>
            <a:bodyPr wrap="square" rtlCol="0">
              <a:spAutoFit/>
            </a:bodyPr>
            <a:lstStyle/>
            <a:p>
              <a:pPr algn="ctr"/>
              <a:r>
                <a:rPr lang="en-US" altLang="zh-CN" sz="6000" b="1">
                  <a:ln w="63500">
                    <a:noFill/>
                  </a:ln>
                  <a:solidFill>
                    <a:srgbClr val="FF8599"/>
                  </a:solidFill>
                  <a:latin typeface="Times New Roman" panose="02020603050405020304" pitchFamily="18" charset="0"/>
                  <a:ea typeface="张海山锐谐体" panose="02000000000000000000" pitchFamily="2" charset="-122"/>
                  <a:cs typeface="Times New Roman" panose="02020603050405020304" pitchFamily="18" charset="0"/>
                </a:rPr>
                <a:t>SỬ</a:t>
              </a:r>
              <a:endParaRPr lang="zh-CN" altLang="en-US" sz="6000" b="1" dirty="0">
                <a:ln w="63500">
                  <a:noFill/>
                </a:ln>
                <a:solidFill>
                  <a:srgbClr val="FF8599"/>
                </a:solidFill>
                <a:latin typeface="Times New Roman" panose="02020603050405020304" pitchFamily="18" charset="0"/>
                <a:ea typeface="张海山锐谐体" panose="02000000000000000000" pitchFamily="2" charset="-122"/>
                <a:cs typeface="Times New Roman" panose="02020603050405020304" pitchFamily="18" charset="0"/>
              </a:endParaRPr>
            </a:p>
          </p:txBody>
        </p:sp>
      </p:grpSp>
      <p:grpSp>
        <p:nvGrpSpPr>
          <p:cNvPr id="100" name="组合 12"/>
          <p:cNvGrpSpPr/>
          <p:nvPr/>
        </p:nvGrpSpPr>
        <p:grpSpPr>
          <a:xfrm>
            <a:off x="1299386" y="4431803"/>
            <a:ext cx="1488229" cy="1031528"/>
            <a:chOff x="5853961" y="2055614"/>
            <a:chExt cx="1488229" cy="1031528"/>
          </a:xfrm>
        </p:grpSpPr>
        <p:sp>
          <p:nvSpPr>
            <p:cNvPr id="104" name="矩形 9"/>
            <p:cNvSpPr/>
            <p:nvPr/>
          </p:nvSpPr>
          <p:spPr>
            <a:xfrm>
              <a:off x="5853961" y="2055614"/>
              <a:ext cx="1467068" cy="1015663"/>
            </a:xfrm>
            <a:prstGeom prst="rect">
              <a:avLst/>
            </a:prstGeom>
            <a:noFill/>
          </p:spPr>
          <p:txBody>
            <a:bodyPr wrap="none">
              <a:spAutoFit/>
            </a:bodyPr>
            <a:lstStyle/>
            <a:p>
              <a:r>
                <a:rPr lang="en-US" altLang="zh-CN" sz="6000" b="1">
                  <a:ln w="101600">
                    <a:solidFill>
                      <a:schemeClr val="bg1"/>
                    </a:solidFill>
                  </a:ln>
                  <a:solidFill>
                    <a:srgbClr val="FF7D93"/>
                  </a:solidFill>
                  <a:effectLst>
                    <a:outerShdw blurRad="165100" dist="88900" dir="2700000" algn="tl">
                      <a:srgbClr val="000000">
                        <a:alpha val="43137"/>
                      </a:srgbClr>
                    </a:outerShdw>
                  </a:effectLst>
                  <a:latin typeface="Times New Roman" panose="02020603050405020304" pitchFamily="18" charset="0"/>
                  <a:ea typeface="张海山锐谐体" panose="02000000000000000000" pitchFamily="2" charset="-122"/>
                  <a:cs typeface="Times New Roman" panose="02020603050405020304" pitchFamily="18" charset="0"/>
                </a:rPr>
                <a:t>ÂM</a:t>
              </a:r>
              <a:endParaRPr lang="zh-CN" altLang="en-US" sz="6000" b="1" dirty="0">
                <a:ln w="101600">
                  <a:solidFill>
                    <a:schemeClr val="bg1"/>
                  </a:solidFill>
                </a:ln>
                <a:solidFill>
                  <a:srgbClr val="FF7D93"/>
                </a:solidFill>
                <a:effectLst>
                  <a:outerShdw blurRad="165100" dist="88900" dir="2700000" algn="tl">
                    <a:srgbClr val="000000">
                      <a:alpha val="43137"/>
                    </a:srgbClr>
                  </a:outerShdw>
                </a:effectLst>
                <a:latin typeface="Times New Roman" panose="02020603050405020304" pitchFamily="18" charset="0"/>
                <a:ea typeface="张海山锐谐体" panose="02000000000000000000" pitchFamily="2" charset="-122"/>
                <a:cs typeface="Times New Roman" panose="02020603050405020304" pitchFamily="18" charset="0"/>
              </a:endParaRPr>
            </a:p>
          </p:txBody>
        </p:sp>
        <p:sp>
          <p:nvSpPr>
            <p:cNvPr id="105" name="矩形 60"/>
            <p:cNvSpPr/>
            <p:nvPr/>
          </p:nvSpPr>
          <p:spPr>
            <a:xfrm>
              <a:off x="5875122" y="2071479"/>
              <a:ext cx="1467068" cy="1015663"/>
            </a:xfrm>
            <a:prstGeom prst="rect">
              <a:avLst/>
            </a:prstGeom>
            <a:noFill/>
          </p:spPr>
          <p:txBody>
            <a:bodyPr wrap="none">
              <a:spAutoFit/>
            </a:bodyPr>
            <a:lstStyle/>
            <a:p>
              <a:r>
                <a:rPr lang="en-US" altLang="zh-CN" sz="6000" b="1">
                  <a:ln w="101600">
                    <a:noFill/>
                  </a:ln>
                  <a:solidFill>
                    <a:srgbClr val="FF7D93"/>
                  </a:solidFill>
                  <a:latin typeface="Times New Roman" panose="02020603050405020304" pitchFamily="18" charset="0"/>
                  <a:ea typeface="张海山锐谐体" panose="02000000000000000000" pitchFamily="2" charset="-122"/>
                  <a:cs typeface="Times New Roman" panose="02020603050405020304" pitchFamily="18" charset="0"/>
                </a:rPr>
                <a:t>ÂM</a:t>
              </a:r>
              <a:endParaRPr lang="zh-CN" altLang="en-US" sz="6000" b="1" dirty="0">
                <a:ln w="101600">
                  <a:noFill/>
                </a:ln>
                <a:solidFill>
                  <a:srgbClr val="FF7D93"/>
                </a:solidFill>
                <a:latin typeface="Times New Roman" panose="02020603050405020304" pitchFamily="18" charset="0"/>
                <a:ea typeface="张海山锐谐体" panose="02000000000000000000" pitchFamily="2" charset="-122"/>
                <a:cs typeface="Times New Roman" panose="02020603050405020304" pitchFamily="18" charset="0"/>
              </a:endParaRPr>
            </a:p>
          </p:txBody>
        </p:sp>
      </p:grpSp>
      <p:grpSp>
        <p:nvGrpSpPr>
          <p:cNvPr id="106" name="组合 13"/>
          <p:cNvGrpSpPr/>
          <p:nvPr/>
        </p:nvGrpSpPr>
        <p:grpSpPr>
          <a:xfrm rot="21265788">
            <a:off x="4658587" y="2636411"/>
            <a:ext cx="2623602" cy="1020374"/>
            <a:chOff x="6293406" y="2294529"/>
            <a:chExt cx="2623600" cy="1020372"/>
          </a:xfrm>
        </p:grpSpPr>
        <p:sp>
          <p:nvSpPr>
            <p:cNvPr id="107" name="文本框 2"/>
            <p:cNvSpPr txBox="1"/>
            <p:nvPr/>
          </p:nvSpPr>
          <p:spPr>
            <a:xfrm rot="424737">
              <a:off x="6293406" y="2299240"/>
              <a:ext cx="2623600" cy="1015661"/>
            </a:xfrm>
            <a:prstGeom prst="rect">
              <a:avLst/>
            </a:prstGeom>
            <a:noFill/>
          </p:spPr>
          <p:txBody>
            <a:bodyPr wrap="square" rtlCol="0">
              <a:spAutoFit/>
            </a:bodyPr>
            <a:lstStyle/>
            <a:p>
              <a:pPr algn="ctr"/>
              <a:r>
                <a:rPr lang="en-US" altLang="zh-CN" sz="6000" b="1">
                  <a:ln w="63500">
                    <a:solidFill>
                      <a:schemeClr val="bg1"/>
                    </a:solidFill>
                  </a:ln>
                  <a:solidFill>
                    <a:srgbClr val="13D6EB"/>
                  </a:solidFill>
                  <a:effectLst>
                    <a:outerShdw blurRad="203200" dist="76200" dir="5400000" algn="t" rotWithShape="0">
                      <a:prstClr val="black">
                        <a:alpha val="25000"/>
                      </a:prstClr>
                    </a:outerShdw>
                  </a:effectLst>
                  <a:latin typeface="Times New Roman" panose="02020603050405020304" pitchFamily="18" charset="0"/>
                  <a:ea typeface="张海山锐谐体" panose="02000000000000000000" pitchFamily="2" charset="-122"/>
                  <a:cs typeface="Times New Roman" panose="02020603050405020304" pitchFamily="18" charset="0"/>
                </a:rPr>
                <a:t>CỦA</a:t>
              </a:r>
              <a:endParaRPr lang="zh-CN" altLang="en-US" sz="6000" b="1" dirty="0">
                <a:ln w="63500">
                  <a:solidFill>
                    <a:schemeClr val="bg1"/>
                  </a:solidFill>
                </a:ln>
                <a:solidFill>
                  <a:srgbClr val="13D6EB"/>
                </a:solidFill>
                <a:effectLst>
                  <a:outerShdw blurRad="203200" dist="76200" dir="5400000" algn="t" rotWithShape="0">
                    <a:prstClr val="black">
                      <a:alpha val="25000"/>
                    </a:prstClr>
                  </a:outerShdw>
                </a:effectLst>
                <a:latin typeface="Times New Roman" panose="02020603050405020304" pitchFamily="18" charset="0"/>
                <a:ea typeface="张海山锐谐体" panose="02000000000000000000" pitchFamily="2" charset="-122"/>
                <a:cs typeface="Times New Roman" panose="02020603050405020304" pitchFamily="18" charset="0"/>
              </a:endParaRPr>
            </a:p>
          </p:txBody>
        </p:sp>
        <p:sp>
          <p:nvSpPr>
            <p:cNvPr id="108" name="文本框 61"/>
            <p:cNvSpPr txBox="1"/>
            <p:nvPr/>
          </p:nvSpPr>
          <p:spPr>
            <a:xfrm rot="424737">
              <a:off x="6305996" y="2294529"/>
              <a:ext cx="2423051" cy="1015662"/>
            </a:xfrm>
            <a:prstGeom prst="rect">
              <a:avLst/>
            </a:prstGeom>
            <a:noFill/>
          </p:spPr>
          <p:txBody>
            <a:bodyPr wrap="square" rtlCol="0">
              <a:spAutoFit/>
            </a:bodyPr>
            <a:lstStyle/>
            <a:p>
              <a:pPr algn="ctr"/>
              <a:r>
                <a:rPr lang="en-US" altLang="zh-CN" sz="6000" b="1">
                  <a:ln w="63500">
                    <a:noFill/>
                  </a:ln>
                  <a:solidFill>
                    <a:srgbClr val="FF8599"/>
                  </a:solidFill>
                  <a:latin typeface="Times New Roman" panose="02020603050405020304" pitchFamily="18" charset="0"/>
                  <a:ea typeface="张海山锐谐体" panose="02000000000000000000" pitchFamily="2" charset="-122"/>
                  <a:cs typeface="Times New Roman" panose="02020603050405020304" pitchFamily="18" charset="0"/>
                </a:rPr>
                <a:t>CỦA</a:t>
              </a:r>
              <a:endParaRPr lang="zh-CN" altLang="en-US" sz="6000" b="1" dirty="0">
                <a:ln w="63500">
                  <a:noFill/>
                </a:ln>
                <a:solidFill>
                  <a:srgbClr val="FF8599"/>
                </a:solidFill>
                <a:latin typeface="Times New Roman" panose="02020603050405020304" pitchFamily="18" charset="0"/>
                <a:ea typeface="张海山锐谐体" panose="02000000000000000000" pitchFamily="2" charset="-122"/>
                <a:cs typeface="Times New Roman" panose="02020603050405020304" pitchFamily="18" charset="0"/>
              </a:endParaRPr>
            </a:p>
          </p:txBody>
        </p:sp>
      </p:grpSp>
      <p:grpSp>
        <p:nvGrpSpPr>
          <p:cNvPr id="109" name="组合 13"/>
          <p:cNvGrpSpPr/>
          <p:nvPr/>
        </p:nvGrpSpPr>
        <p:grpSpPr>
          <a:xfrm rot="21081668">
            <a:off x="7267206" y="1964927"/>
            <a:ext cx="2623602" cy="1022491"/>
            <a:chOff x="6293406" y="2299240"/>
            <a:chExt cx="2623600" cy="1022489"/>
          </a:xfrm>
        </p:grpSpPr>
        <p:sp>
          <p:nvSpPr>
            <p:cNvPr id="110" name="文本框 2"/>
            <p:cNvSpPr txBox="1"/>
            <p:nvPr/>
          </p:nvSpPr>
          <p:spPr>
            <a:xfrm rot="424737">
              <a:off x="6293406" y="2299240"/>
              <a:ext cx="2623600" cy="1015661"/>
            </a:xfrm>
            <a:prstGeom prst="rect">
              <a:avLst/>
            </a:prstGeom>
            <a:noFill/>
          </p:spPr>
          <p:txBody>
            <a:bodyPr wrap="square" rtlCol="0">
              <a:spAutoFit/>
            </a:bodyPr>
            <a:lstStyle/>
            <a:p>
              <a:pPr algn="ctr"/>
              <a:r>
                <a:rPr lang="en-US" altLang="zh-CN" sz="6000" b="1">
                  <a:ln w="63500">
                    <a:solidFill>
                      <a:schemeClr val="bg1"/>
                    </a:solidFill>
                  </a:ln>
                  <a:solidFill>
                    <a:srgbClr val="13D6EB"/>
                  </a:solidFill>
                  <a:effectLst>
                    <a:outerShdw blurRad="203200" dist="76200" dir="5400000" algn="t" rotWithShape="0">
                      <a:prstClr val="black">
                        <a:alpha val="25000"/>
                      </a:prstClr>
                    </a:outerShdw>
                  </a:effectLst>
                  <a:latin typeface="Times New Roman" panose="02020603050405020304" pitchFamily="18" charset="0"/>
                  <a:ea typeface="张海山锐谐体" panose="02000000000000000000" pitchFamily="2" charset="-122"/>
                  <a:cs typeface="Times New Roman" panose="02020603050405020304" pitchFamily="18" charset="0"/>
                </a:rPr>
                <a:t>LỊCH</a:t>
              </a:r>
              <a:endParaRPr lang="zh-CN" altLang="en-US" sz="6000" b="1" dirty="0">
                <a:ln w="63500">
                  <a:solidFill>
                    <a:schemeClr val="bg1"/>
                  </a:solidFill>
                </a:ln>
                <a:solidFill>
                  <a:srgbClr val="13D6EB"/>
                </a:solidFill>
                <a:effectLst>
                  <a:outerShdw blurRad="203200" dist="76200" dir="5400000" algn="t" rotWithShape="0">
                    <a:prstClr val="black">
                      <a:alpha val="25000"/>
                    </a:prstClr>
                  </a:outerShdw>
                </a:effectLst>
                <a:latin typeface="Times New Roman" panose="02020603050405020304" pitchFamily="18" charset="0"/>
                <a:ea typeface="张海山锐谐体" panose="02000000000000000000" pitchFamily="2" charset="-122"/>
                <a:cs typeface="Times New Roman" panose="02020603050405020304" pitchFamily="18" charset="0"/>
              </a:endParaRPr>
            </a:p>
          </p:txBody>
        </p:sp>
        <p:sp>
          <p:nvSpPr>
            <p:cNvPr id="126" name="文本框 61"/>
            <p:cNvSpPr txBox="1"/>
            <p:nvPr/>
          </p:nvSpPr>
          <p:spPr>
            <a:xfrm rot="424737">
              <a:off x="6436481" y="2306067"/>
              <a:ext cx="2423051" cy="1015662"/>
            </a:xfrm>
            <a:prstGeom prst="rect">
              <a:avLst/>
            </a:prstGeom>
            <a:noFill/>
          </p:spPr>
          <p:txBody>
            <a:bodyPr wrap="square" rtlCol="0">
              <a:spAutoFit/>
            </a:bodyPr>
            <a:lstStyle/>
            <a:p>
              <a:pPr algn="ctr"/>
              <a:r>
                <a:rPr lang="en-US" altLang="zh-CN" sz="6000" b="1">
                  <a:ln w="63500">
                    <a:noFill/>
                  </a:ln>
                  <a:solidFill>
                    <a:srgbClr val="FF8599"/>
                  </a:solidFill>
                  <a:latin typeface="Times New Roman" panose="02020603050405020304" pitchFamily="18" charset="0"/>
                  <a:ea typeface="张海山锐谐体" panose="02000000000000000000" pitchFamily="2" charset="-122"/>
                  <a:cs typeface="Times New Roman" panose="02020603050405020304" pitchFamily="18" charset="0"/>
                </a:rPr>
                <a:t>LỊCH</a:t>
              </a:r>
              <a:endParaRPr lang="zh-CN" altLang="en-US" sz="6000" b="1" dirty="0">
                <a:ln w="63500">
                  <a:noFill/>
                </a:ln>
                <a:solidFill>
                  <a:srgbClr val="FF8599"/>
                </a:solidFill>
                <a:latin typeface="Times New Roman" panose="02020603050405020304" pitchFamily="18" charset="0"/>
                <a:ea typeface="张海山锐谐体" panose="02000000000000000000" pitchFamily="2" charset="-122"/>
                <a:cs typeface="Times New Roman" panose="02020603050405020304" pitchFamily="18" charset="0"/>
              </a:endParaRPr>
            </a:p>
          </p:txBody>
        </p:sp>
      </p:grpSp>
    </p:spTree>
    <p:extLst>
      <p:ext uri="{BB962C8B-B14F-4D97-AF65-F5344CB8AC3E}">
        <p14:creationId xmlns:p14="http://schemas.microsoft.com/office/powerpoint/2010/main" val="856535534"/>
      </p:ext>
    </p:extLst>
  </p:cSld>
  <p:clrMapOvr>
    <a:masterClrMapping/>
  </p:clrMapOvr>
  <p:transition spd="slow" advTm="100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250"/>
                                            <p:tgtEl>
                                              <p:spTgt spid="92"/>
                                            </p:tgtEl>
                                          </p:cBhvr>
                                        </p:animEffect>
                                        <p:anim calcmode="lin" valueType="num">
                                          <p:cBhvr>
                                            <p:cTn id="8" dur="250" fill="hold"/>
                                            <p:tgtEl>
                                              <p:spTgt spid="92"/>
                                            </p:tgtEl>
                                            <p:attrNameLst>
                                              <p:attrName>ppt_x</p:attrName>
                                            </p:attrNameLst>
                                          </p:cBhvr>
                                          <p:tavLst>
                                            <p:tav tm="0">
                                              <p:val>
                                                <p:strVal val="#ppt_x"/>
                                              </p:val>
                                            </p:tav>
                                            <p:tav tm="100000">
                                              <p:val>
                                                <p:strVal val="#ppt_x"/>
                                              </p:val>
                                            </p:tav>
                                          </p:tavLst>
                                        </p:anim>
                                        <p:anim calcmode="lin" valueType="num">
                                          <p:cBhvr>
                                            <p:cTn id="9" dur="250" fill="hold"/>
                                            <p:tgtEl>
                                              <p:spTgt spid="9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14:presetBounceEnd="44000">
                                      <p:stCondLst>
                                        <p:cond delay="1250"/>
                                      </p:stCondLst>
                                      <p:childTnLst>
                                        <p:set>
                                          <p:cBhvr>
                                            <p:cTn id="11" dur="1" fill="hold">
                                              <p:stCondLst>
                                                <p:cond delay="0"/>
                                              </p:stCondLst>
                                            </p:cTn>
                                            <p:tgtEl>
                                              <p:spTgt spid="131"/>
                                            </p:tgtEl>
                                            <p:attrNameLst>
                                              <p:attrName>style.visibility</p:attrName>
                                            </p:attrNameLst>
                                          </p:cBhvr>
                                          <p:to>
                                            <p:strVal val="visible"/>
                                          </p:to>
                                        </p:set>
                                        <p:anim calcmode="lin" valueType="num" p14:bounceEnd="44000">
                                          <p:cBhvr additive="base">
                                            <p:cTn id="12" dur="10" fill="hold"/>
                                            <p:tgtEl>
                                              <p:spTgt spid="131"/>
                                            </p:tgtEl>
                                            <p:attrNameLst>
                                              <p:attrName>ppt_x</p:attrName>
                                            </p:attrNameLst>
                                          </p:cBhvr>
                                          <p:tavLst>
                                            <p:tav tm="0">
                                              <p:val>
                                                <p:strVal val="#ppt_x"/>
                                              </p:val>
                                            </p:tav>
                                            <p:tav tm="100000">
                                              <p:val>
                                                <p:strVal val="#ppt_x"/>
                                              </p:val>
                                            </p:tav>
                                          </p:tavLst>
                                        </p:anim>
                                        <p:anim calcmode="lin" valueType="num" p14:bounceEnd="44000">
                                          <p:cBhvr additive="base">
                                            <p:cTn id="13" dur="10" fill="hold"/>
                                            <p:tgtEl>
                                              <p:spTgt spid="131"/>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2750"/>
                                      </p:stCondLst>
                                      <p:childTnLst>
                                        <p:set>
                                          <p:cBhvr>
                                            <p:cTn id="15" dur="1" fill="hold">
                                              <p:stCondLst>
                                                <p:cond delay="0"/>
                                              </p:stCondLst>
                                            </p:cTn>
                                            <p:tgtEl>
                                              <p:spTgt spid="128"/>
                                            </p:tgtEl>
                                            <p:attrNameLst>
                                              <p:attrName>style.visibility</p:attrName>
                                            </p:attrNameLst>
                                          </p:cBhvr>
                                          <p:to>
                                            <p:strVal val="visible"/>
                                          </p:to>
                                        </p:set>
                                        <p:animEffect transition="in" filter="fade">
                                          <p:cBhvr>
                                            <p:cTn id="16" dur="10"/>
                                            <p:tgtEl>
                                              <p:spTgt spid="128"/>
                                            </p:tgtEl>
                                          </p:cBhvr>
                                        </p:animEffect>
                                        <p:anim calcmode="lin" valueType="num">
                                          <p:cBhvr>
                                            <p:cTn id="17" dur="10" fill="hold"/>
                                            <p:tgtEl>
                                              <p:spTgt spid="128"/>
                                            </p:tgtEl>
                                            <p:attrNameLst>
                                              <p:attrName>ppt_x</p:attrName>
                                            </p:attrNameLst>
                                          </p:cBhvr>
                                          <p:tavLst>
                                            <p:tav tm="0">
                                              <p:val>
                                                <p:strVal val="#ppt_x"/>
                                              </p:val>
                                            </p:tav>
                                            <p:tav tm="100000">
                                              <p:val>
                                                <p:strVal val="#ppt_x"/>
                                              </p:val>
                                            </p:tav>
                                          </p:tavLst>
                                        </p:anim>
                                        <p:anim calcmode="lin" valueType="num">
                                          <p:cBhvr>
                                            <p:cTn id="18" dur="10" fill="hold"/>
                                            <p:tgtEl>
                                              <p:spTgt spid="128"/>
                                            </p:tgtEl>
                                            <p:attrNameLst>
                                              <p:attrName>ppt_y</p:attrName>
                                            </p:attrNameLst>
                                          </p:cBhvr>
                                          <p:tavLst>
                                            <p:tav tm="0">
                                              <p:val>
                                                <p:strVal val="#ppt_y+.1"/>
                                              </p:val>
                                            </p:tav>
                                            <p:tav tm="100000">
                                              <p:val>
                                                <p:strVal val="#ppt_y"/>
                                              </p:val>
                                            </p:tav>
                                          </p:tavLst>
                                        </p:anim>
                                      </p:childTnLst>
                                    </p:cTn>
                                  </p:par>
                                  <p:par>
                                    <p:cTn id="19" presetID="2" presetClass="entr" presetSubtype="1" fill="hold" grpId="0" nodeType="withEffect">
                                      <p:stCondLst>
                                        <p:cond delay="3500"/>
                                      </p:stCondLst>
                                      <p:iterate type="lt">
                                        <p:tmPct val="20000"/>
                                      </p:iterate>
                                      <p:childTnLst>
                                        <p:set>
                                          <p:cBhvr>
                                            <p:cTn id="20" dur="1" fill="hold">
                                              <p:stCondLst>
                                                <p:cond delay="0"/>
                                              </p:stCondLst>
                                            </p:cTn>
                                            <p:tgtEl>
                                              <p:spTgt spid="4"/>
                                            </p:tgtEl>
                                            <p:attrNameLst>
                                              <p:attrName>style.visibility</p:attrName>
                                            </p:attrNameLst>
                                          </p:cBhvr>
                                          <p:to>
                                            <p:strVal val="visible"/>
                                          </p:to>
                                        </p:set>
                                        <p:anim calcmode="lin" valueType="num">
                                          <p:cBhvr additive="base">
                                            <p:cTn id="21" dur="10" fill="hold"/>
                                            <p:tgtEl>
                                              <p:spTgt spid="4"/>
                                            </p:tgtEl>
                                            <p:attrNameLst>
                                              <p:attrName>ppt_x</p:attrName>
                                            </p:attrNameLst>
                                          </p:cBhvr>
                                          <p:tavLst>
                                            <p:tav tm="0">
                                              <p:val>
                                                <p:strVal val="#ppt_x"/>
                                              </p:val>
                                            </p:tav>
                                            <p:tav tm="100000">
                                              <p:val>
                                                <p:strVal val="#ppt_x"/>
                                              </p:val>
                                            </p:tav>
                                          </p:tavLst>
                                        </p:anim>
                                        <p:anim calcmode="lin" valueType="num">
                                          <p:cBhvr additive="base">
                                            <p:cTn id="22" dur="10" fill="hold"/>
                                            <p:tgtEl>
                                              <p:spTgt spid="4"/>
                                            </p:tgtEl>
                                            <p:attrNameLst>
                                              <p:attrName>ppt_y</p:attrName>
                                            </p:attrNameLst>
                                          </p:cBhvr>
                                          <p:tavLst>
                                            <p:tav tm="0">
                                              <p:val>
                                                <p:strVal val="0-#ppt_h/2"/>
                                              </p:val>
                                            </p:tav>
                                            <p:tav tm="100000">
                                              <p:val>
                                                <p:strVal val="#ppt_y"/>
                                              </p:val>
                                            </p:tav>
                                          </p:tavLst>
                                        </p:anim>
                                      </p:childTnLst>
                                    </p:cTn>
                                  </p:par>
                                  <p:par>
                                    <p:cTn id="23" presetID="22" presetClass="entr" presetSubtype="8" fill="hold" grpId="0" nodeType="withEffect">
                                      <p:stCondLst>
                                        <p:cond delay="3500"/>
                                      </p:stCondLst>
                                      <p:childTnLst>
                                        <p:set>
                                          <p:cBhvr>
                                            <p:cTn id="24" dur="1" fill="hold">
                                              <p:stCondLst>
                                                <p:cond delay="0"/>
                                              </p:stCondLst>
                                            </p:cTn>
                                            <p:tgtEl>
                                              <p:spTgt spid="167"/>
                                            </p:tgtEl>
                                            <p:attrNameLst>
                                              <p:attrName>style.visibility</p:attrName>
                                            </p:attrNameLst>
                                          </p:cBhvr>
                                          <p:to>
                                            <p:strVal val="visible"/>
                                          </p:to>
                                        </p:set>
                                        <p:animEffect transition="in" filter="wipe(left)">
                                          <p:cBhvr>
                                            <p:cTn id="25" dur="750"/>
                                            <p:tgtEl>
                                              <p:spTgt spid="167"/>
                                            </p:tgtEl>
                                          </p:cBhvr>
                                        </p:animEffect>
                                      </p:childTnLst>
                                    </p:cTn>
                                  </p:par>
                                  <p:par>
                                    <p:cTn id="26" presetID="31" presetClass="entr" presetSubtype="0" fill="hold" nodeType="withEffect">
                                      <p:stCondLst>
                                        <p:cond delay="6000"/>
                                      </p:stCondLst>
                                      <p:childTnLst>
                                        <p:set>
                                          <p:cBhvr>
                                            <p:cTn id="27" dur="1" fill="hold">
                                              <p:stCondLst>
                                                <p:cond delay="0"/>
                                              </p:stCondLst>
                                            </p:cTn>
                                            <p:tgtEl>
                                              <p:spTgt spid="13"/>
                                            </p:tgtEl>
                                            <p:attrNameLst>
                                              <p:attrName>style.visibility</p:attrName>
                                            </p:attrNameLst>
                                          </p:cBhvr>
                                          <p:to>
                                            <p:strVal val="visible"/>
                                          </p:to>
                                        </p:set>
                                        <p:anim calcmode="lin" valueType="num">
                                          <p:cBhvr>
                                            <p:cTn id="28" dur="1000" fill="hold"/>
                                            <p:tgtEl>
                                              <p:spTgt spid="13"/>
                                            </p:tgtEl>
                                            <p:attrNameLst>
                                              <p:attrName>ppt_w</p:attrName>
                                            </p:attrNameLst>
                                          </p:cBhvr>
                                          <p:tavLst>
                                            <p:tav tm="0">
                                              <p:val>
                                                <p:fltVal val="0"/>
                                              </p:val>
                                            </p:tav>
                                            <p:tav tm="100000">
                                              <p:val>
                                                <p:strVal val="#ppt_w"/>
                                              </p:val>
                                            </p:tav>
                                          </p:tavLst>
                                        </p:anim>
                                        <p:anim calcmode="lin" valueType="num">
                                          <p:cBhvr>
                                            <p:cTn id="29" dur="1000" fill="hold"/>
                                            <p:tgtEl>
                                              <p:spTgt spid="13"/>
                                            </p:tgtEl>
                                            <p:attrNameLst>
                                              <p:attrName>ppt_h</p:attrName>
                                            </p:attrNameLst>
                                          </p:cBhvr>
                                          <p:tavLst>
                                            <p:tav tm="0">
                                              <p:val>
                                                <p:fltVal val="0"/>
                                              </p:val>
                                            </p:tav>
                                            <p:tav tm="100000">
                                              <p:val>
                                                <p:strVal val="#ppt_h"/>
                                              </p:val>
                                            </p:tav>
                                          </p:tavLst>
                                        </p:anim>
                                        <p:anim calcmode="lin" valueType="num">
                                          <p:cBhvr>
                                            <p:cTn id="30" dur="1000" fill="hold"/>
                                            <p:tgtEl>
                                              <p:spTgt spid="13"/>
                                            </p:tgtEl>
                                            <p:attrNameLst>
                                              <p:attrName>style.rotation</p:attrName>
                                            </p:attrNameLst>
                                          </p:cBhvr>
                                          <p:tavLst>
                                            <p:tav tm="0">
                                              <p:val>
                                                <p:fltVal val="90"/>
                                              </p:val>
                                            </p:tav>
                                            <p:tav tm="100000">
                                              <p:val>
                                                <p:fltVal val="0"/>
                                              </p:val>
                                            </p:tav>
                                          </p:tavLst>
                                        </p:anim>
                                        <p:animEffect transition="in" filter="fade">
                                          <p:cBhvr>
                                            <p:cTn id="31" dur="1000"/>
                                            <p:tgtEl>
                                              <p:spTgt spid="13"/>
                                            </p:tgtEl>
                                          </p:cBhvr>
                                        </p:animEffect>
                                      </p:childTnLst>
                                    </p:cTn>
                                  </p:par>
                                  <p:par>
                                    <p:cTn id="32" presetID="53" presetClass="entr" presetSubtype="16" fill="hold" nodeType="withEffect">
                                      <p:stCondLst>
                                        <p:cond delay="7500"/>
                                      </p:stCondLst>
                                      <p:childTnLst>
                                        <p:set>
                                          <p:cBhvr>
                                            <p:cTn id="33" dur="1" fill="hold">
                                              <p:stCondLst>
                                                <p:cond delay="0"/>
                                              </p:stCondLst>
                                            </p:cTn>
                                            <p:tgtEl>
                                              <p:spTgt spid="141"/>
                                            </p:tgtEl>
                                            <p:attrNameLst>
                                              <p:attrName>style.visibility</p:attrName>
                                            </p:attrNameLst>
                                          </p:cBhvr>
                                          <p:to>
                                            <p:strVal val="visible"/>
                                          </p:to>
                                        </p:set>
                                        <p:anim calcmode="lin" valueType="num">
                                          <p:cBhvr>
                                            <p:cTn id="34" dur="10" fill="hold"/>
                                            <p:tgtEl>
                                              <p:spTgt spid="141"/>
                                            </p:tgtEl>
                                            <p:attrNameLst>
                                              <p:attrName>ppt_w</p:attrName>
                                            </p:attrNameLst>
                                          </p:cBhvr>
                                          <p:tavLst>
                                            <p:tav tm="0">
                                              <p:val>
                                                <p:fltVal val="0"/>
                                              </p:val>
                                            </p:tav>
                                            <p:tav tm="100000">
                                              <p:val>
                                                <p:strVal val="#ppt_w"/>
                                              </p:val>
                                            </p:tav>
                                          </p:tavLst>
                                        </p:anim>
                                        <p:anim calcmode="lin" valueType="num">
                                          <p:cBhvr>
                                            <p:cTn id="35" dur="10" fill="hold"/>
                                            <p:tgtEl>
                                              <p:spTgt spid="141"/>
                                            </p:tgtEl>
                                            <p:attrNameLst>
                                              <p:attrName>ppt_h</p:attrName>
                                            </p:attrNameLst>
                                          </p:cBhvr>
                                          <p:tavLst>
                                            <p:tav tm="0">
                                              <p:val>
                                                <p:fltVal val="0"/>
                                              </p:val>
                                            </p:tav>
                                            <p:tav tm="100000">
                                              <p:val>
                                                <p:strVal val="#ppt_h"/>
                                              </p:val>
                                            </p:tav>
                                          </p:tavLst>
                                        </p:anim>
                                        <p:animEffect transition="in" filter="fade">
                                          <p:cBhvr>
                                            <p:cTn id="36" dur="10"/>
                                            <p:tgtEl>
                                              <p:spTgt spid="141"/>
                                            </p:tgtEl>
                                          </p:cBhvr>
                                        </p:animEffect>
                                      </p:childTnLst>
                                    </p:cTn>
                                  </p:par>
                                  <p:par>
                                    <p:cTn id="37" presetID="8" presetClass="emph" presetSubtype="0" fill="hold" nodeType="withEffect">
                                      <p:stCondLst>
                                        <p:cond delay="8000"/>
                                      </p:stCondLst>
                                      <p:childTnLst>
                                        <p:animRot by="21600000">
                                          <p:cBhvr>
                                            <p:cTn id="38" dur="1250" fill="hold"/>
                                            <p:tgtEl>
                                              <p:spTgt spid="141"/>
                                            </p:tgtEl>
                                            <p:attrNameLst>
                                              <p:attrName>r</p:attrName>
                                            </p:attrNameLst>
                                          </p:cBhvr>
                                        </p:animRot>
                                      </p:childTnLst>
                                    </p:cTn>
                                  </p:par>
                                  <p:par>
                                    <p:cTn id="39" presetID="42" presetClass="entr" presetSubtype="0" fill="hold" nodeType="withEffect">
                                      <p:stCondLst>
                                        <p:cond delay="10000"/>
                                      </p:stCondLst>
                                      <p:childTnLst>
                                        <p:set>
                                          <p:cBhvr>
                                            <p:cTn id="40" dur="1" fill="hold">
                                              <p:stCondLst>
                                                <p:cond delay="0"/>
                                              </p:stCondLst>
                                            </p:cTn>
                                            <p:tgtEl>
                                              <p:spTgt spid="91"/>
                                            </p:tgtEl>
                                            <p:attrNameLst>
                                              <p:attrName>style.visibility</p:attrName>
                                            </p:attrNameLst>
                                          </p:cBhvr>
                                          <p:to>
                                            <p:strVal val="visible"/>
                                          </p:to>
                                        </p:set>
                                        <p:animEffect transition="in" filter="fade">
                                          <p:cBhvr>
                                            <p:cTn id="41" dur="1000"/>
                                            <p:tgtEl>
                                              <p:spTgt spid="91"/>
                                            </p:tgtEl>
                                          </p:cBhvr>
                                        </p:animEffect>
                                        <p:anim calcmode="lin" valueType="num">
                                          <p:cBhvr>
                                            <p:cTn id="42" dur="1000" fill="hold"/>
                                            <p:tgtEl>
                                              <p:spTgt spid="91"/>
                                            </p:tgtEl>
                                            <p:attrNameLst>
                                              <p:attrName>ppt_x</p:attrName>
                                            </p:attrNameLst>
                                          </p:cBhvr>
                                          <p:tavLst>
                                            <p:tav tm="0">
                                              <p:val>
                                                <p:strVal val="#ppt_x"/>
                                              </p:val>
                                            </p:tav>
                                            <p:tav tm="100000">
                                              <p:val>
                                                <p:strVal val="#ppt_x"/>
                                              </p:val>
                                            </p:tav>
                                          </p:tavLst>
                                        </p:anim>
                                        <p:anim calcmode="lin" valueType="num">
                                          <p:cBhvr>
                                            <p:cTn id="43" dur="1000" fill="hold"/>
                                            <p:tgtEl>
                                              <p:spTgt spid="91"/>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11000"/>
                                      </p:stCondLst>
                                      <p:childTnLst>
                                        <p:set>
                                          <p:cBhvr>
                                            <p:cTn id="45" dur="1" fill="hold">
                                              <p:stCondLst>
                                                <p:cond delay="0"/>
                                              </p:stCondLst>
                                            </p:cTn>
                                            <p:tgtEl>
                                              <p:spTgt spid="147"/>
                                            </p:tgtEl>
                                            <p:attrNameLst>
                                              <p:attrName>style.visibility</p:attrName>
                                            </p:attrNameLst>
                                          </p:cBhvr>
                                          <p:to>
                                            <p:strVal val="visible"/>
                                          </p:to>
                                        </p:set>
                                        <p:animEffect transition="in" filter="fade">
                                          <p:cBhvr>
                                            <p:cTn id="46" dur="1000"/>
                                            <p:tgtEl>
                                              <p:spTgt spid="147"/>
                                            </p:tgtEl>
                                          </p:cBhvr>
                                        </p:animEffect>
                                        <p:anim calcmode="lin" valueType="num">
                                          <p:cBhvr>
                                            <p:cTn id="47" dur="1000" fill="hold"/>
                                            <p:tgtEl>
                                              <p:spTgt spid="147"/>
                                            </p:tgtEl>
                                            <p:attrNameLst>
                                              <p:attrName>ppt_x</p:attrName>
                                            </p:attrNameLst>
                                          </p:cBhvr>
                                          <p:tavLst>
                                            <p:tav tm="0">
                                              <p:val>
                                                <p:strVal val="#ppt_x"/>
                                              </p:val>
                                            </p:tav>
                                            <p:tav tm="100000">
                                              <p:val>
                                                <p:strVal val="#ppt_x"/>
                                              </p:val>
                                            </p:tav>
                                          </p:tavLst>
                                        </p:anim>
                                        <p:anim calcmode="lin" valueType="num">
                                          <p:cBhvr>
                                            <p:cTn id="48" dur="1000" fill="hold"/>
                                            <p:tgtEl>
                                              <p:spTgt spid="147"/>
                                            </p:tgtEl>
                                            <p:attrNameLst>
                                              <p:attrName>ppt_y</p:attrName>
                                            </p:attrNameLst>
                                          </p:cBhvr>
                                          <p:tavLst>
                                            <p:tav tm="0">
                                              <p:val>
                                                <p:strVal val="#ppt_y+.1"/>
                                              </p:val>
                                            </p:tav>
                                            <p:tav tm="100000">
                                              <p:val>
                                                <p:strVal val="#ppt_y"/>
                                              </p:val>
                                            </p:tav>
                                          </p:tavLst>
                                        </p:anim>
                                      </p:childTnLst>
                                    </p:cTn>
                                  </p:par>
                                  <p:par>
                                    <p:cTn id="49" presetID="22" presetClass="entr" presetSubtype="4" fill="hold" nodeType="withEffect">
                                      <p:stCondLst>
                                        <p:cond delay="12000"/>
                                      </p:stCondLst>
                                      <p:childTnLst>
                                        <p:set>
                                          <p:cBhvr>
                                            <p:cTn id="50" dur="1" fill="hold">
                                              <p:stCondLst>
                                                <p:cond delay="0"/>
                                              </p:stCondLst>
                                            </p:cTn>
                                            <p:tgtEl>
                                              <p:spTgt spid="115"/>
                                            </p:tgtEl>
                                            <p:attrNameLst>
                                              <p:attrName>style.visibility</p:attrName>
                                            </p:attrNameLst>
                                          </p:cBhvr>
                                          <p:to>
                                            <p:strVal val="visible"/>
                                          </p:to>
                                        </p:set>
                                        <p:animEffect transition="in" filter="wipe(down)">
                                          <p:cBhvr>
                                            <p:cTn id="51" dur="500"/>
                                            <p:tgtEl>
                                              <p:spTgt spid="115"/>
                                            </p:tgtEl>
                                          </p:cBhvr>
                                        </p:animEffect>
                                      </p:childTnLst>
                                    </p:cTn>
                                  </p:par>
                                  <p:par>
                                    <p:cTn id="52" presetID="22" presetClass="entr" presetSubtype="2" fill="hold" nodeType="withEffect">
                                      <p:stCondLst>
                                        <p:cond delay="12500"/>
                                      </p:stCondLst>
                                      <p:childTnLst>
                                        <p:set>
                                          <p:cBhvr>
                                            <p:cTn id="53" dur="1" fill="hold">
                                              <p:stCondLst>
                                                <p:cond delay="0"/>
                                              </p:stCondLst>
                                            </p:cTn>
                                            <p:tgtEl>
                                              <p:spTgt spid="121"/>
                                            </p:tgtEl>
                                            <p:attrNameLst>
                                              <p:attrName>style.visibility</p:attrName>
                                            </p:attrNameLst>
                                          </p:cBhvr>
                                          <p:to>
                                            <p:strVal val="visible"/>
                                          </p:to>
                                        </p:set>
                                        <p:animEffect transition="in" filter="wipe(right)">
                                          <p:cBhvr>
                                            <p:cTn id="54" dur="500"/>
                                            <p:tgtEl>
                                              <p:spTgt spid="121"/>
                                            </p:tgtEl>
                                          </p:cBhvr>
                                        </p:animEffect>
                                      </p:childTnLst>
                                    </p:cTn>
                                  </p:par>
                                  <p:par>
                                    <p:cTn id="55" presetID="22" presetClass="entr" presetSubtype="2" fill="hold" nodeType="withEffect">
                                      <p:stCondLst>
                                        <p:cond delay="13000"/>
                                      </p:stCondLst>
                                      <p:childTnLst>
                                        <p:set>
                                          <p:cBhvr>
                                            <p:cTn id="56" dur="1" fill="hold">
                                              <p:stCondLst>
                                                <p:cond delay="0"/>
                                              </p:stCondLst>
                                            </p:cTn>
                                            <p:tgtEl>
                                              <p:spTgt spid="111"/>
                                            </p:tgtEl>
                                            <p:attrNameLst>
                                              <p:attrName>style.visibility</p:attrName>
                                            </p:attrNameLst>
                                          </p:cBhvr>
                                          <p:to>
                                            <p:strVal val="visible"/>
                                          </p:to>
                                        </p:set>
                                        <p:animEffect transition="in" filter="wipe(right)">
                                          <p:cBhvr>
                                            <p:cTn id="57" dur="500"/>
                                            <p:tgtEl>
                                              <p:spTgt spid="111"/>
                                            </p:tgtEl>
                                          </p:cBhvr>
                                        </p:animEffect>
                                      </p:childTnLst>
                                    </p:cTn>
                                  </p:par>
                                  <p:par>
                                    <p:cTn id="58" presetID="53" presetClass="entr" presetSubtype="16" fill="hold" nodeType="withEffect">
                                      <p:stCondLst>
                                        <p:cond delay="13500"/>
                                      </p:stCondLst>
                                      <p:childTnLst>
                                        <p:set>
                                          <p:cBhvr>
                                            <p:cTn id="59" dur="1" fill="hold">
                                              <p:stCondLst>
                                                <p:cond delay="0"/>
                                              </p:stCondLst>
                                            </p:cTn>
                                            <p:tgtEl>
                                              <p:spTgt spid="96"/>
                                            </p:tgtEl>
                                            <p:attrNameLst>
                                              <p:attrName>style.visibility</p:attrName>
                                            </p:attrNameLst>
                                          </p:cBhvr>
                                          <p:to>
                                            <p:strVal val="visible"/>
                                          </p:to>
                                        </p:set>
                                        <p:anim calcmode="lin" valueType="num">
                                          <p:cBhvr>
                                            <p:cTn id="60" dur="500" fill="hold"/>
                                            <p:tgtEl>
                                              <p:spTgt spid="96"/>
                                            </p:tgtEl>
                                            <p:attrNameLst>
                                              <p:attrName>ppt_w</p:attrName>
                                            </p:attrNameLst>
                                          </p:cBhvr>
                                          <p:tavLst>
                                            <p:tav tm="0">
                                              <p:val>
                                                <p:fltVal val="0"/>
                                              </p:val>
                                            </p:tav>
                                            <p:tav tm="100000">
                                              <p:val>
                                                <p:strVal val="#ppt_w"/>
                                              </p:val>
                                            </p:tav>
                                          </p:tavLst>
                                        </p:anim>
                                        <p:anim calcmode="lin" valueType="num">
                                          <p:cBhvr>
                                            <p:cTn id="61" dur="500" fill="hold"/>
                                            <p:tgtEl>
                                              <p:spTgt spid="96"/>
                                            </p:tgtEl>
                                            <p:attrNameLst>
                                              <p:attrName>ppt_h</p:attrName>
                                            </p:attrNameLst>
                                          </p:cBhvr>
                                          <p:tavLst>
                                            <p:tav tm="0">
                                              <p:val>
                                                <p:fltVal val="0"/>
                                              </p:val>
                                            </p:tav>
                                            <p:tav tm="100000">
                                              <p:val>
                                                <p:strVal val="#ppt_h"/>
                                              </p:val>
                                            </p:tav>
                                          </p:tavLst>
                                        </p:anim>
                                        <p:animEffect transition="in" filter="fade">
                                          <p:cBhvr>
                                            <p:cTn id="62" dur="500"/>
                                            <p:tgtEl>
                                              <p:spTgt spid="96"/>
                                            </p:tgtEl>
                                          </p:cBhvr>
                                        </p:animEffect>
                                      </p:childTnLst>
                                    </p:cTn>
                                  </p:par>
                                  <p:par>
                                    <p:cTn id="63" presetID="8" presetClass="emph" presetSubtype="0" fill="hold" nodeType="withEffect">
                                      <p:stCondLst>
                                        <p:cond delay="14000"/>
                                      </p:stCondLst>
                                      <p:childTnLst>
                                        <p:animRot by="-10800000">
                                          <p:cBhvr>
                                            <p:cTn id="64" dur="2000" fill="hold"/>
                                            <p:tgtEl>
                                              <p:spTgt spid="96"/>
                                            </p:tgtEl>
                                            <p:attrNameLst>
                                              <p:attrName>r</p:attrName>
                                            </p:attrNameLst>
                                          </p:cBhvr>
                                        </p:animRot>
                                      </p:childTnLst>
                                    </p:cTn>
                                  </p:par>
                                  <p:par>
                                    <p:cTn id="65" presetID="53" presetClass="entr" presetSubtype="16" fill="hold" nodeType="withEffect">
                                      <p:stCondLst>
                                        <p:cond delay="1400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par>
                                    <p:cTn id="70" presetID="8" presetClass="emph" presetSubtype="0" fill="hold" nodeType="withEffect">
                                      <p:stCondLst>
                                        <p:cond delay="14500"/>
                                      </p:stCondLst>
                                      <p:childTnLst>
                                        <p:animRot by="5400000">
                                          <p:cBhvr>
                                            <p:cTn id="71" dur="2000" fill="hold"/>
                                            <p:tgtEl>
                                              <p:spTgt spid="76"/>
                                            </p:tgtEl>
                                            <p:attrNameLst>
                                              <p:attrName>r</p:attrName>
                                            </p:attrNameLst>
                                          </p:cBhvr>
                                        </p:animRot>
                                      </p:childTnLst>
                                    </p:cTn>
                                  </p:par>
                                  <p:par>
                                    <p:cTn id="72" presetID="31" presetClass="entr" presetSubtype="0" fill="hold" nodeType="withEffect">
                                      <p:stCondLst>
                                        <p:cond delay="6500"/>
                                      </p:stCondLst>
                                      <p:childTnLst>
                                        <p:set>
                                          <p:cBhvr>
                                            <p:cTn id="73" dur="1" fill="hold">
                                              <p:stCondLst>
                                                <p:cond delay="0"/>
                                              </p:stCondLst>
                                            </p:cTn>
                                            <p:tgtEl>
                                              <p:spTgt spid="88"/>
                                            </p:tgtEl>
                                            <p:attrNameLst>
                                              <p:attrName>style.visibility</p:attrName>
                                            </p:attrNameLst>
                                          </p:cBhvr>
                                          <p:to>
                                            <p:strVal val="visible"/>
                                          </p:to>
                                        </p:set>
                                        <p:anim calcmode="lin" valueType="num">
                                          <p:cBhvr>
                                            <p:cTn id="74" dur="1000" fill="hold"/>
                                            <p:tgtEl>
                                              <p:spTgt spid="88"/>
                                            </p:tgtEl>
                                            <p:attrNameLst>
                                              <p:attrName>ppt_w</p:attrName>
                                            </p:attrNameLst>
                                          </p:cBhvr>
                                          <p:tavLst>
                                            <p:tav tm="0">
                                              <p:val>
                                                <p:fltVal val="0"/>
                                              </p:val>
                                            </p:tav>
                                            <p:tav tm="100000">
                                              <p:val>
                                                <p:strVal val="#ppt_w"/>
                                              </p:val>
                                            </p:tav>
                                          </p:tavLst>
                                        </p:anim>
                                        <p:anim calcmode="lin" valueType="num">
                                          <p:cBhvr>
                                            <p:cTn id="75" dur="1000" fill="hold"/>
                                            <p:tgtEl>
                                              <p:spTgt spid="88"/>
                                            </p:tgtEl>
                                            <p:attrNameLst>
                                              <p:attrName>ppt_h</p:attrName>
                                            </p:attrNameLst>
                                          </p:cBhvr>
                                          <p:tavLst>
                                            <p:tav tm="0">
                                              <p:val>
                                                <p:fltVal val="0"/>
                                              </p:val>
                                            </p:tav>
                                            <p:tav tm="100000">
                                              <p:val>
                                                <p:strVal val="#ppt_h"/>
                                              </p:val>
                                            </p:tav>
                                          </p:tavLst>
                                        </p:anim>
                                        <p:anim calcmode="lin" valueType="num">
                                          <p:cBhvr>
                                            <p:cTn id="76" dur="1000" fill="hold"/>
                                            <p:tgtEl>
                                              <p:spTgt spid="88"/>
                                            </p:tgtEl>
                                            <p:attrNameLst>
                                              <p:attrName>style.rotation</p:attrName>
                                            </p:attrNameLst>
                                          </p:cBhvr>
                                          <p:tavLst>
                                            <p:tav tm="0">
                                              <p:val>
                                                <p:fltVal val="90"/>
                                              </p:val>
                                            </p:tav>
                                            <p:tav tm="100000">
                                              <p:val>
                                                <p:fltVal val="0"/>
                                              </p:val>
                                            </p:tav>
                                          </p:tavLst>
                                        </p:anim>
                                        <p:animEffect transition="in" filter="fade">
                                          <p:cBhvr>
                                            <p:cTn id="77" dur="1000"/>
                                            <p:tgtEl>
                                              <p:spTgt spid="88"/>
                                            </p:tgtEl>
                                          </p:cBhvr>
                                        </p:animEffect>
                                      </p:childTnLst>
                                    </p:cTn>
                                  </p:par>
                                  <p:par>
                                    <p:cTn id="78" presetID="31" presetClass="entr" presetSubtype="0" fill="hold" nodeType="withEffect">
                                      <p:stCondLst>
                                        <p:cond delay="6000"/>
                                      </p:stCondLst>
                                      <p:childTnLst>
                                        <p:set>
                                          <p:cBhvr>
                                            <p:cTn id="79" dur="1" fill="hold">
                                              <p:stCondLst>
                                                <p:cond delay="0"/>
                                              </p:stCondLst>
                                            </p:cTn>
                                            <p:tgtEl>
                                              <p:spTgt spid="100"/>
                                            </p:tgtEl>
                                            <p:attrNameLst>
                                              <p:attrName>style.visibility</p:attrName>
                                            </p:attrNameLst>
                                          </p:cBhvr>
                                          <p:to>
                                            <p:strVal val="visible"/>
                                          </p:to>
                                        </p:set>
                                        <p:anim calcmode="lin" valueType="num">
                                          <p:cBhvr>
                                            <p:cTn id="80" dur="1000" fill="hold"/>
                                            <p:tgtEl>
                                              <p:spTgt spid="100"/>
                                            </p:tgtEl>
                                            <p:attrNameLst>
                                              <p:attrName>ppt_w</p:attrName>
                                            </p:attrNameLst>
                                          </p:cBhvr>
                                          <p:tavLst>
                                            <p:tav tm="0">
                                              <p:val>
                                                <p:fltVal val="0"/>
                                              </p:val>
                                            </p:tav>
                                            <p:tav tm="100000">
                                              <p:val>
                                                <p:strVal val="#ppt_w"/>
                                              </p:val>
                                            </p:tav>
                                          </p:tavLst>
                                        </p:anim>
                                        <p:anim calcmode="lin" valueType="num">
                                          <p:cBhvr>
                                            <p:cTn id="81" dur="1000" fill="hold"/>
                                            <p:tgtEl>
                                              <p:spTgt spid="100"/>
                                            </p:tgtEl>
                                            <p:attrNameLst>
                                              <p:attrName>ppt_h</p:attrName>
                                            </p:attrNameLst>
                                          </p:cBhvr>
                                          <p:tavLst>
                                            <p:tav tm="0">
                                              <p:val>
                                                <p:fltVal val="0"/>
                                              </p:val>
                                            </p:tav>
                                            <p:tav tm="100000">
                                              <p:val>
                                                <p:strVal val="#ppt_h"/>
                                              </p:val>
                                            </p:tav>
                                          </p:tavLst>
                                        </p:anim>
                                        <p:anim calcmode="lin" valueType="num">
                                          <p:cBhvr>
                                            <p:cTn id="82" dur="1000" fill="hold"/>
                                            <p:tgtEl>
                                              <p:spTgt spid="100"/>
                                            </p:tgtEl>
                                            <p:attrNameLst>
                                              <p:attrName>style.rotation</p:attrName>
                                            </p:attrNameLst>
                                          </p:cBhvr>
                                          <p:tavLst>
                                            <p:tav tm="0">
                                              <p:val>
                                                <p:fltVal val="90"/>
                                              </p:val>
                                            </p:tav>
                                            <p:tav tm="100000">
                                              <p:val>
                                                <p:fltVal val="0"/>
                                              </p:val>
                                            </p:tav>
                                          </p:tavLst>
                                        </p:anim>
                                        <p:animEffect transition="in" filter="fade">
                                          <p:cBhvr>
                                            <p:cTn id="83" dur="1000"/>
                                            <p:tgtEl>
                                              <p:spTgt spid="100"/>
                                            </p:tgtEl>
                                          </p:cBhvr>
                                        </p:animEffect>
                                      </p:childTnLst>
                                    </p:cTn>
                                  </p:par>
                                  <p:par>
                                    <p:cTn id="84" presetID="31" presetClass="entr" presetSubtype="0" fill="hold" nodeType="withEffect">
                                      <p:stCondLst>
                                        <p:cond delay="6500"/>
                                      </p:stCondLst>
                                      <p:childTnLst>
                                        <p:set>
                                          <p:cBhvr>
                                            <p:cTn id="85" dur="1" fill="hold">
                                              <p:stCondLst>
                                                <p:cond delay="0"/>
                                              </p:stCondLst>
                                            </p:cTn>
                                            <p:tgtEl>
                                              <p:spTgt spid="106"/>
                                            </p:tgtEl>
                                            <p:attrNameLst>
                                              <p:attrName>style.visibility</p:attrName>
                                            </p:attrNameLst>
                                          </p:cBhvr>
                                          <p:to>
                                            <p:strVal val="visible"/>
                                          </p:to>
                                        </p:set>
                                        <p:anim calcmode="lin" valueType="num">
                                          <p:cBhvr>
                                            <p:cTn id="86" dur="1000" fill="hold"/>
                                            <p:tgtEl>
                                              <p:spTgt spid="106"/>
                                            </p:tgtEl>
                                            <p:attrNameLst>
                                              <p:attrName>ppt_w</p:attrName>
                                            </p:attrNameLst>
                                          </p:cBhvr>
                                          <p:tavLst>
                                            <p:tav tm="0">
                                              <p:val>
                                                <p:fltVal val="0"/>
                                              </p:val>
                                            </p:tav>
                                            <p:tav tm="100000">
                                              <p:val>
                                                <p:strVal val="#ppt_w"/>
                                              </p:val>
                                            </p:tav>
                                          </p:tavLst>
                                        </p:anim>
                                        <p:anim calcmode="lin" valueType="num">
                                          <p:cBhvr>
                                            <p:cTn id="87" dur="1000" fill="hold"/>
                                            <p:tgtEl>
                                              <p:spTgt spid="106"/>
                                            </p:tgtEl>
                                            <p:attrNameLst>
                                              <p:attrName>ppt_h</p:attrName>
                                            </p:attrNameLst>
                                          </p:cBhvr>
                                          <p:tavLst>
                                            <p:tav tm="0">
                                              <p:val>
                                                <p:fltVal val="0"/>
                                              </p:val>
                                            </p:tav>
                                            <p:tav tm="100000">
                                              <p:val>
                                                <p:strVal val="#ppt_h"/>
                                              </p:val>
                                            </p:tav>
                                          </p:tavLst>
                                        </p:anim>
                                        <p:anim calcmode="lin" valueType="num">
                                          <p:cBhvr>
                                            <p:cTn id="88" dur="1000" fill="hold"/>
                                            <p:tgtEl>
                                              <p:spTgt spid="106"/>
                                            </p:tgtEl>
                                            <p:attrNameLst>
                                              <p:attrName>style.rotation</p:attrName>
                                            </p:attrNameLst>
                                          </p:cBhvr>
                                          <p:tavLst>
                                            <p:tav tm="0">
                                              <p:val>
                                                <p:fltVal val="90"/>
                                              </p:val>
                                            </p:tav>
                                            <p:tav tm="100000">
                                              <p:val>
                                                <p:fltVal val="0"/>
                                              </p:val>
                                            </p:tav>
                                          </p:tavLst>
                                        </p:anim>
                                        <p:animEffect transition="in" filter="fade">
                                          <p:cBhvr>
                                            <p:cTn id="89" dur="1000"/>
                                            <p:tgtEl>
                                              <p:spTgt spid="106"/>
                                            </p:tgtEl>
                                          </p:cBhvr>
                                        </p:animEffect>
                                      </p:childTnLst>
                                    </p:cTn>
                                  </p:par>
                                  <p:par>
                                    <p:cTn id="90" presetID="31" presetClass="entr" presetSubtype="0" fill="hold" nodeType="withEffect">
                                      <p:stCondLst>
                                        <p:cond delay="6500"/>
                                      </p:stCondLst>
                                      <p:childTnLst>
                                        <p:set>
                                          <p:cBhvr>
                                            <p:cTn id="91" dur="1" fill="hold">
                                              <p:stCondLst>
                                                <p:cond delay="0"/>
                                              </p:stCondLst>
                                            </p:cTn>
                                            <p:tgtEl>
                                              <p:spTgt spid="109"/>
                                            </p:tgtEl>
                                            <p:attrNameLst>
                                              <p:attrName>style.visibility</p:attrName>
                                            </p:attrNameLst>
                                          </p:cBhvr>
                                          <p:to>
                                            <p:strVal val="visible"/>
                                          </p:to>
                                        </p:set>
                                        <p:anim calcmode="lin" valueType="num">
                                          <p:cBhvr>
                                            <p:cTn id="92" dur="1000" fill="hold"/>
                                            <p:tgtEl>
                                              <p:spTgt spid="109"/>
                                            </p:tgtEl>
                                            <p:attrNameLst>
                                              <p:attrName>ppt_w</p:attrName>
                                            </p:attrNameLst>
                                          </p:cBhvr>
                                          <p:tavLst>
                                            <p:tav tm="0">
                                              <p:val>
                                                <p:fltVal val="0"/>
                                              </p:val>
                                            </p:tav>
                                            <p:tav tm="100000">
                                              <p:val>
                                                <p:strVal val="#ppt_w"/>
                                              </p:val>
                                            </p:tav>
                                          </p:tavLst>
                                        </p:anim>
                                        <p:anim calcmode="lin" valueType="num">
                                          <p:cBhvr>
                                            <p:cTn id="93" dur="1000" fill="hold"/>
                                            <p:tgtEl>
                                              <p:spTgt spid="109"/>
                                            </p:tgtEl>
                                            <p:attrNameLst>
                                              <p:attrName>ppt_h</p:attrName>
                                            </p:attrNameLst>
                                          </p:cBhvr>
                                          <p:tavLst>
                                            <p:tav tm="0">
                                              <p:val>
                                                <p:fltVal val="0"/>
                                              </p:val>
                                            </p:tav>
                                            <p:tav tm="100000">
                                              <p:val>
                                                <p:strVal val="#ppt_h"/>
                                              </p:val>
                                            </p:tav>
                                          </p:tavLst>
                                        </p:anim>
                                        <p:anim calcmode="lin" valueType="num">
                                          <p:cBhvr>
                                            <p:cTn id="94" dur="1000" fill="hold"/>
                                            <p:tgtEl>
                                              <p:spTgt spid="109"/>
                                            </p:tgtEl>
                                            <p:attrNameLst>
                                              <p:attrName>style.rotation</p:attrName>
                                            </p:attrNameLst>
                                          </p:cBhvr>
                                          <p:tavLst>
                                            <p:tav tm="0">
                                              <p:val>
                                                <p:fltVal val="90"/>
                                              </p:val>
                                            </p:tav>
                                            <p:tav tm="100000">
                                              <p:val>
                                                <p:fltVal val="0"/>
                                              </p:val>
                                            </p:tav>
                                          </p:tavLst>
                                        </p:anim>
                                        <p:animEffect transition="in" filter="fade">
                                          <p:cBhvr>
                                            <p:cTn id="95" dur="10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250"/>
                                            <p:tgtEl>
                                              <p:spTgt spid="92"/>
                                            </p:tgtEl>
                                          </p:cBhvr>
                                        </p:animEffect>
                                        <p:anim calcmode="lin" valueType="num">
                                          <p:cBhvr>
                                            <p:cTn id="8" dur="250" fill="hold"/>
                                            <p:tgtEl>
                                              <p:spTgt spid="92"/>
                                            </p:tgtEl>
                                            <p:attrNameLst>
                                              <p:attrName>ppt_x</p:attrName>
                                            </p:attrNameLst>
                                          </p:cBhvr>
                                          <p:tavLst>
                                            <p:tav tm="0">
                                              <p:val>
                                                <p:strVal val="#ppt_x"/>
                                              </p:val>
                                            </p:tav>
                                            <p:tav tm="100000">
                                              <p:val>
                                                <p:strVal val="#ppt_x"/>
                                              </p:val>
                                            </p:tav>
                                          </p:tavLst>
                                        </p:anim>
                                        <p:anim calcmode="lin" valueType="num">
                                          <p:cBhvr>
                                            <p:cTn id="9" dur="250" fill="hold"/>
                                            <p:tgtEl>
                                              <p:spTgt spid="9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1250"/>
                                      </p:stCondLst>
                                      <p:childTnLst>
                                        <p:set>
                                          <p:cBhvr>
                                            <p:cTn id="11" dur="1" fill="hold">
                                              <p:stCondLst>
                                                <p:cond delay="0"/>
                                              </p:stCondLst>
                                            </p:cTn>
                                            <p:tgtEl>
                                              <p:spTgt spid="131"/>
                                            </p:tgtEl>
                                            <p:attrNameLst>
                                              <p:attrName>style.visibility</p:attrName>
                                            </p:attrNameLst>
                                          </p:cBhvr>
                                          <p:to>
                                            <p:strVal val="visible"/>
                                          </p:to>
                                        </p:set>
                                        <p:anim calcmode="lin" valueType="num">
                                          <p:cBhvr additive="base">
                                            <p:cTn id="12" dur="10" fill="hold"/>
                                            <p:tgtEl>
                                              <p:spTgt spid="131"/>
                                            </p:tgtEl>
                                            <p:attrNameLst>
                                              <p:attrName>ppt_x</p:attrName>
                                            </p:attrNameLst>
                                          </p:cBhvr>
                                          <p:tavLst>
                                            <p:tav tm="0">
                                              <p:val>
                                                <p:strVal val="#ppt_x"/>
                                              </p:val>
                                            </p:tav>
                                            <p:tav tm="100000">
                                              <p:val>
                                                <p:strVal val="#ppt_x"/>
                                              </p:val>
                                            </p:tav>
                                          </p:tavLst>
                                        </p:anim>
                                        <p:anim calcmode="lin" valueType="num">
                                          <p:cBhvr additive="base">
                                            <p:cTn id="13" dur="10" fill="hold"/>
                                            <p:tgtEl>
                                              <p:spTgt spid="131"/>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2750"/>
                                      </p:stCondLst>
                                      <p:childTnLst>
                                        <p:set>
                                          <p:cBhvr>
                                            <p:cTn id="15" dur="1" fill="hold">
                                              <p:stCondLst>
                                                <p:cond delay="0"/>
                                              </p:stCondLst>
                                            </p:cTn>
                                            <p:tgtEl>
                                              <p:spTgt spid="128"/>
                                            </p:tgtEl>
                                            <p:attrNameLst>
                                              <p:attrName>style.visibility</p:attrName>
                                            </p:attrNameLst>
                                          </p:cBhvr>
                                          <p:to>
                                            <p:strVal val="visible"/>
                                          </p:to>
                                        </p:set>
                                        <p:animEffect transition="in" filter="fade">
                                          <p:cBhvr>
                                            <p:cTn id="16" dur="10"/>
                                            <p:tgtEl>
                                              <p:spTgt spid="128"/>
                                            </p:tgtEl>
                                          </p:cBhvr>
                                        </p:animEffect>
                                        <p:anim calcmode="lin" valueType="num">
                                          <p:cBhvr>
                                            <p:cTn id="17" dur="10" fill="hold"/>
                                            <p:tgtEl>
                                              <p:spTgt spid="128"/>
                                            </p:tgtEl>
                                            <p:attrNameLst>
                                              <p:attrName>ppt_x</p:attrName>
                                            </p:attrNameLst>
                                          </p:cBhvr>
                                          <p:tavLst>
                                            <p:tav tm="0">
                                              <p:val>
                                                <p:strVal val="#ppt_x"/>
                                              </p:val>
                                            </p:tav>
                                            <p:tav tm="100000">
                                              <p:val>
                                                <p:strVal val="#ppt_x"/>
                                              </p:val>
                                            </p:tav>
                                          </p:tavLst>
                                        </p:anim>
                                        <p:anim calcmode="lin" valueType="num">
                                          <p:cBhvr>
                                            <p:cTn id="18" dur="10" fill="hold"/>
                                            <p:tgtEl>
                                              <p:spTgt spid="128"/>
                                            </p:tgtEl>
                                            <p:attrNameLst>
                                              <p:attrName>ppt_y</p:attrName>
                                            </p:attrNameLst>
                                          </p:cBhvr>
                                          <p:tavLst>
                                            <p:tav tm="0">
                                              <p:val>
                                                <p:strVal val="#ppt_y+.1"/>
                                              </p:val>
                                            </p:tav>
                                            <p:tav tm="100000">
                                              <p:val>
                                                <p:strVal val="#ppt_y"/>
                                              </p:val>
                                            </p:tav>
                                          </p:tavLst>
                                        </p:anim>
                                      </p:childTnLst>
                                    </p:cTn>
                                  </p:par>
                                  <p:par>
                                    <p:cTn id="19" presetID="2" presetClass="entr" presetSubtype="1" fill="hold" grpId="0" nodeType="withEffect">
                                      <p:stCondLst>
                                        <p:cond delay="3500"/>
                                      </p:stCondLst>
                                      <p:iterate type="lt">
                                        <p:tmPct val="20000"/>
                                      </p:iterate>
                                      <p:childTnLst>
                                        <p:set>
                                          <p:cBhvr>
                                            <p:cTn id="20" dur="1" fill="hold">
                                              <p:stCondLst>
                                                <p:cond delay="0"/>
                                              </p:stCondLst>
                                            </p:cTn>
                                            <p:tgtEl>
                                              <p:spTgt spid="4"/>
                                            </p:tgtEl>
                                            <p:attrNameLst>
                                              <p:attrName>style.visibility</p:attrName>
                                            </p:attrNameLst>
                                          </p:cBhvr>
                                          <p:to>
                                            <p:strVal val="visible"/>
                                          </p:to>
                                        </p:set>
                                        <p:anim calcmode="lin" valueType="num">
                                          <p:cBhvr additive="base">
                                            <p:cTn id="21" dur="10" fill="hold"/>
                                            <p:tgtEl>
                                              <p:spTgt spid="4"/>
                                            </p:tgtEl>
                                            <p:attrNameLst>
                                              <p:attrName>ppt_x</p:attrName>
                                            </p:attrNameLst>
                                          </p:cBhvr>
                                          <p:tavLst>
                                            <p:tav tm="0">
                                              <p:val>
                                                <p:strVal val="#ppt_x"/>
                                              </p:val>
                                            </p:tav>
                                            <p:tav tm="100000">
                                              <p:val>
                                                <p:strVal val="#ppt_x"/>
                                              </p:val>
                                            </p:tav>
                                          </p:tavLst>
                                        </p:anim>
                                        <p:anim calcmode="lin" valueType="num">
                                          <p:cBhvr additive="base">
                                            <p:cTn id="22" dur="10" fill="hold"/>
                                            <p:tgtEl>
                                              <p:spTgt spid="4"/>
                                            </p:tgtEl>
                                            <p:attrNameLst>
                                              <p:attrName>ppt_y</p:attrName>
                                            </p:attrNameLst>
                                          </p:cBhvr>
                                          <p:tavLst>
                                            <p:tav tm="0">
                                              <p:val>
                                                <p:strVal val="0-#ppt_h/2"/>
                                              </p:val>
                                            </p:tav>
                                            <p:tav tm="100000">
                                              <p:val>
                                                <p:strVal val="#ppt_y"/>
                                              </p:val>
                                            </p:tav>
                                          </p:tavLst>
                                        </p:anim>
                                      </p:childTnLst>
                                    </p:cTn>
                                  </p:par>
                                  <p:par>
                                    <p:cTn id="23" presetID="22" presetClass="entr" presetSubtype="8" fill="hold" grpId="0" nodeType="withEffect">
                                      <p:stCondLst>
                                        <p:cond delay="3500"/>
                                      </p:stCondLst>
                                      <p:childTnLst>
                                        <p:set>
                                          <p:cBhvr>
                                            <p:cTn id="24" dur="1" fill="hold">
                                              <p:stCondLst>
                                                <p:cond delay="0"/>
                                              </p:stCondLst>
                                            </p:cTn>
                                            <p:tgtEl>
                                              <p:spTgt spid="167"/>
                                            </p:tgtEl>
                                            <p:attrNameLst>
                                              <p:attrName>style.visibility</p:attrName>
                                            </p:attrNameLst>
                                          </p:cBhvr>
                                          <p:to>
                                            <p:strVal val="visible"/>
                                          </p:to>
                                        </p:set>
                                        <p:animEffect transition="in" filter="wipe(left)">
                                          <p:cBhvr>
                                            <p:cTn id="25" dur="750"/>
                                            <p:tgtEl>
                                              <p:spTgt spid="167"/>
                                            </p:tgtEl>
                                          </p:cBhvr>
                                        </p:animEffect>
                                      </p:childTnLst>
                                    </p:cTn>
                                  </p:par>
                                  <p:par>
                                    <p:cTn id="26" presetID="31" presetClass="entr" presetSubtype="0" fill="hold" nodeType="withEffect">
                                      <p:stCondLst>
                                        <p:cond delay="6000"/>
                                      </p:stCondLst>
                                      <p:childTnLst>
                                        <p:set>
                                          <p:cBhvr>
                                            <p:cTn id="27" dur="1" fill="hold">
                                              <p:stCondLst>
                                                <p:cond delay="0"/>
                                              </p:stCondLst>
                                            </p:cTn>
                                            <p:tgtEl>
                                              <p:spTgt spid="13"/>
                                            </p:tgtEl>
                                            <p:attrNameLst>
                                              <p:attrName>style.visibility</p:attrName>
                                            </p:attrNameLst>
                                          </p:cBhvr>
                                          <p:to>
                                            <p:strVal val="visible"/>
                                          </p:to>
                                        </p:set>
                                        <p:anim calcmode="lin" valueType="num">
                                          <p:cBhvr>
                                            <p:cTn id="28" dur="1000" fill="hold"/>
                                            <p:tgtEl>
                                              <p:spTgt spid="13"/>
                                            </p:tgtEl>
                                            <p:attrNameLst>
                                              <p:attrName>ppt_w</p:attrName>
                                            </p:attrNameLst>
                                          </p:cBhvr>
                                          <p:tavLst>
                                            <p:tav tm="0">
                                              <p:val>
                                                <p:fltVal val="0"/>
                                              </p:val>
                                            </p:tav>
                                            <p:tav tm="100000">
                                              <p:val>
                                                <p:strVal val="#ppt_w"/>
                                              </p:val>
                                            </p:tav>
                                          </p:tavLst>
                                        </p:anim>
                                        <p:anim calcmode="lin" valueType="num">
                                          <p:cBhvr>
                                            <p:cTn id="29" dur="1000" fill="hold"/>
                                            <p:tgtEl>
                                              <p:spTgt spid="13"/>
                                            </p:tgtEl>
                                            <p:attrNameLst>
                                              <p:attrName>ppt_h</p:attrName>
                                            </p:attrNameLst>
                                          </p:cBhvr>
                                          <p:tavLst>
                                            <p:tav tm="0">
                                              <p:val>
                                                <p:fltVal val="0"/>
                                              </p:val>
                                            </p:tav>
                                            <p:tav tm="100000">
                                              <p:val>
                                                <p:strVal val="#ppt_h"/>
                                              </p:val>
                                            </p:tav>
                                          </p:tavLst>
                                        </p:anim>
                                        <p:anim calcmode="lin" valueType="num">
                                          <p:cBhvr>
                                            <p:cTn id="30" dur="1000" fill="hold"/>
                                            <p:tgtEl>
                                              <p:spTgt spid="13"/>
                                            </p:tgtEl>
                                            <p:attrNameLst>
                                              <p:attrName>style.rotation</p:attrName>
                                            </p:attrNameLst>
                                          </p:cBhvr>
                                          <p:tavLst>
                                            <p:tav tm="0">
                                              <p:val>
                                                <p:fltVal val="90"/>
                                              </p:val>
                                            </p:tav>
                                            <p:tav tm="100000">
                                              <p:val>
                                                <p:fltVal val="0"/>
                                              </p:val>
                                            </p:tav>
                                          </p:tavLst>
                                        </p:anim>
                                        <p:animEffect transition="in" filter="fade">
                                          <p:cBhvr>
                                            <p:cTn id="31" dur="1000"/>
                                            <p:tgtEl>
                                              <p:spTgt spid="13"/>
                                            </p:tgtEl>
                                          </p:cBhvr>
                                        </p:animEffect>
                                      </p:childTnLst>
                                    </p:cTn>
                                  </p:par>
                                  <p:par>
                                    <p:cTn id="32" presetID="53" presetClass="entr" presetSubtype="16" fill="hold" nodeType="withEffect">
                                      <p:stCondLst>
                                        <p:cond delay="7500"/>
                                      </p:stCondLst>
                                      <p:childTnLst>
                                        <p:set>
                                          <p:cBhvr>
                                            <p:cTn id="33" dur="1" fill="hold">
                                              <p:stCondLst>
                                                <p:cond delay="0"/>
                                              </p:stCondLst>
                                            </p:cTn>
                                            <p:tgtEl>
                                              <p:spTgt spid="141"/>
                                            </p:tgtEl>
                                            <p:attrNameLst>
                                              <p:attrName>style.visibility</p:attrName>
                                            </p:attrNameLst>
                                          </p:cBhvr>
                                          <p:to>
                                            <p:strVal val="visible"/>
                                          </p:to>
                                        </p:set>
                                        <p:anim calcmode="lin" valueType="num">
                                          <p:cBhvr>
                                            <p:cTn id="34" dur="10" fill="hold"/>
                                            <p:tgtEl>
                                              <p:spTgt spid="141"/>
                                            </p:tgtEl>
                                            <p:attrNameLst>
                                              <p:attrName>ppt_w</p:attrName>
                                            </p:attrNameLst>
                                          </p:cBhvr>
                                          <p:tavLst>
                                            <p:tav tm="0">
                                              <p:val>
                                                <p:fltVal val="0"/>
                                              </p:val>
                                            </p:tav>
                                            <p:tav tm="100000">
                                              <p:val>
                                                <p:strVal val="#ppt_w"/>
                                              </p:val>
                                            </p:tav>
                                          </p:tavLst>
                                        </p:anim>
                                        <p:anim calcmode="lin" valueType="num">
                                          <p:cBhvr>
                                            <p:cTn id="35" dur="10" fill="hold"/>
                                            <p:tgtEl>
                                              <p:spTgt spid="141"/>
                                            </p:tgtEl>
                                            <p:attrNameLst>
                                              <p:attrName>ppt_h</p:attrName>
                                            </p:attrNameLst>
                                          </p:cBhvr>
                                          <p:tavLst>
                                            <p:tav tm="0">
                                              <p:val>
                                                <p:fltVal val="0"/>
                                              </p:val>
                                            </p:tav>
                                            <p:tav tm="100000">
                                              <p:val>
                                                <p:strVal val="#ppt_h"/>
                                              </p:val>
                                            </p:tav>
                                          </p:tavLst>
                                        </p:anim>
                                        <p:animEffect transition="in" filter="fade">
                                          <p:cBhvr>
                                            <p:cTn id="36" dur="10"/>
                                            <p:tgtEl>
                                              <p:spTgt spid="141"/>
                                            </p:tgtEl>
                                          </p:cBhvr>
                                        </p:animEffect>
                                      </p:childTnLst>
                                    </p:cTn>
                                  </p:par>
                                  <p:par>
                                    <p:cTn id="37" presetID="8" presetClass="emph" presetSubtype="0" fill="hold" nodeType="withEffect">
                                      <p:stCondLst>
                                        <p:cond delay="8000"/>
                                      </p:stCondLst>
                                      <p:childTnLst>
                                        <p:animRot by="21600000">
                                          <p:cBhvr>
                                            <p:cTn id="38" dur="1250" fill="hold"/>
                                            <p:tgtEl>
                                              <p:spTgt spid="141"/>
                                            </p:tgtEl>
                                            <p:attrNameLst>
                                              <p:attrName>r</p:attrName>
                                            </p:attrNameLst>
                                          </p:cBhvr>
                                        </p:animRot>
                                      </p:childTnLst>
                                    </p:cTn>
                                  </p:par>
                                  <p:par>
                                    <p:cTn id="39" presetID="42" presetClass="entr" presetSubtype="0" fill="hold" nodeType="withEffect">
                                      <p:stCondLst>
                                        <p:cond delay="10000"/>
                                      </p:stCondLst>
                                      <p:childTnLst>
                                        <p:set>
                                          <p:cBhvr>
                                            <p:cTn id="40" dur="1" fill="hold">
                                              <p:stCondLst>
                                                <p:cond delay="0"/>
                                              </p:stCondLst>
                                            </p:cTn>
                                            <p:tgtEl>
                                              <p:spTgt spid="91"/>
                                            </p:tgtEl>
                                            <p:attrNameLst>
                                              <p:attrName>style.visibility</p:attrName>
                                            </p:attrNameLst>
                                          </p:cBhvr>
                                          <p:to>
                                            <p:strVal val="visible"/>
                                          </p:to>
                                        </p:set>
                                        <p:animEffect transition="in" filter="fade">
                                          <p:cBhvr>
                                            <p:cTn id="41" dur="1000"/>
                                            <p:tgtEl>
                                              <p:spTgt spid="91"/>
                                            </p:tgtEl>
                                          </p:cBhvr>
                                        </p:animEffect>
                                        <p:anim calcmode="lin" valueType="num">
                                          <p:cBhvr>
                                            <p:cTn id="42" dur="1000" fill="hold"/>
                                            <p:tgtEl>
                                              <p:spTgt spid="91"/>
                                            </p:tgtEl>
                                            <p:attrNameLst>
                                              <p:attrName>ppt_x</p:attrName>
                                            </p:attrNameLst>
                                          </p:cBhvr>
                                          <p:tavLst>
                                            <p:tav tm="0">
                                              <p:val>
                                                <p:strVal val="#ppt_x"/>
                                              </p:val>
                                            </p:tav>
                                            <p:tav tm="100000">
                                              <p:val>
                                                <p:strVal val="#ppt_x"/>
                                              </p:val>
                                            </p:tav>
                                          </p:tavLst>
                                        </p:anim>
                                        <p:anim calcmode="lin" valueType="num">
                                          <p:cBhvr>
                                            <p:cTn id="43" dur="1000" fill="hold"/>
                                            <p:tgtEl>
                                              <p:spTgt spid="91"/>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11000"/>
                                      </p:stCondLst>
                                      <p:childTnLst>
                                        <p:set>
                                          <p:cBhvr>
                                            <p:cTn id="45" dur="1" fill="hold">
                                              <p:stCondLst>
                                                <p:cond delay="0"/>
                                              </p:stCondLst>
                                            </p:cTn>
                                            <p:tgtEl>
                                              <p:spTgt spid="147"/>
                                            </p:tgtEl>
                                            <p:attrNameLst>
                                              <p:attrName>style.visibility</p:attrName>
                                            </p:attrNameLst>
                                          </p:cBhvr>
                                          <p:to>
                                            <p:strVal val="visible"/>
                                          </p:to>
                                        </p:set>
                                        <p:animEffect transition="in" filter="fade">
                                          <p:cBhvr>
                                            <p:cTn id="46" dur="1000"/>
                                            <p:tgtEl>
                                              <p:spTgt spid="147"/>
                                            </p:tgtEl>
                                          </p:cBhvr>
                                        </p:animEffect>
                                        <p:anim calcmode="lin" valueType="num">
                                          <p:cBhvr>
                                            <p:cTn id="47" dur="1000" fill="hold"/>
                                            <p:tgtEl>
                                              <p:spTgt spid="147"/>
                                            </p:tgtEl>
                                            <p:attrNameLst>
                                              <p:attrName>ppt_x</p:attrName>
                                            </p:attrNameLst>
                                          </p:cBhvr>
                                          <p:tavLst>
                                            <p:tav tm="0">
                                              <p:val>
                                                <p:strVal val="#ppt_x"/>
                                              </p:val>
                                            </p:tav>
                                            <p:tav tm="100000">
                                              <p:val>
                                                <p:strVal val="#ppt_x"/>
                                              </p:val>
                                            </p:tav>
                                          </p:tavLst>
                                        </p:anim>
                                        <p:anim calcmode="lin" valueType="num">
                                          <p:cBhvr>
                                            <p:cTn id="48" dur="1000" fill="hold"/>
                                            <p:tgtEl>
                                              <p:spTgt spid="147"/>
                                            </p:tgtEl>
                                            <p:attrNameLst>
                                              <p:attrName>ppt_y</p:attrName>
                                            </p:attrNameLst>
                                          </p:cBhvr>
                                          <p:tavLst>
                                            <p:tav tm="0">
                                              <p:val>
                                                <p:strVal val="#ppt_y+.1"/>
                                              </p:val>
                                            </p:tav>
                                            <p:tav tm="100000">
                                              <p:val>
                                                <p:strVal val="#ppt_y"/>
                                              </p:val>
                                            </p:tav>
                                          </p:tavLst>
                                        </p:anim>
                                      </p:childTnLst>
                                    </p:cTn>
                                  </p:par>
                                  <p:par>
                                    <p:cTn id="49" presetID="22" presetClass="entr" presetSubtype="4" fill="hold" nodeType="withEffect">
                                      <p:stCondLst>
                                        <p:cond delay="12000"/>
                                      </p:stCondLst>
                                      <p:childTnLst>
                                        <p:set>
                                          <p:cBhvr>
                                            <p:cTn id="50" dur="1" fill="hold">
                                              <p:stCondLst>
                                                <p:cond delay="0"/>
                                              </p:stCondLst>
                                            </p:cTn>
                                            <p:tgtEl>
                                              <p:spTgt spid="115"/>
                                            </p:tgtEl>
                                            <p:attrNameLst>
                                              <p:attrName>style.visibility</p:attrName>
                                            </p:attrNameLst>
                                          </p:cBhvr>
                                          <p:to>
                                            <p:strVal val="visible"/>
                                          </p:to>
                                        </p:set>
                                        <p:animEffect transition="in" filter="wipe(down)">
                                          <p:cBhvr>
                                            <p:cTn id="51" dur="500"/>
                                            <p:tgtEl>
                                              <p:spTgt spid="115"/>
                                            </p:tgtEl>
                                          </p:cBhvr>
                                        </p:animEffect>
                                      </p:childTnLst>
                                    </p:cTn>
                                  </p:par>
                                  <p:par>
                                    <p:cTn id="52" presetID="22" presetClass="entr" presetSubtype="2" fill="hold" nodeType="withEffect">
                                      <p:stCondLst>
                                        <p:cond delay="12500"/>
                                      </p:stCondLst>
                                      <p:childTnLst>
                                        <p:set>
                                          <p:cBhvr>
                                            <p:cTn id="53" dur="1" fill="hold">
                                              <p:stCondLst>
                                                <p:cond delay="0"/>
                                              </p:stCondLst>
                                            </p:cTn>
                                            <p:tgtEl>
                                              <p:spTgt spid="121"/>
                                            </p:tgtEl>
                                            <p:attrNameLst>
                                              <p:attrName>style.visibility</p:attrName>
                                            </p:attrNameLst>
                                          </p:cBhvr>
                                          <p:to>
                                            <p:strVal val="visible"/>
                                          </p:to>
                                        </p:set>
                                        <p:animEffect transition="in" filter="wipe(right)">
                                          <p:cBhvr>
                                            <p:cTn id="54" dur="500"/>
                                            <p:tgtEl>
                                              <p:spTgt spid="121"/>
                                            </p:tgtEl>
                                          </p:cBhvr>
                                        </p:animEffect>
                                      </p:childTnLst>
                                    </p:cTn>
                                  </p:par>
                                  <p:par>
                                    <p:cTn id="55" presetID="22" presetClass="entr" presetSubtype="2" fill="hold" nodeType="withEffect">
                                      <p:stCondLst>
                                        <p:cond delay="13000"/>
                                      </p:stCondLst>
                                      <p:childTnLst>
                                        <p:set>
                                          <p:cBhvr>
                                            <p:cTn id="56" dur="1" fill="hold">
                                              <p:stCondLst>
                                                <p:cond delay="0"/>
                                              </p:stCondLst>
                                            </p:cTn>
                                            <p:tgtEl>
                                              <p:spTgt spid="111"/>
                                            </p:tgtEl>
                                            <p:attrNameLst>
                                              <p:attrName>style.visibility</p:attrName>
                                            </p:attrNameLst>
                                          </p:cBhvr>
                                          <p:to>
                                            <p:strVal val="visible"/>
                                          </p:to>
                                        </p:set>
                                        <p:animEffect transition="in" filter="wipe(right)">
                                          <p:cBhvr>
                                            <p:cTn id="57" dur="500"/>
                                            <p:tgtEl>
                                              <p:spTgt spid="111"/>
                                            </p:tgtEl>
                                          </p:cBhvr>
                                        </p:animEffect>
                                      </p:childTnLst>
                                    </p:cTn>
                                  </p:par>
                                  <p:par>
                                    <p:cTn id="58" presetID="53" presetClass="entr" presetSubtype="16" fill="hold" nodeType="withEffect">
                                      <p:stCondLst>
                                        <p:cond delay="13500"/>
                                      </p:stCondLst>
                                      <p:childTnLst>
                                        <p:set>
                                          <p:cBhvr>
                                            <p:cTn id="59" dur="1" fill="hold">
                                              <p:stCondLst>
                                                <p:cond delay="0"/>
                                              </p:stCondLst>
                                            </p:cTn>
                                            <p:tgtEl>
                                              <p:spTgt spid="96"/>
                                            </p:tgtEl>
                                            <p:attrNameLst>
                                              <p:attrName>style.visibility</p:attrName>
                                            </p:attrNameLst>
                                          </p:cBhvr>
                                          <p:to>
                                            <p:strVal val="visible"/>
                                          </p:to>
                                        </p:set>
                                        <p:anim calcmode="lin" valueType="num">
                                          <p:cBhvr>
                                            <p:cTn id="60" dur="500" fill="hold"/>
                                            <p:tgtEl>
                                              <p:spTgt spid="96"/>
                                            </p:tgtEl>
                                            <p:attrNameLst>
                                              <p:attrName>ppt_w</p:attrName>
                                            </p:attrNameLst>
                                          </p:cBhvr>
                                          <p:tavLst>
                                            <p:tav tm="0">
                                              <p:val>
                                                <p:fltVal val="0"/>
                                              </p:val>
                                            </p:tav>
                                            <p:tav tm="100000">
                                              <p:val>
                                                <p:strVal val="#ppt_w"/>
                                              </p:val>
                                            </p:tav>
                                          </p:tavLst>
                                        </p:anim>
                                        <p:anim calcmode="lin" valueType="num">
                                          <p:cBhvr>
                                            <p:cTn id="61" dur="500" fill="hold"/>
                                            <p:tgtEl>
                                              <p:spTgt spid="96"/>
                                            </p:tgtEl>
                                            <p:attrNameLst>
                                              <p:attrName>ppt_h</p:attrName>
                                            </p:attrNameLst>
                                          </p:cBhvr>
                                          <p:tavLst>
                                            <p:tav tm="0">
                                              <p:val>
                                                <p:fltVal val="0"/>
                                              </p:val>
                                            </p:tav>
                                            <p:tav tm="100000">
                                              <p:val>
                                                <p:strVal val="#ppt_h"/>
                                              </p:val>
                                            </p:tav>
                                          </p:tavLst>
                                        </p:anim>
                                        <p:animEffect transition="in" filter="fade">
                                          <p:cBhvr>
                                            <p:cTn id="62" dur="500"/>
                                            <p:tgtEl>
                                              <p:spTgt spid="96"/>
                                            </p:tgtEl>
                                          </p:cBhvr>
                                        </p:animEffect>
                                      </p:childTnLst>
                                    </p:cTn>
                                  </p:par>
                                  <p:par>
                                    <p:cTn id="63" presetID="8" presetClass="emph" presetSubtype="0" fill="hold" nodeType="withEffect">
                                      <p:stCondLst>
                                        <p:cond delay="14000"/>
                                      </p:stCondLst>
                                      <p:childTnLst>
                                        <p:animRot by="-10800000">
                                          <p:cBhvr>
                                            <p:cTn id="64" dur="2000" fill="hold"/>
                                            <p:tgtEl>
                                              <p:spTgt spid="96"/>
                                            </p:tgtEl>
                                            <p:attrNameLst>
                                              <p:attrName>r</p:attrName>
                                            </p:attrNameLst>
                                          </p:cBhvr>
                                        </p:animRot>
                                      </p:childTnLst>
                                    </p:cTn>
                                  </p:par>
                                  <p:par>
                                    <p:cTn id="65" presetID="53" presetClass="entr" presetSubtype="16" fill="hold" nodeType="withEffect">
                                      <p:stCondLst>
                                        <p:cond delay="1400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par>
                                    <p:cTn id="70" presetID="8" presetClass="emph" presetSubtype="0" fill="hold" nodeType="withEffect">
                                      <p:stCondLst>
                                        <p:cond delay="14500"/>
                                      </p:stCondLst>
                                      <p:childTnLst>
                                        <p:animRot by="5400000">
                                          <p:cBhvr>
                                            <p:cTn id="71" dur="2000" fill="hold"/>
                                            <p:tgtEl>
                                              <p:spTgt spid="76"/>
                                            </p:tgtEl>
                                            <p:attrNameLst>
                                              <p:attrName>r</p:attrName>
                                            </p:attrNameLst>
                                          </p:cBhvr>
                                        </p:animRot>
                                      </p:childTnLst>
                                    </p:cTn>
                                  </p:par>
                                  <p:par>
                                    <p:cTn id="72" presetID="31" presetClass="entr" presetSubtype="0" fill="hold" nodeType="withEffect">
                                      <p:stCondLst>
                                        <p:cond delay="6500"/>
                                      </p:stCondLst>
                                      <p:childTnLst>
                                        <p:set>
                                          <p:cBhvr>
                                            <p:cTn id="73" dur="1" fill="hold">
                                              <p:stCondLst>
                                                <p:cond delay="0"/>
                                              </p:stCondLst>
                                            </p:cTn>
                                            <p:tgtEl>
                                              <p:spTgt spid="88"/>
                                            </p:tgtEl>
                                            <p:attrNameLst>
                                              <p:attrName>style.visibility</p:attrName>
                                            </p:attrNameLst>
                                          </p:cBhvr>
                                          <p:to>
                                            <p:strVal val="visible"/>
                                          </p:to>
                                        </p:set>
                                        <p:anim calcmode="lin" valueType="num">
                                          <p:cBhvr>
                                            <p:cTn id="74" dur="1000" fill="hold"/>
                                            <p:tgtEl>
                                              <p:spTgt spid="88"/>
                                            </p:tgtEl>
                                            <p:attrNameLst>
                                              <p:attrName>ppt_w</p:attrName>
                                            </p:attrNameLst>
                                          </p:cBhvr>
                                          <p:tavLst>
                                            <p:tav tm="0">
                                              <p:val>
                                                <p:fltVal val="0"/>
                                              </p:val>
                                            </p:tav>
                                            <p:tav tm="100000">
                                              <p:val>
                                                <p:strVal val="#ppt_w"/>
                                              </p:val>
                                            </p:tav>
                                          </p:tavLst>
                                        </p:anim>
                                        <p:anim calcmode="lin" valueType="num">
                                          <p:cBhvr>
                                            <p:cTn id="75" dur="1000" fill="hold"/>
                                            <p:tgtEl>
                                              <p:spTgt spid="88"/>
                                            </p:tgtEl>
                                            <p:attrNameLst>
                                              <p:attrName>ppt_h</p:attrName>
                                            </p:attrNameLst>
                                          </p:cBhvr>
                                          <p:tavLst>
                                            <p:tav tm="0">
                                              <p:val>
                                                <p:fltVal val="0"/>
                                              </p:val>
                                            </p:tav>
                                            <p:tav tm="100000">
                                              <p:val>
                                                <p:strVal val="#ppt_h"/>
                                              </p:val>
                                            </p:tav>
                                          </p:tavLst>
                                        </p:anim>
                                        <p:anim calcmode="lin" valueType="num">
                                          <p:cBhvr>
                                            <p:cTn id="76" dur="1000" fill="hold"/>
                                            <p:tgtEl>
                                              <p:spTgt spid="88"/>
                                            </p:tgtEl>
                                            <p:attrNameLst>
                                              <p:attrName>style.rotation</p:attrName>
                                            </p:attrNameLst>
                                          </p:cBhvr>
                                          <p:tavLst>
                                            <p:tav tm="0">
                                              <p:val>
                                                <p:fltVal val="90"/>
                                              </p:val>
                                            </p:tav>
                                            <p:tav tm="100000">
                                              <p:val>
                                                <p:fltVal val="0"/>
                                              </p:val>
                                            </p:tav>
                                          </p:tavLst>
                                        </p:anim>
                                        <p:animEffect transition="in" filter="fade">
                                          <p:cBhvr>
                                            <p:cTn id="77" dur="1000"/>
                                            <p:tgtEl>
                                              <p:spTgt spid="88"/>
                                            </p:tgtEl>
                                          </p:cBhvr>
                                        </p:animEffect>
                                      </p:childTnLst>
                                    </p:cTn>
                                  </p:par>
                                  <p:par>
                                    <p:cTn id="78" presetID="31" presetClass="entr" presetSubtype="0" fill="hold" nodeType="withEffect">
                                      <p:stCondLst>
                                        <p:cond delay="6000"/>
                                      </p:stCondLst>
                                      <p:childTnLst>
                                        <p:set>
                                          <p:cBhvr>
                                            <p:cTn id="79" dur="1" fill="hold">
                                              <p:stCondLst>
                                                <p:cond delay="0"/>
                                              </p:stCondLst>
                                            </p:cTn>
                                            <p:tgtEl>
                                              <p:spTgt spid="100"/>
                                            </p:tgtEl>
                                            <p:attrNameLst>
                                              <p:attrName>style.visibility</p:attrName>
                                            </p:attrNameLst>
                                          </p:cBhvr>
                                          <p:to>
                                            <p:strVal val="visible"/>
                                          </p:to>
                                        </p:set>
                                        <p:anim calcmode="lin" valueType="num">
                                          <p:cBhvr>
                                            <p:cTn id="80" dur="1000" fill="hold"/>
                                            <p:tgtEl>
                                              <p:spTgt spid="100"/>
                                            </p:tgtEl>
                                            <p:attrNameLst>
                                              <p:attrName>ppt_w</p:attrName>
                                            </p:attrNameLst>
                                          </p:cBhvr>
                                          <p:tavLst>
                                            <p:tav tm="0">
                                              <p:val>
                                                <p:fltVal val="0"/>
                                              </p:val>
                                            </p:tav>
                                            <p:tav tm="100000">
                                              <p:val>
                                                <p:strVal val="#ppt_w"/>
                                              </p:val>
                                            </p:tav>
                                          </p:tavLst>
                                        </p:anim>
                                        <p:anim calcmode="lin" valueType="num">
                                          <p:cBhvr>
                                            <p:cTn id="81" dur="1000" fill="hold"/>
                                            <p:tgtEl>
                                              <p:spTgt spid="100"/>
                                            </p:tgtEl>
                                            <p:attrNameLst>
                                              <p:attrName>ppt_h</p:attrName>
                                            </p:attrNameLst>
                                          </p:cBhvr>
                                          <p:tavLst>
                                            <p:tav tm="0">
                                              <p:val>
                                                <p:fltVal val="0"/>
                                              </p:val>
                                            </p:tav>
                                            <p:tav tm="100000">
                                              <p:val>
                                                <p:strVal val="#ppt_h"/>
                                              </p:val>
                                            </p:tav>
                                          </p:tavLst>
                                        </p:anim>
                                        <p:anim calcmode="lin" valueType="num">
                                          <p:cBhvr>
                                            <p:cTn id="82" dur="1000" fill="hold"/>
                                            <p:tgtEl>
                                              <p:spTgt spid="100"/>
                                            </p:tgtEl>
                                            <p:attrNameLst>
                                              <p:attrName>style.rotation</p:attrName>
                                            </p:attrNameLst>
                                          </p:cBhvr>
                                          <p:tavLst>
                                            <p:tav tm="0">
                                              <p:val>
                                                <p:fltVal val="90"/>
                                              </p:val>
                                            </p:tav>
                                            <p:tav tm="100000">
                                              <p:val>
                                                <p:fltVal val="0"/>
                                              </p:val>
                                            </p:tav>
                                          </p:tavLst>
                                        </p:anim>
                                        <p:animEffect transition="in" filter="fade">
                                          <p:cBhvr>
                                            <p:cTn id="83" dur="1000"/>
                                            <p:tgtEl>
                                              <p:spTgt spid="100"/>
                                            </p:tgtEl>
                                          </p:cBhvr>
                                        </p:animEffect>
                                      </p:childTnLst>
                                    </p:cTn>
                                  </p:par>
                                  <p:par>
                                    <p:cTn id="84" presetID="31" presetClass="entr" presetSubtype="0" fill="hold" nodeType="withEffect">
                                      <p:stCondLst>
                                        <p:cond delay="6500"/>
                                      </p:stCondLst>
                                      <p:childTnLst>
                                        <p:set>
                                          <p:cBhvr>
                                            <p:cTn id="85" dur="1" fill="hold">
                                              <p:stCondLst>
                                                <p:cond delay="0"/>
                                              </p:stCondLst>
                                            </p:cTn>
                                            <p:tgtEl>
                                              <p:spTgt spid="106"/>
                                            </p:tgtEl>
                                            <p:attrNameLst>
                                              <p:attrName>style.visibility</p:attrName>
                                            </p:attrNameLst>
                                          </p:cBhvr>
                                          <p:to>
                                            <p:strVal val="visible"/>
                                          </p:to>
                                        </p:set>
                                        <p:anim calcmode="lin" valueType="num">
                                          <p:cBhvr>
                                            <p:cTn id="86" dur="1000" fill="hold"/>
                                            <p:tgtEl>
                                              <p:spTgt spid="106"/>
                                            </p:tgtEl>
                                            <p:attrNameLst>
                                              <p:attrName>ppt_w</p:attrName>
                                            </p:attrNameLst>
                                          </p:cBhvr>
                                          <p:tavLst>
                                            <p:tav tm="0">
                                              <p:val>
                                                <p:fltVal val="0"/>
                                              </p:val>
                                            </p:tav>
                                            <p:tav tm="100000">
                                              <p:val>
                                                <p:strVal val="#ppt_w"/>
                                              </p:val>
                                            </p:tav>
                                          </p:tavLst>
                                        </p:anim>
                                        <p:anim calcmode="lin" valueType="num">
                                          <p:cBhvr>
                                            <p:cTn id="87" dur="1000" fill="hold"/>
                                            <p:tgtEl>
                                              <p:spTgt spid="106"/>
                                            </p:tgtEl>
                                            <p:attrNameLst>
                                              <p:attrName>ppt_h</p:attrName>
                                            </p:attrNameLst>
                                          </p:cBhvr>
                                          <p:tavLst>
                                            <p:tav tm="0">
                                              <p:val>
                                                <p:fltVal val="0"/>
                                              </p:val>
                                            </p:tav>
                                            <p:tav tm="100000">
                                              <p:val>
                                                <p:strVal val="#ppt_h"/>
                                              </p:val>
                                            </p:tav>
                                          </p:tavLst>
                                        </p:anim>
                                        <p:anim calcmode="lin" valueType="num">
                                          <p:cBhvr>
                                            <p:cTn id="88" dur="1000" fill="hold"/>
                                            <p:tgtEl>
                                              <p:spTgt spid="106"/>
                                            </p:tgtEl>
                                            <p:attrNameLst>
                                              <p:attrName>style.rotation</p:attrName>
                                            </p:attrNameLst>
                                          </p:cBhvr>
                                          <p:tavLst>
                                            <p:tav tm="0">
                                              <p:val>
                                                <p:fltVal val="90"/>
                                              </p:val>
                                            </p:tav>
                                            <p:tav tm="100000">
                                              <p:val>
                                                <p:fltVal val="0"/>
                                              </p:val>
                                            </p:tav>
                                          </p:tavLst>
                                        </p:anim>
                                        <p:animEffect transition="in" filter="fade">
                                          <p:cBhvr>
                                            <p:cTn id="89" dur="1000"/>
                                            <p:tgtEl>
                                              <p:spTgt spid="106"/>
                                            </p:tgtEl>
                                          </p:cBhvr>
                                        </p:animEffect>
                                      </p:childTnLst>
                                    </p:cTn>
                                  </p:par>
                                  <p:par>
                                    <p:cTn id="90" presetID="31" presetClass="entr" presetSubtype="0" fill="hold" nodeType="withEffect">
                                      <p:stCondLst>
                                        <p:cond delay="6500"/>
                                      </p:stCondLst>
                                      <p:childTnLst>
                                        <p:set>
                                          <p:cBhvr>
                                            <p:cTn id="91" dur="1" fill="hold">
                                              <p:stCondLst>
                                                <p:cond delay="0"/>
                                              </p:stCondLst>
                                            </p:cTn>
                                            <p:tgtEl>
                                              <p:spTgt spid="109"/>
                                            </p:tgtEl>
                                            <p:attrNameLst>
                                              <p:attrName>style.visibility</p:attrName>
                                            </p:attrNameLst>
                                          </p:cBhvr>
                                          <p:to>
                                            <p:strVal val="visible"/>
                                          </p:to>
                                        </p:set>
                                        <p:anim calcmode="lin" valueType="num">
                                          <p:cBhvr>
                                            <p:cTn id="92" dur="1000" fill="hold"/>
                                            <p:tgtEl>
                                              <p:spTgt spid="109"/>
                                            </p:tgtEl>
                                            <p:attrNameLst>
                                              <p:attrName>ppt_w</p:attrName>
                                            </p:attrNameLst>
                                          </p:cBhvr>
                                          <p:tavLst>
                                            <p:tav tm="0">
                                              <p:val>
                                                <p:fltVal val="0"/>
                                              </p:val>
                                            </p:tav>
                                            <p:tav tm="100000">
                                              <p:val>
                                                <p:strVal val="#ppt_w"/>
                                              </p:val>
                                            </p:tav>
                                          </p:tavLst>
                                        </p:anim>
                                        <p:anim calcmode="lin" valueType="num">
                                          <p:cBhvr>
                                            <p:cTn id="93" dur="1000" fill="hold"/>
                                            <p:tgtEl>
                                              <p:spTgt spid="109"/>
                                            </p:tgtEl>
                                            <p:attrNameLst>
                                              <p:attrName>ppt_h</p:attrName>
                                            </p:attrNameLst>
                                          </p:cBhvr>
                                          <p:tavLst>
                                            <p:tav tm="0">
                                              <p:val>
                                                <p:fltVal val="0"/>
                                              </p:val>
                                            </p:tav>
                                            <p:tav tm="100000">
                                              <p:val>
                                                <p:strVal val="#ppt_h"/>
                                              </p:val>
                                            </p:tav>
                                          </p:tavLst>
                                        </p:anim>
                                        <p:anim calcmode="lin" valueType="num">
                                          <p:cBhvr>
                                            <p:cTn id="94" dur="1000" fill="hold"/>
                                            <p:tgtEl>
                                              <p:spTgt spid="109"/>
                                            </p:tgtEl>
                                            <p:attrNameLst>
                                              <p:attrName>style.rotation</p:attrName>
                                            </p:attrNameLst>
                                          </p:cBhvr>
                                          <p:tavLst>
                                            <p:tav tm="0">
                                              <p:val>
                                                <p:fltVal val="90"/>
                                              </p:val>
                                            </p:tav>
                                            <p:tav tm="100000">
                                              <p:val>
                                                <p:fltVal val="0"/>
                                              </p:val>
                                            </p:tav>
                                          </p:tavLst>
                                        </p:anim>
                                        <p:animEffect transition="in" filter="fade">
                                          <p:cBhvr>
                                            <p:cTn id="95" dur="10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7"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3"/>
          <a:stretch>
            <a:fillRect/>
          </a:stretch>
        </p:blipFill>
        <p:spPr>
          <a:xfrm rot="5400000">
            <a:off x="1219157" y="-516887"/>
            <a:ext cx="813793" cy="2553607"/>
          </a:xfrm>
          <a:prstGeom prst="rect">
            <a:avLst/>
          </a:prstGeom>
        </p:spPr>
      </p:pic>
      <p:pic>
        <p:nvPicPr>
          <p:cNvPr id="6" name="图片 5"/>
          <p:cNvPicPr>
            <a:picLocks noChangeAspect="1"/>
          </p:cNvPicPr>
          <p:nvPr userDrawn="1"/>
        </p:nvPicPr>
        <p:blipFill>
          <a:blip r:embed="rId4"/>
          <a:stretch>
            <a:fillRect/>
          </a:stretch>
        </p:blipFill>
        <p:spPr>
          <a:xfrm>
            <a:off x="9243448" y="957263"/>
            <a:ext cx="596607" cy="311150"/>
          </a:xfrm>
          <a:prstGeom prst="rect">
            <a:avLst/>
          </a:prstGeom>
        </p:spPr>
      </p:pic>
      <p:sp>
        <p:nvSpPr>
          <p:cNvPr id="16" name="矩形 15"/>
          <p:cNvSpPr/>
          <p:nvPr/>
        </p:nvSpPr>
        <p:spPr>
          <a:xfrm>
            <a:off x="1150270" y="91903"/>
            <a:ext cx="8142514" cy="584775"/>
          </a:xfrm>
          <a:prstGeom prst="rect">
            <a:avLst/>
          </a:prstGeom>
        </p:spPr>
        <p:txBody>
          <a:bodyPr wrap="square">
            <a:spAutoFit/>
            <a:scene3d>
              <a:camera prst="orthographicFront"/>
              <a:lightRig rig="threePt" dir="t"/>
            </a:scene3d>
            <a:sp3d contourW="12700"/>
          </a:bodyPr>
          <a:lstStyle/>
          <a:p>
            <a:pPr algn="ctr" defTabSz="914400"/>
            <a:r>
              <a:rPr lang="en-US" altLang="zh-CN" sz="3200" b="1">
                <a:ln w="15875">
                  <a:solidFill>
                    <a:prstClr val="white"/>
                  </a:solidFill>
                </a:ln>
                <a:solidFill>
                  <a:srgbClr val="FF0000"/>
                </a:solidFill>
                <a:effectLst>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I. </a:t>
            </a:r>
            <a:r>
              <a:rPr lang="en-US" altLang="zh-CN" sz="3200" b="1" smtClean="0">
                <a:ln w="15875">
                  <a:solidFill>
                    <a:prstClr val="white"/>
                  </a:solidFill>
                </a:ln>
                <a:solidFill>
                  <a:srgbClr val="FF0000"/>
                </a:solidFill>
                <a:effectLst>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TRẢI NGHIỆM CÙNG VĂN BẢN</a:t>
            </a:r>
            <a:endParaRPr lang="zh-CN" altLang="en-US" sz="3200" b="1" dirty="0">
              <a:ln w="15875">
                <a:solidFill>
                  <a:prstClr val="white"/>
                </a:solidFill>
              </a:ln>
              <a:solidFill>
                <a:srgbClr val="FF0000"/>
              </a:solidFill>
              <a:effectLst>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endParaRPr>
          </a:p>
        </p:txBody>
      </p:sp>
      <p:grpSp>
        <p:nvGrpSpPr>
          <p:cNvPr id="7" name="组合 6"/>
          <p:cNvGrpSpPr/>
          <p:nvPr/>
        </p:nvGrpSpPr>
        <p:grpSpPr>
          <a:xfrm>
            <a:off x="207230" y="431347"/>
            <a:ext cx="1129195" cy="735467"/>
            <a:chOff x="1341549" y="971997"/>
            <a:chExt cx="1033906" cy="733425"/>
          </a:xfrm>
        </p:grpSpPr>
        <p:sp>
          <p:nvSpPr>
            <p:cNvPr id="18" name="椭圆 17"/>
            <p:cNvSpPr/>
            <p:nvPr/>
          </p:nvSpPr>
          <p:spPr>
            <a:xfrm>
              <a:off x="1341549" y="971997"/>
              <a:ext cx="733425" cy="733425"/>
            </a:xfrm>
            <a:prstGeom prst="ellipse">
              <a:avLst/>
            </a:prstGeom>
            <a:solidFill>
              <a:srgbClr val="FF000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700">
                <a:solidFill>
                  <a:prstClr val="white"/>
                </a:solidFill>
              </a:endParaRPr>
            </a:p>
          </p:txBody>
        </p:sp>
        <p:sp>
          <p:nvSpPr>
            <p:cNvPr id="19" name="TextBox 18"/>
            <p:cNvSpPr txBox="1"/>
            <p:nvPr/>
          </p:nvSpPr>
          <p:spPr>
            <a:xfrm flipH="1">
              <a:off x="1476401" y="1068240"/>
              <a:ext cx="899054" cy="612340"/>
            </a:xfrm>
            <a:prstGeom prst="rect">
              <a:avLst/>
            </a:prstGeom>
            <a:noFill/>
          </p:spPr>
          <p:txBody>
            <a:bodyPr wrap="square" rtlCol="0">
              <a:spAutoFit/>
            </a:bodyPr>
            <a:lstStyle/>
            <a:p>
              <a:pPr defTabSz="914400"/>
              <a:r>
                <a:rPr lang="en-US" altLang="zh-CN" sz="3400" b="1" i="1" dirty="0">
                  <a:solidFill>
                    <a:prstClr val="white"/>
                  </a:solidFill>
                  <a:latin typeface="微软雅黑" panose="020B0503020204020204" charset="-122"/>
                  <a:ea typeface="微软雅黑" panose="020B0503020204020204" charset="-122"/>
                </a:rPr>
                <a:t>1</a:t>
              </a:r>
              <a:endParaRPr lang="zh-CN" altLang="en-US" sz="3400" b="1" i="1" dirty="0">
                <a:solidFill>
                  <a:prstClr val="white"/>
                </a:solidFill>
                <a:latin typeface="微软雅黑" panose="020B0503020204020204" charset="-122"/>
                <a:ea typeface="微软雅黑" panose="020B0503020204020204" charset="-122"/>
              </a:endParaRPr>
            </a:p>
          </p:txBody>
        </p:sp>
      </p:grpSp>
      <p:grpSp>
        <p:nvGrpSpPr>
          <p:cNvPr id="8" name="组合 7"/>
          <p:cNvGrpSpPr/>
          <p:nvPr/>
        </p:nvGrpSpPr>
        <p:grpSpPr>
          <a:xfrm>
            <a:off x="6119741" y="994792"/>
            <a:ext cx="1129195" cy="735467"/>
            <a:chOff x="1341549" y="971997"/>
            <a:chExt cx="1033906" cy="733425"/>
          </a:xfrm>
        </p:grpSpPr>
        <p:sp>
          <p:nvSpPr>
            <p:cNvPr id="9" name="椭圆 8"/>
            <p:cNvSpPr/>
            <p:nvPr/>
          </p:nvSpPr>
          <p:spPr>
            <a:xfrm>
              <a:off x="1341549" y="971997"/>
              <a:ext cx="733425" cy="733425"/>
            </a:xfrm>
            <a:prstGeom prst="ellipse">
              <a:avLst/>
            </a:prstGeom>
            <a:solidFill>
              <a:srgbClr val="FFC00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700">
                <a:solidFill>
                  <a:prstClr val="white"/>
                </a:solidFill>
              </a:endParaRPr>
            </a:p>
          </p:txBody>
        </p:sp>
        <p:sp>
          <p:nvSpPr>
            <p:cNvPr id="10" name="TextBox 18"/>
            <p:cNvSpPr txBox="1"/>
            <p:nvPr/>
          </p:nvSpPr>
          <p:spPr>
            <a:xfrm flipH="1">
              <a:off x="1476401" y="1068240"/>
              <a:ext cx="899054" cy="612340"/>
            </a:xfrm>
            <a:prstGeom prst="rect">
              <a:avLst/>
            </a:prstGeom>
            <a:noFill/>
          </p:spPr>
          <p:txBody>
            <a:bodyPr wrap="square" rtlCol="0">
              <a:spAutoFit/>
            </a:bodyPr>
            <a:lstStyle/>
            <a:p>
              <a:pPr defTabSz="914400"/>
              <a:r>
                <a:rPr lang="en-US" sz="3400" b="1" i="1" dirty="0">
                  <a:solidFill>
                    <a:prstClr val="white"/>
                  </a:solidFill>
                  <a:latin typeface="微软雅黑" panose="020B0503020204020204" charset="-122"/>
                  <a:ea typeface="微软雅黑" panose="020B0503020204020204" charset="-122"/>
                </a:rPr>
                <a:t>2</a:t>
              </a:r>
            </a:p>
          </p:txBody>
        </p:sp>
      </p:grpSp>
      <p:sp>
        <p:nvSpPr>
          <p:cNvPr id="2" name="Rectangle 1"/>
          <p:cNvSpPr/>
          <p:nvPr/>
        </p:nvSpPr>
        <p:spPr>
          <a:xfrm>
            <a:off x="207230" y="1268413"/>
            <a:ext cx="3793220" cy="4893647"/>
          </a:xfrm>
          <a:prstGeom prst="rect">
            <a:avLst/>
          </a:prstGeom>
        </p:spPr>
        <p:txBody>
          <a:bodyPr wrap="square">
            <a:spAutoFit/>
          </a:bodyPr>
          <a:lstStyle/>
          <a:p>
            <a:pPr defTabSz="914400"/>
            <a:r>
              <a:rPr lang="en-US" sz="2400" b="1">
                <a:solidFill>
                  <a:srgbClr val="0000FF"/>
                </a:solidFill>
                <a:latin typeface="Times New Roman" panose="02020603050405020304" pitchFamily="18" charset="0"/>
                <a:cs typeface="Times New Roman" panose="02020603050405020304" pitchFamily="18" charset="0"/>
              </a:rPr>
              <a:t>1. Tác giả. </a:t>
            </a:r>
            <a:r>
              <a:rPr lang="en-US" sz="2400">
                <a:latin typeface="Times New Roman" panose="02020603050405020304" pitchFamily="18" charset="0"/>
                <a:cs typeface="Times New Roman" panose="02020603050405020304" pitchFamily="18" charset="0"/>
              </a:rPr>
              <a:t>Sơn Tùng, tên đầy đủ là Bùi Sơn Tùng (sinh năm 1928 tại Nghệ An, mất ngày 22 tháng 7 năm 2021 tại Hà Nội), ông là nhà văn Việt Nam với nhiều tác phẩm về lãnh tụ Hồ Chí Minh và các danh nhân cách mạng, danh nhân văn hóa Việt Nam, trong đó nổi tiếng nhất là tiểu thuyết lịch sử </a:t>
            </a:r>
            <a:r>
              <a:rPr lang="en-US" sz="2400" i="1">
                <a:latin typeface="Times New Roman" panose="02020603050405020304" pitchFamily="18" charset="0"/>
                <a:cs typeface="Times New Roman" panose="02020603050405020304" pitchFamily="18" charset="0"/>
              </a:rPr>
              <a:t>Búp sen xanh</a:t>
            </a:r>
            <a:r>
              <a:rPr lang="en-US" sz="2400">
                <a:latin typeface="Times New Roman" panose="02020603050405020304" pitchFamily="18" charset="0"/>
                <a:cs typeface="Times New Roman" panose="02020603050405020304" pitchFamily="18" charset="0"/>
              </a:rPr>
              <a:t> viết về cuộc đời Hồ Chí Minh. </a:t>
            </a:r>
            <a:endParaRPr lang="en-US" sz="2400">
              <a:solidFill>
                <a:prstClr val="black"/>
              </a:solidFill>
              <a:latin typeface="Times New Roman" panose="02020603050405020304" pitchFamily="18" charset="0"/>
              <a:cs typeface="Times New Roman" panose="02020603050405020304" pitchFamily="18" charset="0"/>
            </a:endParaRPr>
          </a:p>
        </p:txBody>
      </p:sp>
      <p:sp>
        <p:nvSpPr>
          <p:cNvPr id="3" name="Rectangle 2"/>
          <p:cNvSpPr/>
          <p:nvPr/>
        </p:nvSpPr>
        <p:spPr>
          <a:xfrm>
            <a:off x="7342094" y="1362526"/>
            <a:ext cx="4818319" cy="489364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2. Tác phẩm</a:t>
            </a:r>
            <a:r>
              <a:rPr lang="en-US" sz="2400">
                <a:solidFill>
                  <a:srgbClr val="0000FF"/>
                </a:solidFill>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r>
              <a:rPr lang="en-US" sz="2400" i="1">
                <a:latin typeface="Times New Roman" panose="02020603050405020304" pitchFamily="18" charset="0"/>
                <a:cs typeface="Times New Roman" panose="02020603050405020304" pitchFamily="18" charset="0"/>
              </a:rPr>
              <a:t>Búp sen xanh</a:t>
            </a:r>
            <a:r>
              <a:rPr lang="en-US" sz="2400">
                <a:latin typeface="Times New Roman" panose="02020603050405020304" pitchFamily="18" charset="0"/>
                <a:cs typeface="Times New Roman" panose="02020603050405020304" pitchFamily="18" charset="0"/>
              </a:rPr>
              <a:t> là tiểu thuyết đầu tiên viết về Chủ tịch Hồ Chí Minh và cũng là tiểu thuyết lịch sử nổi tiếng nhất của nhà văn Sơn Tùng. Xây dựng nên hình tượng Hồ Chí Minh từ khi cất tiếng khóc chào đời tại Làng Chùa quê ngoại tới khi rời Bến Nhà Rồng ra đi tìm đường cứu nước, tác phẩm được tác giả dày công sưu tầm tư liệu có liên quan và chấp bút trong thời gian dài, bắt đầu từ năm 1948 và hoàn thành năm 1980. </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0450" y="1949824"/>
            <a:ext cx="3248486" cy="45585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81000761"/>
      </p:ext>
    </p:ext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矩形 63"/>
          <p:cNvSpPr/>
          <p:nvPr/>
        </p:nvSpPr>
        <p:spPr>
          <a:xfrm>
            <a:off x="3724507" y="0"/>
            <a:ext cx="8467493"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grpSp>
        <p:nvGrpSpPr>
          <p:cNvPr id="93" name="组合 92"/>
          <p:cNvGrpSpPr/>
          <p:nvPr/>
        </p:nvGrpSpPr>
        <p:grpSpPr>
          <a:xfrm>
            <a:off x="1126074" y="936505"/>
            <a:ext cx="4817525" cy="4817525"/>
            <a:chOff x="3051715" y="1629522"/>
            <a:chExt cx="7107908" cy="7107908"/>
          </a:xfrm>
        </p:grpSpPr>
        <p:sp>
          <p:nvSpPr>
            <p:cNvPr id="94" name="弧形 93"/>
            <p:cNvSpPr/>
            <p:nvPr/>
          </p:nvSpPr>
          <p:spPr>
            <a:xfrm>
              <a:off x="3649687" y="2170235"/>
              <a:ext cx="5852160" cy="5852160"/>
            </a:xfrm>
            <a:prstGeom prst="arc">
              <a:avLst>
                <a:gd name="adj1" fmla="val 10783137"/>
                <a:gd name="adj2" fmla="val 21423404"/>
              </a:avLst>
            </a:prstGeom>
            <a:ln w="38100">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5" name="弧形 94"/>
            <p:cNvSpPr/>
            <p:nvPr/>
          </p:nvSpPr>
          <p:spPr>
            <a:xfrm>
              <a:off x="3473839" y="2023989"/>
              <a:ext cx="6197699" cy="6197699"/>
            </a:xfrm>
            <a:prstGeom prst="arc">
              <a:avLst>
                <a:gd name="adj1" fmla="val 10783137"/>
                <a:gd name="adj2" fmla="val 21575808"/>
              </a:avLst>
            </a:prstGeom>
            <a:ln w="38100">
              <a:solidFill>
                <a:srgbClr val="AEE34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6" name="弧形 95"/>
            <p:cNvSpPr/>
            <p:nvPr/>
          </p:nvSpPr>
          <p:spPr>
            <a:xfrm>
              <a:off x="3321439" y="1895035"/>
              <a:ext cx="6525946" cy="6525946"/>
            </a:xfrm>
            <a:prstGeom prst="arc">
              <a:avLst>
                <a:gd name="adj1" fmla="val 10783137"/>
                <a:gd name="adj2" fmla="val 68847"/>
              </a:avLst>
            </a:prstGeom>
            <a:ln w="38100">
              <a:solidFill>
                <a:srgbClr val="FFD347"/>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7" name="弧形 96"/>
            <p:cNvSpPr/>
            <p:nvPr/>
          </p:nvSpPr>
          <p:spPr>
            <a:xfrm>
              <a:off x="3169038" y="1766082"/>
              <a:ext cx="6819022" cy="6819022"/>
            </a:xfrm>
            <a:prstGeom prst="arc">
              <a:avLst>
                <a:gd name="adj1" fmla="val 10783137"/>
                <a:gd name="adj2" fmla="val 77825"/>
              </a:avLst>
            </a:prstGeom>
            <a:ln w="38100">
              <a:solidFill>
                <a:srgbClr val="FDA15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8" name="弧形 97"/>
            <p:cNvSpPr/>
            <p:nvPr/>
          </p:nvSpPr>
          <p:spPr>
            <a:xfrm>
              <a:off x="3051715" y="1629522"/>
              <a:ext cx="7107908" cy="7107908"/>
            </a:xfrm>
            <a:prstGeom prst="arc">
              <a:avLst>
                <a:gd name="adj1" fmla="val 10783137"/>
                <a:gd name="adj2" fmla="val 191996"/>
              </a:avLst>
            </a:prstGeom>
            <a:ln w="38100">
              <a:solidFill>
                <a:srgbClr val="FF9FA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83" name="任意多边形 82"/>
          <p:cNvSpPr/>
          <p:nvPr/>
        </p:nvSpPr>
        <p:spPr>
          <a:xfrm rot="5400000">
            <a:off x="1372053" y="935199"/>
            <a:ext cx="1975995" cy="4720095"/>
          </a:xfrm>
          <a:custGeom>
            <a:avLst/>
            <a:gdLst>
              <a:gd name="connsiteX0" fmla="*/ 0 w 1975995"/>
              <a:gd name="connsiteY0" fmla="*/ 1141593 h 4720095"/>
              <a:gd name="connsiteX1" fmla="*/ 0 w 1975995"/>
              <a:gd name="connsiteY1" fmla="*/ 987997 h 4720095"/>
              <a:gd name="connsiteX2" fmla="*/ 987997 w 1975995"/>
              <a:gd name="connsiteY2" fmla="*/ 0 h 4720095"/>
              <a:gd name="connsiteX3" fmla="*/ 1975994 w 1975995"/>
              <a:gd name="connsiteY3" fmla="*/ 987997 h 4720095"/>
              <a:gd name="connsiteX4" fmla="*/ 1975994 w 1975995"/>
              <a:gd name="connsiteY4" fmla="*/ 1095950 h 4720095"/>
              <a:gd name="connsiteX5" fmla="*/ 1975995 w 1975995"/>
              <a:gd name="connsiteY5" fmla="*/ 1095950 h 4720095"/>
              <a:gd name="connsiteX6" fmla="*/ 1975995 w 1975995"/>
              <a:gd name="connsiteY6" fmla="*/ 4720095 h 4720095"/>
              <a:gd name="connsiteX7" fmla="*/ 2815 w 1975995"/>
              <a:gd name="connsiteY7" fmla="*/ 4720095 h 4720095"/>
              <a:gd name="connsiteX8" fmla="*/ 2815 w 1975995"/>
              <a:gd name="connsiteY8" fmla="*/ 1197340 h 472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995" h="4720095">
                <a:moveTo>
                  <a:pt x="0" y="1141593"/>
                </a:moveTo>
                <a:lnTo>
                  <a:pt x="0" y="987997"/>
                </a:lnTo>
                <a:cubicBezTo>
                  <a:pt x="0" y="442341"/>
                  <a:pt x="442341" y="0"/>
                  <a:pt x="987997" y="0"/>
                </a:cubicBezTo>
                <a:cubicBezTo>
                  <a:pt x="1533653" y="0"/>
                  <a:pt x="1975994" y="442341"/>
                  <a:pt x="1975994" y="987997"/>
                </a:cubicBezTo>
                <a:lnTo>
                  <a:pt x="1975994" y="1095950"/>
                </a:lnTo>
                <a:lnTo>
                  <a:pt x="1975995" y="1095950"/>
                </a:lnTo>
                <a:lnTo>
                  <a:pt x="1975995" y="4720095"/>
                </a:lnTo>
                <a:lnTo>
                  <a:pt x="2815" y="4720095"/>
                </a:lnTo>
                <a:lnTo>
                  <a:pt x="2815" y="1197340"/>
                </a:lnTo>
                <a:close/>
              </a:path>
            </a:pathLst>
          </a:custGeom>
          <a:solidFill>
            <a:srgbClr val="20B6B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Autofit/>
          </a:bodyPr>
          <a:lstStyle/>
          <a:p>
            <a:pPr algn="ctr"/>
            <a:endParaRPr lang="zh-CN" altLang="en-US"/>
          </a:p>
        </p:txBody>
      </p:sp>
      <p:grpSp>
        <p:nvGrpSpPr>
          <p:cNvPr id="3" name="组合 2"/>
          <p:cNvGrpSpPr/>
          <p:nvPr/>
        </p:nvGrpSpPr>
        <p:grpSpPr>
          <a:xfrm>
            <a:off x="3110734" y="2662891"/>
            <a:ext cx="1172591" cy="1179463"/>
            <a:chOff x="1267237" y="4149067"/>
            <a:chExt cx="1172591" cy="1179462"/>
          </a:xfrm>
        </p:grpSpPr>
        <p:sp>
          <p:nvSpPr>
            <p:cNvPr id="4" name="五角星 2"/>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BEEF9"/>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496257" y="4521472"/>
              <a:ext cx="184731" cy="584775"/>
            </a:xfrm>
            <a:prstGeom prst="rect">
              <a:avLst/>
            </a:prstGeom>
            <a:noFill/>
            <a:ln>
              <a:noFill/>
            </a:ln>
          </p:spPr>
          <p:txBody>
            <a:bodyPr wrap="none" rtlCol="0">
              <a:spAutoFit/>
            </a:bodyPr>
            <a:lstStyle/>
            <a:p>
              <a:endParaRPr lang="zh-CN" altLang="en-US" sz="3200" dirty="0">
                <a:ln w="25400">
                  <a:solidFill>
                    <a:srgbClr val="FF8FA7"/>
                  </a:solidFill>
                </a:ln>
                <a:solidFill>
                  <a:schemeClr val="bg1"/>
                </a:solidFill>
                <a:latin typeface="方正超粗黑简体" panose="03000509000000000000" pitchFamily="65" charset="-122"/>
                <a:ea typeface="方正超粗黑简体" panose="03000509000000000000" pitchFamily="65" charset="-122"/>
              </a:endParaRPr>
            </a:p>
          </p:txBody>
        </p:sp>
      </p:grpSp>
      <p:sp>
        <p:nvSpPr>
          <p:cNvPr id="6" name="椭圆 5"/>
          <p:cNvSpPr/>
          <p:nvPr/>
        </p:nvSpPr>
        <p:spPr>
          <a:xfrm>
            <a:off x="2893821" y="2467989"/>
            <a:ext cx="1643449" cy="1643449"/>
          </a:xfrm>
          <a:prstGeom prst="ellipse">
            <a:avLst/>
          </a:prstGeom>
          <a:noFill/>
          <a:ln>
            <a:solidFill>
              <a:srgbClr val="22F1F6"/>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7" name="十字星 6"/>
          <p:cNvSpPr/>
          <p:nvPr/>
        </p:nvSpPr>
        <p:spPr>
          <a:xfrm rot="20953261">
            <a:off x="5066378" y="689632"/>
            <a:ext cx="566841" cy="566841"/>
          </a:xfrm>
          <a:prstGeom prst="star4">
            <a:avLst/>
          </a:prstGeom>
          <a:solidFill>
            <a:srgbClr val="06E5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2" name="文本框 1"/>
          <p:cNvSpPr txBox="1"/>
          <p:nvPr/>
        </p:nvSpPr>
        <p:spPr>
          <a:xfrm>
            <a:off x="134472" y="2620721"/>
            <a:ext cx="2633524" cy="1384993"/>
          </a:xfrm>
          <a:prstGeom prst="rect">
            <a:avLst/>
          </a:prstGeom>
          <a:noFill/>
        </p:spPr>
        <p:txBody>
          <a:bodyPr wrap="square" lIns="91438" tIns="45719" rIns="91438" bIns="45719" rtlCol="0">
            <a:spAutoFit/>
          </a:bodyPr>
          <a:lstStyle/>
          <a:p>
            <a:r>
              <a:rPr lang="en-US" altLang="zh-CN" sz="2800" b="1">
                <a:solidFill>
                  <a:srgbClr val="FFFF00"/>
                </a:solidFill>
                <a:latin typeface="Times New Roman" panose="02020603050405020304" pitchFamily="18" charset="0"/>
                <a:ea typeface="微软雅黑" panose="020B0503020204020204" pitchFamily="34" charset="-122"/>
                <a:cs typeface="Times New Roman" panose="02020603050405020304" pitchFamily="18" charset="0"/>
              </a:rPr>
              <a:t>Khi đọc truyện lịch sử, em cần lưu ý điều gì ?</a:t>
            </a:r>
            <a:endParaRPr lang="zh-CN" altLang="en-US" sz="6000" b="1" dirty="0">
              <a:solidFill>
                <a:srgbClr val="FFFF00"/>
              </a:solidFill>
              <a:latin typeface="Times New Roman" panose="02020603050405020304" pitchFamily="18" charset="0"/>
              <a:cs typeface="Times New Roman" panose="02020603050405020304" pitchFamily="18" charset="0"/>
            </a:endParaRPr>
          </a:p>
        </p:txBody>
      </p:sp>
      <p:grpSp>
        <p:nvGrpSpPr>
          <p:cNvPr id="78" name="组合 77"/>
          <p:cNvGrpSpPr/>
          <p:nvPr/>
        </p:nvGrpSpPr>
        <p:grpSpPr>
          <a:xfrm>
            <a:off x="3605498" y="5101238"/>
            <a:ext cx="1177219" cy="1194956"/>
            <a:chOff x="9272337" y="-1404832"/>
            <a:chExt cx="1597009" cy="1621072"/>
          </a:xfrm>
        </p:grpSpPr>
        <p:sp>
          <p:nvSpPr>
            <p:cNvPr id="66" name="椭圆 65"/>
            <p:cNvSpPr/>
            <p:nvPr/>
          </p:nvSpPr>
          <p:spPr>
            <a:xfrm>
              <a:off x="9272337" y="-1377658"/>
              <a:ext cx="1593898" cy="1593898"/>
            </a:xfrm>
            <a:prstGeom prst="ellipse">
              <a:avLst/>
            </a:prstGeom>
            <a:solidFill>
              <a:srgbClr val="20B6BE"/>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9272337" y="-1404832"/>
              <a:ext cx="1597009" cy="1597009"/>
              <a:chOff x="9437178" y="1562958"/>
              <a:chExt cx="1597009" cy="1597009"/>
            </a:xfrm>
          </p:grpSpPr>
          <p:sp>
            <p:nvSpPr>
              <p:cNvPr id="34" name="椭圆 33"/>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9440289" y="1562958"/>
                <a:ext cx="1593898" cy="1593898"/>
              </a:xfrm>
              <a:prstGeom prst="ellipse">
                <a:avLst/>
              </a:prstGeom>
              <a:gradFill flip="none" rotWithShape="1">
                <a:gsLst>
                  <a:gs pos="0">
                    <a:srgbClr val="22F1F6"/>
                  </a:gs>
                  <a:gs pos="40000">
                    <a:srgbClr val="22F1F6"/>
                  </a:gs>
                  <a:gs pos="100000">
                    <a:srgbClr val="20B6BE">
                      <a:alpha val="0"/>
                    </a:srgbClr>
                  </a:gs>
                </a:gsLst>
                <a:path path="circle">
                  <a:fillToRect l="50000" t="-80000" r="50000" b="180000"/>
                </a:path>
                <a:tileRect/>
              </a:gradFill>
              <a:ln w="31750">
                <a:solidFill>
                  <a:srgbClr val="22F1F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弧形 36"/>
              <p:cNvSpPr/>
              <p:nvPr/>
            </p:nvSpPr>
            <p:spPr>
              <a:xfrm rot="17150761">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8" name="弧形 37"/>
              <p:cNvSpPr/>
              <p:nvPr/>
            </p:nvSpPr>
            <p:spPr>
              <a:xfrm rot="17283909">
                <a:off x="9629644" y="1685173"/>
                <a:ext cx="1382557" cy="1382557"/>
              </a:xfrm>
              <a:prstGeom prst="arc">
                <a:avLst>
                  <a:gd name="adj1" fmla="val 18582933"/>
                  <a:gd name="adj2" fmla="val 1906774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40" name="TextBox 1"/>
            <p:cNvSpPr txBox="1"/>
            <p:nvPr/>
          </p:nvSpPr>
          <p:spPr>
            <a:xfrm>
              <a:off x="9541021" y="-958975"/>
              <a:ext cx="1286735" cy="709798"/>
            </a:xfrm>
            <a:prstGeom prst="rect">
              <a:avLst/>
            </a:prstGeom>
            <a:noFill/>
            <a:effectLst/>
          </p:spPr>
          <p:txBody>
            <a:bodyPr wrap="square" rtlCol="0">
              <a:spAutoFit/>
            </a:bodyPr>
            <a:lstStyle/>
            <a:p>
              <a:r>
                <a:rPr lang="en-US" altLang="zh-CN" sz="2800" b="1">
                  <a:solidFill>
                    <a:srgbClr val="FFFF00"/>
                  </a:solidFill>
                  <a:effectLst>
                    <a:outerShdw blurRad="177800" dist="50800" dir="16620000" sx="93000" sy="93000" rotWithShape="0">
                      <a:srgbClr val="20B6BE"/>
                    </a:outerShdw>
                  </a:effectLst>
                  <a:latin typeface="微软雅黑" panose="020B0503020204020204" pitchFamily="34" charset="-122"/>
                  <a:ea typeface="微软雅黑" panose="020B0503020204020204" pitchFamily="34" charset="-122"/>
                </a:rPr>
                <a:t>03</a:t>
              </a:r>
              <a:endParaRPr lang="zh-CN" altLang="en-US" sz="2800" dirty="0">
                <a:solidFill>
                  <a:srgbClr val="FFFF00"/>
                </a:solidFill>
                <a:effectLst>
                  <a:outerShdw blurRad="177800" dist="50800" dir="16620000" sx="93000" sy="93000" rotWithShape="0">
                    <a:srgbClr val="20B6BE"/>
                  </a:outerShdw>
                </a:effectLst>
              </a:endParaRPr>
            </a:p>
          </p:txBody>
        </p:sp>
      </p:grpSp>
      <p:grpSp>
        <p:nvGrpSpPr>
          <p:cNvPr id="73" name="组合 72"/>
          <p:cNvGrpSpPr/>
          <p:nvPr/>
        </p:nvGrpSpPr>
        <p:grpSpPr>
          <a:xfrm>
            <a:off x="5970086" y="602167"/>
            <a:ext cx="1180837" cy="1183131"/>
            <a:chOff x="11934016" y="4450536"/>
            <a:chExt cx="1601919" cy="1605030"/>
          </a:xfrm>
        </p:grpSpPr>
        <p:sp>
          <p:nvSpPr>
            <p:cNvPr id="71" name="椭圆 70"/>
            <p:cNvSpPr/>
            <p:nvPr/>
          </p:nvSpPr>
          <p:spPr>
            <a:xfrm>
              <a:off x="11934016" y="4450536"/>
              <a:ext cx="1593898" cy="1593898"/>
            </a:xfrm>
            <a:prstGeom prst="ellipse">
              <a:avLst/>
            </a:prstGeom>
            <a:solidFill>
              <a:srgbClr val="FF97B8"/>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p:nvGrpSpPr>
          <p:grpSpPr>
            <a:xfrm>
              <a:off x="11938926" y="4458557"/>
              <a:ext cx="1597009" cy="1597009"/>
              <a:chOff x="9437178" y="1562958"/>
              <a:chExt cx="1597009" cy="1597009"/>
            </a:xfrm>
          </p:grpSpPr>
          <p:sp>
            <p:nvSpPr>
              <p:cNvPr id="42" name="椭圆 41"/>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9440289" y="1562958"/>
                <a:ext cx="1593898" cy="1593898"/>
              </a:xfrm>
              <a:prstGeom prst="ellipse">
                <a:avLst/>
              </a:prstGeom>
              <a:gradFill flip="none" rotWithShape="1">
                <a:gsLst>
                  <a:gs pos="0">
                    <a:schemeClr val="bg1"/>
                  </a:gs>
                  <a:gs pos="40000">
                    <a:srgbClr val="FFA3C4"/>
                  </a:gs>
                  <a:gs pos="100000">
                    <a:srgbClr val="FF7593"/>
                  </a:gs>
                </a:gsLst>
                <a:path path="circle">
                  <a:fillToRect l="50000" t="-80000" r="50000" b="180000"/>
                </a:path>
                <a:tileRect/>
              </a:gradFill>
              <a:ln w="31750">
                <a:solidFill>
                  <a:srgbClr val="FFD1E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弧形 43"/>
              <p:cNvSpPr/>
              <p:nvPr/>
            </p:nvSpPr>
            <p:spPr>
              <a:xfrm rot="17150761">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5" name="弧形 44"/>
              <p:cNvSpPr/>
              <p:nvPr/>
            </p:nvSpPr>
            <p:spPr>
              <a:xfrm rot="17283909">
                <a:off x="9629644" y="1685173"/>
                <a:ext cx="1382557" cy="1382557"/>
              </a:xfrm>
              <a:prstGeom prst="arc">
                <a:avLst>
                  <a:gd name="adj1" fmla="val 18582933"/>
                  <a:gd name="adj2" fmla="val 19067742"/>
                </a:avLst>
              </a:prstGeom>
              <a:ln w="127000" cap="rnd">
                <a:solidFill>
                  <a:schemeClr val="bg1">
                    <a:alpha val="84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47" name="TextBox 10"/>
            <p:cNvSpPr txBox="1"/>
            <p:nvPr/>
          </p:nvSpPr>
          <p:spPr>
            <a:xfrm>
              <a:off x="12361661" y="4879361"/>
              <a:ext cx="850715" cy="709798"/>
            </a:xfrm>
            <a:prstGeom prst="rect">
              <a:avLst/>
            </a:prstGeom>
            <a:noFill/>
            <a:effectLst>
              <a:glow rad="139700">
                <a:schemeClr val="bg1">
                  <a:alpha val="40000"/>
                </a:schemeClr>
              </a:glow>
              <a:outerShdw blurRad="152400" dist="152400" sx="102000" sy="102000" algn="ctr" rotWithShape="0">
                <a:prstClr val="black">
                  <a:alpha val="53000"/>
                </a:prstClr>
              </a:outerShdw>
            </a:effectLst>
          </p:spPr>
          <p:txBody>
            <a:bodyPr wrap="none">
              <a:spAutoFit/>
            </a:bodyPr>
            <a:lstStyle/>
            <a:p>
              <a:pPr algn="ctr">
                <a:defRPr/>
              </a:pPr>
              <a:r>
                <a:rPr lang="en-US" altLang="zh-CN" sz="2800" b="1">
                  <a:solidFill>
                    <a:schemeClr val="bg1"/>
                  </a:solidFill>
                  <a:effectLst>
                    <a:outerShdw blurRad="50800" dist="38100" algn="l" rotWithShape="0">
                      <a:prstClr val="black">
                        <a:alpha val="40000"/>
                      </a:prstClr>
                    </a:outerShdw>
                  </a:effectLst>
                  <a:latin typeface="微软雅黑" pitchFamily="34" charset="-122"/>
                  <a:ea typeface="微软雅黑" pitchFamily="34" charset="-122"/>
                </a:rPr>
                <a:t>01</a:t>
              </a:r>
              <a:endParaRPr lang="zh-CN" altLang="en-US" sz="2800" b="1" dirty="0">
                <a:solidFill>
                  <a:schemeClr val="bg1"/>
                </a:solidFill>
                <a:effectLst>
                  <a:outerShdw blurRad="50800" dist="38100" algn="l" rotWithShape="0">
                    <a:prstClr val="black">
                      <a:alpha val="40000"/>
                    </a:prstClr>
                  </a:outerShdw>
                </a:effectLst>
                <a:latin typeface="微软雅黑" pitchFamily="34" charset="-122"/>
                <a:ea typeface="微软雅黑" pitchFamily="34" charset="-122"/>
              </a:endParaRPr>
            </a:p>
          </p:txBody>
        </p:sp>
      </p:grpSp>
      <p:grpSp>
        <p:nvGrpSpPr>
          <p:cNvPr id="77" name="组合 76"/>
          <p:cNvGrpSpPr/>
          <p:nvPr/>
        </p:nvGrpSpPr>
        <p:grpSpPr>
          <a:xfrm>
            <a:off x="5915446" y="2322398"/>
            <a:ext cx="1177219" cy="1183132"/>
            <a:chOff x="6204695" y="728767"/>
            <a:chExt cx="1597009" cy="1605031"/>
          </a:xfrm>
        </p:grpSpPr>
        <p:sp>
          <p:nvSpPr>
            <p:cNvPr id="75" name="椭圆 74"/>
            <p:cNvSpPr/>
            <p:nvPr/>
          </p:nvSpPr>
          <p:spPr>
            <a:xfrm>
              <a:off x="6206985" y="728767"/>
              <a:ext cx="1593898" cy="1593898"/>
            </a:xfrm>
            <a:prstGeom prst="ellipse">
              <a:avLst/>
            </a:prstGeom>
            <a:solidFill>
              <a:srgbClr val="9FB70D"/>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2" name="组合 61"/>
            <p:cNvGrpSpPr/>
            <p:nvPr/>
          </p:nvGrpSpPr>
          <p:grpSpPr>
            <a:xfrm>
              <a:off x="6204695" y="736789"/>
              <a:ext cx="1597009" cy="1597009"/>
              <a:chOff x="6092400" y="4779400"/>
              <a:chExt cx="1597009" cy="1597009"/>
            </a:xfrm>
          </p:grpSpPr>
          <p:grpSp>
            <p:nvGrpSpPr>
              <p:cNvPr id="49" name="组合 48"/>
              <p:cNvGrpSpPr/>
              <p:nvPr/>
            </p:nvGrpSpPr>
            <p:grpSpPr>
              <a:xfrm>
                <a:off x="6092400" y="4779400"/>
                <a:ext cx="1597009" cy="1597009"/>
                <a:chOff x="9437178" y="1562958"/>
                <a:chExt cx="1597009" cy="1597009"/>
              </a:xfrm>
            </p:grpSpPr>
            <p:sp>
              <p:nvSpPr>
                <p:cNvPr id="50" name="椭圆 49"/>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9440289" y="1562958"/>
                  <a:ext cx="1593898" cy="1593898"/>
                </a:xfrm>
                <a:prstGeom prst="ellipse">
                  <a:avLst/>
                </a:prstGeom>
                <a:gradFill flip="none" rotWithShape="1">
                  <a:gsLst>
                    <a:gs pos="0">
                      <a:schemeClr val="accent3"/>
                    </a:gs>
                    <a:gs pos="40000">
                      <a:srgbClr val="D6F133"/>
                    </a:gs>
                    <a:gs pos="100000">
                      <a:srgbClr val="92D050"/>
                    </a:gs>
                  </a:gsLst>
                  <a:path path="circle">
                    <a:fillToRect l="50000" t="-80000" r="50000" b="180000"/>
                  </a:path>
                  <a:tileRect/>
                </a:gradFill>
                <a:ln w="31750">
                  <a:solidFill>
                    <a:srgbClr val="D6F13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弧形 51"/>
                <p:cNvSpPr/>
                <p:nvPr/>
              </p:nvSpPr>
              <p:spPr>
                <a:xfrm rot="17150761">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3" name="弧形 52"/>
                <p:cNvSpPr/>
                <p:nvPr/>
              </p:nvSpPr>
              <p:spPr>
                <a:xfrm rot="17283909">
                  <a:off x="9629644" y="1685173"/>
                  <a:ext cx="1382557" cy="1382557"/>
                </a:xfrm>
                <a:prstGeom prst="arc">
                  <a:avLst>
                    <a:gd name="adj1" fmla="val 18582933"/>
                    <a:gd name="adj2" fmla="val 1906774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61" name="TextBox 322"/>
              <p:cNvSpPr txBox="1"/>
              <p:nvPr/>
            </p:nvSpPr>
            <p:spPr>
              <a:xfrm>
                <a:off x="6313570" y="5198646"/>
                <a:ext cx="1362873" cy="709797"/>
              </a:xfrm>
              <a:prstGeom prst="rect">
                <a:avLst/>
              </a:prstGeom>
              <a:effectLst>
                <a:outerShdw blurRad="50800" dist="38100" dir="5400000" algn="t" rotWithShape="0">
                  <a:srgbClr val="9FB70D">
                    <a:alpha val="93000"/>
                  </a:srgbClr>
                </a:outerShdw>
              </a:effectLst>
            </p:spPr>
            <p:txBody>
              <a:bodyPr wrap="square">
                <a:spAutoFit/>
              </a:bodyPr>
              <a:lstStyle>
                <a:defPPr>
                  <a:defRPr lang="zh-CN"/>
                </a:defPPr>
                <a:lvl1pPr>
                  <a:defRPr sz="4000" b="1">
                    <a:solidFill>
                      <a:srgbClr val="22F1F6"/>
                    </a:solidFill>
                    <a:latin typeface="微软雅黑" panose="020B0503020204020204" pitchFamily="34" charset="-122"/>
                    <a:ea typeface="微软雅黑" panose="020B0503020204020204" pitchFamily="34" charset="-122"/>
                  </a:defRPr>
                </a:lvl1pPr>
              </a:lstStyle>
              <a:p>
                <a:r>
                  <a:rPr lang="en-US" altLang="zh-CN" sz="2800">
                    <a:solidFill>
                      <a:schemeClr val="bg1"/>
                    </a:solidFill>
                  </a:rPr>
                  <a:t>02</a:t>
                </a:r>
                <a:endParaRPr lang="zh-CN" altLang="en-US" sz="2800" dirty="0">
                  <a:solidFill>
                    <a:schemeClr val="bg1"/>
                  </a:solidFill>
                </a:endParaRPr>
              </a:p>
            </p:txBody>
          </p:sp>
        </p:grpSp>
      </p:grpSp>
      <p:pic>
        <p:nvPicPr>
          <p:cNvPr id="81" name="图片 80"/>
          <p:cNvPicPr>
            <a:picLocks noChangeAspect="1"/>
          </p:cNvPicPr>
          <p:nvPr/>
        </p:nvPicPr>
        <p:blipFill rotWithShape="1">
          <a:blip r:embed="rId3" cstate="print">
            <a:extLst>
              <a:ext uri="{28A0092B-C50C-407E-A947-70E740481C1C}">
                <a14:useLocalDpi xmlns:a14="http://schemas.microsoft.com/office/drawing/2010/main" val="0"/>
              </a:ext>
            </a:extLst>
          </a:blip>
          <a:srcRect l="26795" t="15027" r="49282" b="11253"/>
          <a:stretch/>
        </p:blipFill>
        <p:spPr>
          <a:xfrm>
            <a:off x="3951659" y="2159657"/>
            <a:ext cx="749431" cy="1299015"/>
          </a:xfrm>
          <a:prstGeom prst="rect">
            <a:avLst/>
          </a:prstGeom>
        </p:spPr>
      </p:pic>
      <p:grpSp>
        <p:nvGrpSpPr>
          <p:cNvPr id="9" name="组合 8"/>
          <p:cNvGrpSpPr/>
          <p:nvPr/>
        </p:nvGrpSpPr>
        <p:grpSpPr>
          <a:xfrm flipH="1">
            <a:off x="3874544" y="2968475"/>
            <a:ext cx="2414421" cy="1514317"/>
            <a:chOff x="594424" y="1153191"/>
            <a:chExt cx="2605976" cy="1634460"/>
          </a:xfrm>
        </p:grpSpPr>
        <p:sp>
          <p:nvSpPr>
            <p:cNvPr id="10" name="任意多边形 9"/>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01600" dir="3600000">
                <a:srgbClr val="19B4C9">
                  <a:alpha val="5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9" name="矩形 98"/>
          <p:cNvSpPr/>
          <p:nvPr/>
        </p:nvSpPr>
        <p:spPr>
          <a:xfrm>
            <a:off x="7275544" y="406070"/>
            <a:ext cx="4176280" cy="1133963"/>
          </a:xfrm>
          <a:prstGeom prst="rect">
            <a:avLst/>
          </a:prstGeom>
        </p:spPr>
        <p:txBody>
          <a:bodyPr wrap="square" lIns="91438" tIns="45719" rIns="91438" bIns="45719">
            <a:spAutoFit/>
          </a:bodyPr>
          <a:lstStyle/>
          <a:p>
            <a:pPr>
              <a:lnSpc>
                <a:spcPct val="150000"/>
              </a:lnSpc>
            </a:pPr>
            <a:r>
              <a:rPr lang="en-US" sz="2400" b="1">
                <a:solidFill>
                  <a:srgbClr val="0000FF"/>
                </a:solidFill>
                <a:latin typeface="Times New Roman" panose="02020603050405020304" pitchFamily="18" charset="0"/>
                <a:cs typeface="Times New Roman" panose="02020603050405020304" pitchFamily="18" charset="0"/>
              </a:rPr>
              <a:t>Xác định và nhận xét cốt truyện, bối cảnh, ngôn ngữ.</a:t>
            </a:r>
            <a:endParaRPr lang="en-US" altLang="zh-CN" sz="24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0" name="矩形 99"/>
          <p:cNvSpPr/>
          <p:nvPr/>
        </p:nvSpPr>
        <p:spPr>
          <a:xfrm>
            <a:off x="7092665" y="1891735"/>
            <a:ext cx="4841794" cy="2795956"/>
          </a:xfrm>
          <a:prstGeom prst="rect">
            <a:avLst/>
          </a:prstGeom>
        </p:spPr>
        <p:txBody>
          <a:bodyPr wrap="square" lIns="91438" tIns="45719" rIns="91438" bIns="45719">
            <a:spAutoFit/>
          </a:bodyPr>
          <a:lstStyle/>
          <a:p>
            <a:pPr>
              <a:lnSpc>
                <a:spcPct val="150000"/>
              </a:lnSpc>
            </a:pPr>
            <a:r>
              <a:rPr lang="en-US" sz="2400" b="1">
                <a:latin typeface="Times New Roman" panose="02020603050405020304" pitchFamily="18" charset="0"/>
                <a:cs typeface="Times New Roman" panose="02020603050405020304" pitchFamily="18" charset="0"/>
              </a:rPr>
              <a:t>Xác định các chi tiết tiêu biểu, đề tài, câu chuyện, nhân vật; làm rõ mối quan hệ giữa các yếu tố đó trong việc thể hiện nội dung của tác phẩm.</a:t>
            </a:r>
          </a:p>
        </p:txBody>
      </p:sp>
      <p:sp>
        <p:nvSpPr>
          <p:cNvPr id="102" name="矩形 101"/>
          <p:cNvSpPr/>
          <p:nvPr/>
        </p:nvSpPr>
        <p:spPr>
          <a:xfrm>
            <a:off x="4967734" y="4855095"/>
            <a:ext cx="5340858" cy="1754324"/>
          </a:xfrm>
          <a:prstGeom prst="rect">
            <a:avLst/>
          </a:prstGeom>
        </p:spPr>
        <p:txBody>
          <a:bodyPr wrap="square" lIns="91438" tIns="45719" rIns="91438" bIns="45719">
            <a:spAutoFit/>
          </a:bodyPr>
          <a:lstStyle/>
          <a:p>
            <a:pPr>
              <a:lnSpc>
                <a:spcPct val="150000"/>
              </a:lnSpc>
            </a:pPr>
            <a:r>
              <a:rPr lang="en-US" sz="2400" b="1">
                <a:solidFill>
                  <a:srgbClr val="00B050"/>
                </a:solidFill>
                <a:latin typeface="Times New Roman" panose="02020603050405020304" pitchFamily="18" charset="0"/>
                <a:cs typeface="Times New Roman" panose="02020603050405020304" pitchFamily="18" charset="0"/>
              </a:rPr>
              <a:t>Tìm hiểu nội dung phản ánh và cách nhìn cuộc sống, con người của tác giả trong văn bản.</a:t>
            </a:r>
          </a:p>
        </p:txBody>
      </p:sp>
      <p:grpSp>
        <p:nvGrpSpPr>
          <p:cNvPr id="103" name="组合 102"/>
          <p:cNvGrpSpPr/>
          <p:nvPr/>
        </p:nvGrpSpPr>
        <p:grpSpPr>
          <a:xfrm>
            <a:off x="10308592" y="4880210"/>
            <a:ext cx="1478249" cy="1616399"/>
            <a:chOff x="9886950" y="4535871"/>
            <a:chExt cx="1834461" cy="2005899"/>
          </a:xfrm>
        </p:grpSpPr>
        <p:sp>
          <p:nvSpPr>
            <p:cNvPr id="104" name="圆角矩形 103"/>
            <p:cNvSpPr/>
            <p:nvPr/>
          </p:nvSpPr>
          <p:spPr>
            <a:xfrm>
              <a:off x="10526487" y="5428190"/>
              <a:ext cx="328183" cy="134639"/>
            </a:xfrm>
            <a:prstGeom prst="roundRect">
              <a:avLst/>
            </a:prstGeom>
            <a:solidFill>
              <a:srgbClr val="C8740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圆角矩形 104"/>
            <p:cNvSpPr/>
            <p:nvPr/>
          </p:nvSpPr>
          <p:spPr>
            <a:xfrm rot="1452078">
              <a:off x="10593807" y="5007442"/>
              <a:ext cx="286109" cy="488068"/>
            </a:xfrm>
            <a:prstGeom prst="roundRect">
              <a:avLst>
                <a:gd name="adj" fmla="val 50000"/>
              </a:avLst>
            </a:prstGeom>
            <a:solidFill>
              <a:srgbClr val="FFC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6" name="组合 105"/>
            <p:cNvGrpSpPr/>
            <p:nvPr/>
          </p:nvGrpSpPr>
          <p:grpSpPr>
            <a:xfrm rot="17559220">
              <a:off x="10526211" y="4117280"/>
              <a:ext cx="611597" cy="1772498"/>
              <a:chOff x="2994660" y="1680210"/>
              <a:chExt cx="1234440" cy="3577590"/>
            </a:xfrm>
            <a:solidFill>
              <a:srgbClr val="FFC000"/>
            </a:solidFill>
          </p:grpSpPr>
          <p:sp>
            <p:nvSpPr>
              <p:cNvPr id="118" name="椭圆 117"/>
              <p:cNvSpPr/>
              <p:nvPr/>
            </p:nvSpPr>
            <p:spPr>
              <a:xfrm>
                <a:off x="3080385" y="1680210"/>
                <a:ext cx="1062990" cy="1062990"/>
              </a:xfrm>
              <a:prstGeom prst="ellipse">
                <a:avLst/>
              </a:prstGeom>
              <a:solidFill>
                <a:srgbClr val="84F6FC"/>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矩形 118"/>
              <p:cNvSpPr/>
              <p:nvPr/>
            </p:nvSpPr>
            <p:spPr>
              <a:xfrm>
                <a:off x="3423285" y="4983480"/>
                <a:ext cx="377190" cy="27432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矩形 119"/>
              <p:cNvSpPr/>
              <p:nvPr/>
            </p:nvSpPr>
            <p:spPr>
              <a:xfrm>
                <a:off x="3314700" y="4297680"/>
                <a:ext cx="594360" cy="74295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矩形 120"/>
              <p:cNvSpPr/>
              <p:nvPr/>
            </p:nvSpPr>
            <p:spPr>
              <a:xfrm>
                <a:off x="3177540" y="2514600"/>
                <a:ext cx="868680" cy="1874520"/>
              </a:xfrm>
              <a:prstGeom prst="rect">
                <a:avLst/>
              </a:prstGeom>
              <a:grpFill/>
              <a:ln w="635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梯形 121"/>
              <p:cNvSpPr/>
              <p:nvPr/>
            </p:nvSpPr>
            <p:spPr>
              <a:xfrm>
                <a:off x="2994660" y="2137410"/>
                <a:ext cx="1234440" cy="457200"/>
              </a:xfrm>
              <a:prstGeom prst="trapezoid">
                <a:avLst>
                  <a:gd name="adj" fmla="val 4323"/>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7" name="椭圆 106"/>
            <p:cNvSpPr/>
            <p:nvPr/>
          </p:nvSpPr>
          <p:spPr>
            <a:xfrm>
              <a:off x="10644296" y="5276721"/>
              <a:ext cx="100980" cy="1009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8" name="直接连接符 107"/>
            <p:cNvCxnSpPr>
              <a:stCxn id="104" idx="2"/>
            </p:cNvCxnSpPr>
            <p:nvPr/>
          </p:nvCxnSpPr>
          <p:spPr>
            <a:xfrm flipH="1">
              <a:off x="10686371" y="5562830"/>
              <a:ext cx="4207" cy="95089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10274038" y="5565635"/>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a:off x="10806985" y="5551610"/>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10080494" y="6530550"/>
              <a:ext cx="1489448" cy="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a:off x="9886950" y="6541770"/>
              <a:ext cx="103784" cy="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a:off x="11665311" y="6527745"/>
              <a:ext cx="56100" cy="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矩形 113"/>
            <p:cNvSpPr/>
            <p:nvPr/>
          </p:nvSpPr>
          <p:spPr>
            <a:xfrm rot="17559220">
              <a:off x="10853495" y="4455518"/>
              <a:ext cx="79608" cy="824798"/>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矩形 114"/>
            <p:cNvSpPr/>
            <p:nvPr/>
          </p:nvSpPr>
          <p:spPr>
            <a:xfrm rot="17559220">
              <a:off x="10743004" y="4722219"/>
              <a:ext cx="79608" cy="824798"/>
            </a:xfrm>
            <a:prstGeom prst="rect">
              <a:avLst/>
            </a:prstGeom>
            <a:solidFill>
              <a:srgbClr val="FC9204"/>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矩形 115"/>
            <p:cNvSpPr/>
            <p:nvPr/>
          </p:nvSpPr>
          <p:spPr>
            <a:xfrm rot="17559220">
              <a:off x="10372657" y="4488927"/>
              <a:ext cx="84972" cy="178859"/>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矩形 116"/>
            <p:cNvSpPr/>
            <p:nvPr/>
          </p:nvSpPr>
          <p:spPr>
            <a:xfrm rot="17559220">
              <a:off x="11189014" y="5155725"/>
              <a:ext cx="256730" cy="87380"/>
            </a:xfrm>
            <a:prstGeom prst="rect">
              <a:avLst/>
            </a:prstGeom>
            <a:solidFill>
              <a:schemeClr val="tx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659352213"/>
      </p:ext>
    </p:extLst>
  </p:cSld>
  <p:clrMapOvr>
    <a:masterClrMapping/>
  </p:clrMapOvr>
  <p:transition advTm="100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1000" fill="hold"/>
                                            <p:tgtEl>
                                              <p:spTgt spid="83"/>
                                            </p:tgtEl>
                                            <p:attrNameLst>
                                              <p:attrName>ppt_x</p:attrName>
                                            </p:attrNameLst>
                                          </p:cBhvr>
                                          <p:tavLst>
                                            <p:tav tm="0">
                                              <p:val>
                                                <p:strVal val="0-#ppt_w/2"/>
                                              </p:val>
                                            </p:tav>
                                            <p:tav tm="100000">
                                              <p:val>
                                                <p:strVal val="#ppt_x"/>
                                              </p:val>
                                            </p:tav>
                                          </p:tavLst>
                                        </p:anim>
                                        <p:anim calcmode="lin" valueType="num">
                                          <p:cBhvr additive="base">
                                            <p:cTn id="8" dur="1000" fill="hold"/>
                                            <p:tgtEl>
                                              <p:spTgt spid="83"/>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100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par>
                                    <p:cTn id="14" presetID="53" presetClass="entr" presetSubtype="16" fill="hold" grpId="0" nodeType="withEffect">
                                      <p:stCondLst>
                                        <p:cond delay="175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par>
                                    <p:cTn id="19" presetID="8" presetClass="emph" presetSubtype="0" fill="hold" grpId="1" nodeType="withEffect">
                                      <p:stCondLst>
                                        <p:cond delay="1750"/>
                                      </p:stCondLst>
                                      <p:childTnLst>
                                        <p:animRot by="21600000">
                                          <p:cBhvr>
                                            <p:cTn id="20" dur="11500" fill="hold"/>
                                            <p:tgtEl>
                                              <p:spTgt spid="6"/>
                                            </p:tgtEl>
                                            <p:attrNameLst>
                                              <p:attrName>r</p:attrName>
                                            </p:attrNameLst>
                                          </p:cBhvr>
                                        </p:animRot>
                                      </p:childTnLst>
                                    </p:cTn>
                                  </p:par>
                                  <p:par>
                                    <p:cTn id="21" presetID="2" presetClass="entr" presetSubtype="8" fill="hold" grpId="0" nodeType="withEffect" p14:presetBounceEnd="50000">
                                      <p:stCondLst>
                                        <p:cond delay="1750"/>
                                      </p:stCondLst>
                                      <p:childTnLst>
                                        <p:set>
                                          <p:cBhvr>
                                            <p:cTn id="22" dur="1" fill="hold">
                                              <p:stCondLst>
                                                <p:cond delay="0"/>
                                              </p:stCondLst>
                                            </p:cTn>
                                            <p:tgtEl>
                                              <p:spTgt spid="2"/>
                                            </p:tgtEl>
                                            <p:attrNameLst>
                                              <p:attrName>style.visibility</p:attrName>
                                            </p:attrNameLst>
                                          </p:cBhvr>
                                          <p:to>
                                            <p:strVal val="visible"/>
                                          </p:to>
                                        </p:set>
                                        <p:anim calcmode="lin" valueType="num" p14:bounceEnd="50000">
                                          <p:cBhvr additive="base">
                                            <p:cTn id="23" dur="125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24" dur="1250" fill="hold"/>
                                            <p:tgtEl>
                                              <p:spTgt spid="2"/>
                                            </p:tgtEl>
                                            <p:attrNameLst>
                                              <p:attrName>ppt_y</p:attrName>
                                            </p:attrNameLst>
                                          </p:cBhvr>
                                          <p:tavLst>
                                            <p:tav tm="0">
                                              <p:val>
                                                <p:strVal val="#ppt_y"/>
                                              </p:val>
                                            </p:tav>
                                            <p:tav tm="100000">
                                              <p:val>
                                                <p:strVal val="#ppt_y"/>
                                              </p:val>
                                            </p:tav>
                                          </p:tavLst>
                                        </p:anim>
                                      </p:childTnLst>
                                    </p:cTn>
                                  </p:par>
                                  <p:par>
                                    <p:cTn id="25" presetID="22" presetClass="entr" presetSubtype="4" fill="hold" nodeType="withEffect">
                                      <p:stCondLst>
                                        <p:cond delay="3000"/>
                                      </p:stCondLst>
                                      <p:childTnLst>
                                        <p:set>
                                          <p:cBhvr>
                                            <p:cTn id="26" dur="1" fill="hold">
                                              <p:stCondLst>
                                                <p:cond delay="0"/>
                                              </p:stCondLst>
                                            </p:cTn>
                                            <p:tgtEl>
                                              <p:spTgt spid="81"/>
                                            </p:tgtEl>
                                            <p:attrNameLst>
                                              <p:attrName>style.visibility</p:attrName>
                                            </p:attrNameLst>
                                          </p:cBhvr>
                                          <p:to>
                                            <p:strVal val="visible"/>
                                          </p:to>
                                        </p:set>
                                        <p:animEffect transition="in" filter="wipe(down)">
                                          <p:cBhvr>
                                            <p:cTn id="27" dur="1000"/>
                                            <p:tgtEl>
                                              <p:spTgt spid="81"/>
                                            </p:tgtEl>
                                          </p:cBhvr>
                                        </p:animEffect>
                                      </p:childTnLst>
                                    </p:cTn>
                                  </p:par>
                                  <p:par>
                                    <p:cTn id="28" presetID="42" presetClass="entr" presetSubtype="0" fill="hold" nodeType="withEffect">
                                      <p:stCondLst>
                                        <p:cond delay="400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par>
                                    <p:cTn id="33" presetID="22" presetClass="entr" presetSubtype="2" fill="hold" nodeType="withEffect">
                                      <p:stCondLst>
                                        <p:cond delay="4750"/>
                                      </p:stCondLst>
                                      <p:childTnLst>
                                        <p:set>
                                          <p:cBhvr>
                                            <p:cTn id="34" dur="1" fill="hold">
                                              <p:stCondLst>
                                                <p:cond delay="0"/>
                                              </p:stCondLst>
                                            </p:cTn>
                                            <p:tgtEl>
                                              <p:spTgt spid="93"/>
                                            </p:tgtEl>
                                            <p:attrNameLst>
                                              <p:attrName>style.visibility</p:attrName>
                                            </p:attrNameLst>
                                          </p:cBhvr>
                                          <p:to>
                                            <p:strVal val="visible"/>
                                          </p:to>
                                        </p:set>
                                        <p:animEffect transition="in" filter="wipe(right)">
                                          <p:cBhvr>
                                            <p:cTn id="35" dur="1250"/>
                                            <p:tgtEl>
                                              <p:spTgt spid="93"/>
                                            </p:tgtEl>
                                          </p:cBhvr>
                                        </p:animEffect>
                                      </p:childTnLst>
                                    </p:cTn>
                                  </p:par>
                                  <p:par>
                                    <p:cTn id="36" presetID="31" presetClass="entr" presetSubtype="0" fill="hold" grpId="0" nodeType="withEffect">
                                      <p:stCondLst>
                                        <p:cond delay="8000"/>
                                      </p:stCondLst>
                                      <p:childTnLst>
                                        <p:set>
                                          <p:cBhvr>
                                            <p:cTn id="37" dur="1" fill="hold">
                                              <p:stCondLst>
                                                <p:cond delay="0"/>
                                              </p:stCondLst>
                                            </p:cTn>
                                            <p:tgtEl>
                                              <p:spTgt spid="7"/>
                                            </p:tgtEl>
                                            <p:attrNameLst>
                                              <p:attrName>style.visibility</p:attrName>
                                            </p:attrNameLst>
                                          </p:cBhvr>
                                          <p:to>
                                            <p:strVal val="visible"/>
                                          </p:to>
                                        </p:set>
                                        <p:anim calcmode="lin" valueType="num">
                                          <p:cBhvr>
                                            <p:cTn id="38" dur="750" fill="hold"/>
                                            <p:tgtEl>
                                              <p:spTgt spid="7"/>
                                            </p:tgtEl>
                                            <p:attrNameLst>
                                              <p:attrName>ppt_w</p:attrName>
                                            </p:attrNameLst>
                                          </p:cBhvr>
                                          <p:tavLst>
                                            <p:tav tm="0">
                                              <p:val>
                                                <p:fltVal val="0"/>
                                              </p:val>
                                            </p:tav>
                                            <p:tav tm="100000">
                                              <p:val>
                                                <p:strVal val="#ppt_w"/>
                                              </p:val>
                                            </p:tav>
                                          </p:tavLst>
                                        </p:anim>
                                        <p:anim calcmode="lin" valueType="num">
                                          <p:cBhvr>
                                            <p:cTn id="39" dur="750" fill="hold"/>
                                            <p:tgtEl>
                                              <p:spTgt spid="7"/>
                                            </p:tgtEl>
                                            <p:attrNameLst>
                                              <p:attrName>ppt_h</p:attrName>
                                            </p:attrNameLst>
                                          </p:cBhvr>
                                          <p:tavLst>
                                            <p:tav tm="0">
                                              <p:val>
                                                <p:fltVal val="0"/>
                                              </p:val>
                                            </p:tav>
                                            <p:tav tm="100000">
                                              <p:val>
                                                <p:strVal val="#ppt_h"/>
                                              </p:val>
                                            </p:tav>
                                          </p:tavLst>
                                        </p:anim>
                                        <p:anim calcmode="lin" valueType="num">
                                          <p:cBhvr>
                                            <p:cTn id="40" dur="750" fill="hold"/>
                                            <p:tgtEl>
                                              <p:spTgt spid="7"/>
                                            </p:tgtEl>
                                            <p:attrNameLst>
                                              <p:attrName>style.rotation</p:attrName>
                                            </p:attrNameLst>
                                          </p:cBhvr>
                                          <p:tavLst>
                                            <p:tav tm="0">
                                              <p:val>
                                                <p:fltVal val="90"/>
                                              </p:val>
                                            </p:tav>
                                            <p:tav tm="100000">
                                              <p:val>
                                                <p:fltVal val="0"/>
                                              </p:val>
                                            </p:tav>
                                          </p:tavLst>
                                        </p:anim>
                                        <p:animEffect transition="in" filter="fade">
                                          <p:cBhvr>
                                            <p:cTn id="41" dur="750"/>
                                            <p:tgtEl>
                                              <p:spTgt spid="7"/>
                                            </p:tgtEl>
                                          </p:cBhvr>
                                        </p:animEffect>
                                      </p:childTnLst>
                                    </p:cTn>
                                  </p:par>
                                  <p:par>
                                    <p:cTn id="42" presetID="53" presetClass="entr" presetSubtype="16" fill="hold" nodeType="withEffect">
                                      <p:stCondLst>
                                        <p:cond delay="8750"/>
                                      </p:stCondLst>
                                      <p:childTnLst>
                                        <p:set>
                                          <p:cBhvr>
                                            <p:cTn id="43" dur="1" fill="hold">
                                              <p:stCondLst>
                                                <p:cond delay="0"/>
                                              </p:stCondLst>
                                            </p:cTn>
                                            <p:tgtEl>
                                              <p:spTgt spid="73"/>
                                            </p:tgtEl>
                                            <p:attrNameLst>
                                              <p:attrName>style.visibility</p:attrName>
                                            </p:attrNameLst>
                                          </p:cBhvr>
                                          <p:to>
                                            <p:strVal val="visible"/>
                                          </p:to>
                                        </p:set>
                                        <p:anim calcmode="lin" valueType="num">
                                          <p:cBhvr>
                                            <p:cTn id="44" dur="750" fill="hold"/>
                                            <p:tgtEl>
                                              <p:spTgt spid="73"/>
                                            </p:tgtEl>
                                            <p:attrNameLst>
                                              <p:attrName>ppt_w</p:attrName>
                                            </p:attrNameLst>
                                          </p:cBhvr>
                                          <p:tavLst>
                                            <p:tav tm="0">
                                              <p:val>
                                                <p:fltVal val="0"/>
                                              </p:val>
                                            </p:tav>
                                            <p:tav tm="100000">
                                              <p:val>
                                                <p:strVal val="#ppt_w"/>
                                              </p:val>
                                            </p:tav>
                                          </p:tavLst>
                                        </p:anim>
                                        <p:anim calcmode="lin" valueType="num">
                                          <p:cBhvr>
                                            <p:cTn id="45" dur="750" fill="hold"/>
                                            <p:tgtEl>
                                              <p:spTgt spid="73"/>
                                            </p:tgtEl>
                                            <p:attrNameLst>
                                              <p:attrName>ppt_h</p:attrName>
                                            </p:attrNameLst>
                                          </p:cBhvr>
                                          <p:tavLst>
                                            <p:tav tm="0">
                                              <p:val>
                                                <p:fltVal val="0"/>
                                              </p:val>
                                            </p:tav>
                                            <p:tav tm="100000">
                                              <p:val>
                                                <p:strVal val="#ppt_h"/>
                                              </p:val>
                                            </p:tav>
                                          </p:tavLst>
                                        </p:anim>
                                        <p:animEffect transition="in" filter="fade">
                                          <p:cBhvr>
                                            <p:cTn id="46" dur="750"/>
                                            <p:tgtEl>
                                              <p:spTgt spid="73"/>
                                            </p:tgtEl>
                                          </p:cBhvr>
                                        </p:animEffect>
                                      </p:childTnLst>
                                    </p:cTn>
                                  </p:par>
                                  <p:par>
                                    <p:cTn id="47" presetID="53" presetClass="entr" presetSubtype="16" fill="hold" nodeType="withEffect">
                                      <p:stCondLst>
                                        <p:cond delay="9250"/>
                                      </p:stCondLst>
                                      <p:childTnLst>
                                        <p:set>
                                          <p:cBhvr>
                                            <p:cTn id="48" dur="1" fill="hold">
                                              <p:stCondLst>
                                                <p:cond delay="0"/>
                                              </p:stCondLst>
                                            </p:cTn>
                                            <p:tgtEl>
                                              <p:spTgt spid="77"/>
                                            </p:tgtEl>
                                            <p:attrNameLst>
                                              <p:attrName>style.visibility</p:attrName>
                                            </p:attrNameLst>
                                          </p:cBhvr>
                                          <p:to>
                                            <p:strVal val="visible"/>
                                          </p:to>
                                        </p:set>
                                        <p:anim calcmode="lin" valueType="num">
                                          <p:cBhvr>
                                            <p:cTn id="49" dur="750" fill="hold"/>
                                            <p:tgtEl>
                                              <p:spTgt spid="77"/>
                                            </p:tgtEl>
                                            <p:attrNameLst>
                                              <p:attrName>ppt_w</p:attrName>
                                            </p:attrNameLst>
                                          </p:cBhvr>
                                          <p:tavLst>
                                            <p:tav tm="0">
                                              <p:val>
                                                <p:fltVal val="0"/>
                                              </p:val>
                                            </p:tav>
                                            <p:tav tm="100000">
                                              <p:val>
                                                <p:strVal val="#ppt_w"/>
                                              </p:val>
                                            </p:tav>
                                          </p:tavLst>
                                        </p:anim>
                                        <p:anim calcmode="lin" valueType="num">
                                          <p:cBhvr>
                                            <p:cTn id="50" dur="750" fill="hold"/>
                                            <p:tgtEl>
                                              <p:spTgt spid="77"/>
                                            </p:tgtEl>
                                            <p:attrNameLst>
                                              <p:attrName>ppt_h</p:attrName>
                                            </p:attrNameLst>
                                          </p:cBhvr>
                                          <p:tavLst>
                                            <p:tav tm="0">
                                              <p:val>
                                                <p:fltVal val="0"/>
                                              </p:val>
                                            </p:tav>
                                            <p:tav tm="100000">
                                              <p:val>
                                                <p:strVal val="#ppt_h"/>
                                              </p:val>
                                            </p:tav>
                                          </p:tavLst>
                                        </p:anim>
                                        <p:animEffect transition="in" filter="fade">
                                          <p:cBhvr>
                                            <p:cTn id="51" dur="750"/>
                                            <p:tgtEl>
                                              <p:spTgt spid="77"/>
                                            </p:tgtEl>
                                          </p:cBhvr>
                                        </p:animEffect>
                                      </p:childTnLst>
                                    </p:cTn>
                                  </p:par>
                                  <p:par>
                                    <p:cTn id="52" presetID="53" presetClass="entr" presetSubtype="16" fill="hold" nodeType="withEffect">
                                      <p:stCondLst>
                                        <p:cond delay="9750"/>
                                      </p:stCondLst>
                                      <p:childTnLst>
                                        <p:set>
                                          <p:cBhvr>
                                            <p:cTn id="53" dur="1" fill="hold">
                                              <p:stCondLst>
                                                <p:cond delay="0"/>
                                              </p:stCondLst>
                                            </p:cTn>
                                            <p:tgtEl>
                                              <p:spTgt spid="78"/>
                                            </p:tgtEl>
                                            <p:attrNameLst>
                                              <p:attrName>style.visibility</p:attrName>
                                            </p:attrNameLst>
                                          </p:cBhvr>
                                          <p:to>
                                            <p:strVal val="visible"/>
                                          </p:to>
                                        </p:set>
                                        <p:anim calcmode="lin" valueType="num">
                                          <p:cBhvr>
                                            <p:cTn id="54" dur="750" fill="hold"/>
                                            <p:tgtEl>
                                              <p:spTgt spid="78"/>
                                            </p:tgtEl>
                                            <p:attrNameLst>
                                              <p:attrName>ppt_w</p:attrName>
                                            </p:attrNameLst>
                                          </p:cBhvr>
                                          <p:tavLst>
                                            <p:tav tm="0">
                                              <p:val>
                                                <p:fltVal val="0"/>
                                              </p:val>
                                            </p:tav>
                                            <p:tav tm="100000">
                                              <p:val>
                                                <p:strVal val="#ppt_w"/>
                                              </p:val>
                                            </p:tav>
                                          </p:tavLst>
                                        </p:anim>
                                        <p:anim calcmode="lin" valueType="num">
                                          <p:cBhvr>
                                            <p:cTn id="55" dur="750" fill="hold"/>
                                            <p:tgtEl>
                                              <p:spTgt spid="78"/>
                                            </p:tgtEl>
                                            <p:attrNameLst>
                                              <p:attrName>ppt_h</p:attrName>
                                            </p:attrNameLst>
                                          </p:cBhvr>
                                          <p:tavLst>
                                            <p:tav tm="0">
                                              <p:val>
                                                <p:fltVal val="0"/>
                                              </p:val>
                                            </p:tav>
                                            <p:tav tm="100000">
                                              <p:val>
                                                <p:strVal val="#ppt_h"/>
                                              </p:val>
                                            </p:tav>
                                          </p:tavLst>
                                        </p:anim>
                                        <p:animEffect transition="in" filter="fade">
                                          <p:cBhvr>
                                            <p:cTn id="56" dur="750"/>
                                            <p:tgtEl>
                                              <p:spTgt spid="78"/>
                                            </p:tgtEl>
                                          </p:cBhvr>
                                        </p:animEffect>
                                      </p:childTnLst>
                                    </p:cTn>
                                  </p:par>
                                  <p:par>
                                    <p:cTn id="57" presetID="10" presetClass="entr" presetSubtype="0" fill="hold" nodeType="withEffect">
                                      <p:stCondLst>
                                        <p:cond delay="9750"/>
                                      </p:stCondLst>
                                      <p:childTnLst>
                                        <p:set>
                                          <p:cBhvr>
                                            <p:cTn id="58" dur="1" fill="hold">
                                              <p:stCondLst>
                                                <p:cond delay="0"/>
                                              </p:stCondLst>
                                            </p:cTn>
                                            <p:tgtEl>
                                              <p:spTgt spid="103"/>
                                            </p:tgtEl>
                                            <p:attrNameLst>
                                              <p:attrName>style.visibility</p:attrName>
                                            </p:attrNameLst>
                                          </p:cBhvr>
                                          <p:to>
                                            <p:strVal val="visible"/>
                                          </p:to>
                                        </p:set>
                                        <p:animEffect transition="in" filter="fade">
                                          <p:cBhvr>
                                            <p:cTn id="59" dur="750"/>
                                            <p:tgtEl>
                                              <p:spTgt spid="103"/>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99"/>
                                            </p:tgtEl>
                                            <p:attrNameLst>
                                              <p:attrName>style.visibility</p:attrName>
                                            </p:attrNameLst>
                                          </p:cBhvr>
                                          <p:to>
                                            <p:strVal val="visible"/>
                                          </p:to>
                                        </p:set>
                                        <p:animEffect transition="in" filter="barn(inVertical)">
                                          <p:cBhvr>
                                            <p:cTn id="64" dur="500"/>
                                            <p:tgtEl>
                                              <p:spTgt spid="99"/>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100"/>
                                            </p:tgtEl>
                                            <p:attrNameLst>
                                              <p:attrName>style.visibility</p:attrName>
                                            </p:attrNameLst>
                                          </p:cBhvr>
                                          <p:to>
                                            <p:strVal val="visible"/>
                                          </p:to>
                                        </p:set>
                                        <p:animEffect transition="in" filter="barn(inVertical)">
                                          <p:cBhvr>
                                            <p:cTn id="69" dur="500"/>
                                            <p:tgtEl>
                                              <p:spTgt spid="100"/>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102"/>
                                            </p:tgtEl>
                                            <p:attrNameLst>
                                              <p:attrName>style.visibility</p:attrName>
                                            </p:attrNameLst>
                                          </p:cBhvr>
                                          <p:to>
                                            <p:strVal val="visible"/>
                                          </p:to>
                                        </p:set>
                                        <p:animEffect transition="in" filter="wipe(down)">
                                          <p:cBhvr>
                                            <p:cTn id="74"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6" grpId="0" animBg="1"/>
          <p:bldP spid="6" grpId="1" animBg="1"/>
          <p:bldP spid="7" grpId="0" animBg="1"/>
          <p:bldP spid="2" grpId="0"/>
          <p:bldP spid="99" grpId="0"/>
          <p:bldP spid="100" grpId="0"/>
          <p:bldP spid="10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1000" fill="hold"/>
                                            <p:tgtEl>
                                              <p:spTgt spid="83"/>
                                            </p:tgtEl>
                                            <p:attrNameLst>
                                              <p:attrName>ppt_x</p:attrName>
                                            </p:attrNameLst>
                                          </p:cBhvr>
                                          <p:tavLst>
                                            <p:tav tm="0">
                                              <p:val>
                                                <p:strVal val="0-#ppt_w/2"/>
                                              </p:val>
                                            </p:tav>
                                            <p:tav tm="100000">
                                              <p:val>
                                                <p:strVal val="#ppt_x"/>
                                              </p:val>
                                            </p:tav>
                                          </p:tavLst>
                                        </p:anim>
                                        <p:anim calcmode="lin" valueType="num">
                                          <p:cBhvr additive="base">
                                            <p:cTn id="8" dur="1000" fill="hold"/>
                                            <p:tgtEl>
                                              <p:spTgt spid="83"/>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100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par>
                                    <p:cTn id="14" presetID="53" presetClass="entr" presetSubtype="16" fill="hold" grpId="0" nodeType="withEffect">
                                      <p:stCondLst>
                                        <p:cond delay="175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par>
                                    <p:cTn id="19" presetID="8" presetClass="emph" presetSubtype="0" fill="hold" grpId="1" nodeType="withEffect">
                                      <p:stCondLst>
                                        <p:cond delay="1750"/>
                                      </p:stCondLst>
                                      <p:childTnLst>
                                        <p:animRot by="21600000">
                                          <p:cBhvr>
                                            <p:cTn id="20" dur="11500" fill="hold"/>
                                            <p:tgtEl>
                                              <p:spTgt spid="6"/>
                                            </p:tgtEl>
                                            <p:attrNameLst>
                                              <p:attrName>r</p:attrName>
                                            </p:attrNameLst>
                                          </p:cBhvr>
                                        </p:animRot>
                                      </p:childTnLst>
                                    </p:cTn>
                                  </p:par>
                                  <p:par>
                                    <p:cTn id="21" presetID="2" presetClass="entr" presetSubtype="8" fill="hold" grpId="0" nodeType="withEffect">
                                      <p:stCondLst>
                                        <p:cond delay="175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1250" fill="hold"/>
                                            <p:tgtEl>
                                              <p:spTgt spid="2"/>
                                            </p:tgtEl>
                                            <p:attrNameLst>
                                              <p:attrName>ppt_x</p:attrName>
                                            </p:attrNameLst>
                                          </p:cBhvr>
                                          <p:tavLst>
                                            <p:tav tm="0">
                                              <p:val>
                                                <p:strVal val="0-#ppt_w/2"/>
                                              </p:val>
                                            </p:tav>
                                            <p:tav tm="100000">
                                              <p:val>
                                                <p:strVal val="#ppt_x"/>
                                              </p:val>
                                            </p:tav>
                                          </p:tavLst>
                                        </p:anim>
                                        <p:anim calcmode="lin" valueType="num">
                                          <p:cBhvr additive="base">
                                            <p:cTn id="24" dur="1250" fill="hold"/>
                                            <p:tgtEl>
                                              <p:spTgt spid="2"/>
                                            </p:tgtEl>
                                            <p:attrNameLst>
                                              <p:attrName>ppt_y</p:attrName>
                                            </p:attrNameLst>
                                          </p:cBhvr>
                                          <p:tavLst>
                                            <p:tav tm="0">
                                              <p:val>
                                                <p:strVal val="#ppt_y"/>
                                              </p:val>
                                            </p:tav>
                                            <p:tav tm="100000">
                                              <p:val>
                                                <p:strVal val="#ppt_y"/>
                                              </p:val>
                                            </p:tav>
                                          </p:tavLst>
                                        </p:anim>
                                      </p:childTnLst>
                                    </p:cTn>
                                  </p:par>
                                  <p:par>
                                    <p:cTn id="25" presetID="22" presetClass="entr" presetSubtype="4" fill="hold" nodeType="withEffect">
                                      <p:stCondLst>
                                        <p:cond delay="3000"/>
                                      </p:stCondLst>
                                      <p:childTnLst>
                                        <p:set>
                                          <p:cBhvr>
                                            <p:cTn id="26" dur="1" fill="hold">
                                              <p:stCondLst>
                                                <p:cond delay="0"/>
                                              </p:stCondLst>
                                            </p:cTn>
                                            <p:tgtEl>
                                              <p:spTgt spid="81"/>
                                            </p:tgtEl>
                                            <p:attrNameLst>
                                              <p:attrName>style.visibility</p:attrName>
                                            </p:attrNameLst>
                                          </p:cBhvr>
                                          <p:to>
                                            <p:strVal val="visible"/>
                                          </p:to>
                                        </p:set>
                                        <p:animEffect transition="in" filter="wipe(down)">
                                          <p:cBhvr>
                                            <p:cTn id="27" dur="1000"/>
                                            <p:tgtEl>
                                              <p:spTgt spid="81"/>
                                            </p:tgtEl>
                                          </p:cBhvr>
                                        </p:animEffect>
                                      </p:childTnLst>
                                    </p:cTn>
                                  </p:par>
                                  <p:par>
                                    <p:cTn id="28" presetID="42" presetClass="entr" presetSubtype="0" fill="hold" nodeType="withEffect">
                                      <p:stCondLst>
                                        <p:cond delay="400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par>
                                    <p:cTn id="33" presetID="22" presetClass="entr" presetSubtype="2" fill="hold" nodeType="withEffect">
                                      <p:stCondLst>
                                        <p:cond delay="4750"/>
                                      </p:stCondLst>
                                      <p:childTnLst>
                                        <p:set>
                                          <p:cBhvr>
                                            <p:cTn id="34" dur="1" fill="hold">
                                              <p:stCondLst>
                                                <p:cond delay="0"/>
                                              </p:stCondLst>
                                            </p:cTn>
                                            <p:tgtEl>
                                              <p:spTgt spid="93"/>
                                            </p:tgtEl>
                                            <p:attrNameLst>
                                              <p:attrName>style.visibility</p:attrName>
                                            </p:attrNameLst>
                                          </p:cBhvr>
                                          <p:to>
                                            <p:strVal val="visible"/>
                                          </p:to>
                                        </p:set>
                                        <p:animEffect transition="in" filter="wipe(right)">
                                          <p:cBhvr>
                                            <p:cTn id="35" dur="1250"/>
                                            <p:tgtEl>
                                              <p:spTgt spid="93"/>
                                            </p:tgtEl>
                                          </p:cBhvr>
                                        </p:animEffect>
                                      </p:childTnLst>
                                    </p:cTn>
                                  </p:par>
                                  <p:par>
                                    <p:cTn id="36" presetID="31" presetClass="entr" presetSubtype="0" fill="hold" grpId="0" nodeType="withEffect">
                                      <p:stCondLst>
                                        <p:cond delay="8000"/>
                                      </p:stCondLst>
                                      <p:childTnLst>
                                        <p:set>
                                          <p:cBhvr>
                                            <p:cTn id="37" dur="1" fill="hold">
                                              <p:stCondLst>
                                                <p:cond delay="0"/>
                                              </p:stCondLst>
                                            </p:cTn>
                                            <p:tgtEl>
                                              <p:spTgt spid="7"/>
                                            </p:tgtEl>
                                            <p:attrNameLst>
                                              <p:attrName>style.visibility</p:attrName>
                                            </p:attrNameLst>
                                          </p:cBhvr>
                                          <p:to>
                                            <p:strVal val="visible"/>
                                          </p:to>
                                        </p:set>
                                        <p:anim calcmode="lin" valueType="num">
                                          <p:cBhvr>
                                            <p:cTn id="38" dur="750" fill="hold"/>
                                            <p:tgtEl>
                                              <p:spTgt spid="7"/>
                                            </p:tgtEl>
                                            <p:attrNameLst>
                                              <p:attrName>ppt_w</p:attrName>
                                            </p:attrNameLst>
                                          </p:cBhvr>
                                          <p:tavLst>
                                            <p:tav tm="0">
                                              <p:val>
                                                <p:fltVal val="0"/>
                                              </p:val>
                                            </p:tav>
                                            <p:tav tm="100000">
                                              <p:val>
                                                <p:strVal val="#ppt_w"/>
                                              </p:val>
                                            </p:tav>
                                          </p:tavLst>
                                        </p:anim>
                                        <p:anim calcmode="lin" valueType="num">
                                          <p:cBhvr>
                                            <p:cTn id="39" dur="750" fill="hold"/>
                                            <p:tgtEl>
                                              <p:spTgt spid="7"/>
                                            </p:tgtEl>
                                            <p:attrNameLst>
                                              <p:attrName>ppt_h</p:attrName>
                                            </p:attrNameLst>
                                          </p:cBhvr>
                                          <p:tavLst>
                                            <p:tav tm="0">
                                              <p:val>
                                                <p:fltVal val="0"/>
                                              </p:val>
                                            </p:tav>
                                            <p:tav tm="100000">
                                              <p:val>
                                                <p:strVal val="#ppt_h"/>
                                              </p:val>
                                            </p:tav>
                                          </p:tavLst>
                                        </p:anim>
                                        <p:anim calcmode="lin" valueType="num">
                                          <p:cBhvr>
                                            <p:cTn id="40" dur="750" fill="hold"/>
                                            <p:tgtEl>
                                              <p:spTgt spid="7"/>
                                            </p:tgtEl>
                                            <p:attrNameLst>
                                              <p:attrName>style.rotation</p:attrName>
                                            </p:attrNameLst>
                                          </p:cBhvr>
                                          <p:tavLst>
                                            <p:tav tm="0">
                                              <p:val>
                                                <p:fltVal val="90"/>
                                              </p:val>
                                            </p:tav>
                                            <p:tav tm="100000">
                                              <p:val>
                                                <p:fltVal val="0"/>
                                              </p:val>
                                            </p:tav>
                                          </p:tavLst>
                                        </p:anim>
                                        <p:animEffect transition="in" filter="fade">
                                          <p:cBhvr>
                                            <p:cTn id="41" dur="750"/>
                                            <p:tgtEl>
                                              <p:spTgt spid="7"/>
                                            </p:tgtEl>
                                          </p:cBhvr>
                                        </p:animEffect>
                                      </p:childTnLst>
                                    </p:cTn>
                                  </p:par>
                                  <p:par>
                                    <p:cTn id="42" presetID="53" presetClass="entr" presetSubtype="16" fill="hold" nodeType="withEffect">
                                      <p:stCondLst>
                                        <p:cond delay="8750"/>
                                      </p:stCondLst>
                                      <p:childTnLst>
                                        <p:set>
                                          <p:cBhvr>
                                            <p:cTn id="43" dur="1" fill="hold">
                                              <p:stCondLst>
                                                <p:cond delay="0"/>
                                              </p:stCondLst>
                                            </p:cTn>
                                            <p:tgtEl>
                                              <p:spTgt spid="73"/>
                                            </p:tgtEl>
                                            <p:attrNameLst>
                                              <p:attrName>style.visibility</p:attrName>
                                            </p:attrNameLst>
                                          </p:cBhvr>
                                          <p:to>
                                            <p:strVal val="visible"/>
                                          </p:to>
                                        </p:set>
                                        <p:anim calcmode="lin" valueType="num">
                                          <p:cBhvr>
                                            <p:cTn id="44" dur="750" fill="hold"/>
                                            <p:tgtEl>
                                              <p:spTgt spid="73"/>
                                            </p:tgtEl>
                                            <p:attrNameLst>
                                              <p:attrName>ppt_w</p:attrName>
                                            </p:attrNameLst>
                                          </p:cBhvr>
                                          <p:tavLst>
                                            <p:tav tm="0">
                                              <p:val>
                                                <p:fltVal val="0"/>
                                              </p:val>
                                            </p:tav>
                                            <p:tav tm="100000">
                                              <p:val>
                                                <p:strVal val="#ppt_w"/>
                                              </p:val>
                                            </p:tav>
                                          </p:tavLst>
                                        </p:anim>
                                        <p:anim calcmode="lin" valueType="num">
                                          <p:cBhvr>
                                            <p:cTn id="45" dur="750" fill="hold"/>
                                            <p:tgtEl>
                                              <p:spTgt spid="73"/>
                                            </p:tgtEl>
                                            <p:attrNameLst>
                                              <p:attrName>ppt_h</p:attrName>
                                            </p:attrNameLst>
                                          </p:cBhvr>
                                          <p:tavLst>
                                            <p:tav tm="0">
                                              <p:val>
                                                <p:fltVal val="0"/>
                                              </p:val>
                                            </p:tav>
                                            <p:tav tm="100000">
                                              <p:val>
                                                <p:strVal val="#ppt_h"/>
                                              </p:val>
                                            </p:tav>
                                          </p:tavLst>
                                        </p:anim>
                                        <p:animEffect transition="in" filter="fade">
                                          <p:cBhvr>
                                            <p:cTn id="46" dur="750"/>
                                            <p:tgtEl>
                                              <p:spTgt spid="73"/>
                                            </p:tgtEl>
                                          </p:cBhvr>
                                        </p:animEffect>
                                      </p:childTnLst>
                                    </p:cTn>
                                  </p:par>
                                  <p:par>
                                    <p:cTn id="47" presetID="53" presetClass="entr" presetSubtype="16" fill="hold" nodeType="withEffect">
                                      <p:stCondLst>
                                        <p:cond delay="9250"/>
                                      </p:stCondLst>
                                      <p:childTnLst>
                                        <p:set>
                                          <p:cBhvr>
                                            <p:cTn id="48" dur="1" fill="hold">
                                              <p:stCondLst>
                                                <p:cond delay="0"/>
                                              </p:stCondLst>
                                            </p:cTn>
                                            <p:tgtEl>
                                              <p:spTgt spid="77"/>
                                            </p:tgtEl>
                                            <p:attrNameLst>
                                              <p:attrName>style.visibility</p:attrName>
                                            </p:attrNameLst>
                                          </p:cBhvr>
                                          <p:to>
                                            <p:strVal val="visible"/>
                                          </p:to>
                                        </p:set>
                                        <p:anim calcmode="lin" valueType="num">
                                          <p:cBhvr>
                                            <p:cTn id="49" dur="750" fill="hold"/>
                                            <p:tgtEl>
                                              <p:spTgt spid="77"/>
                                            </p:tgtEl>
                                            <p:attrNameLst>
                                              <p:attrName>ppt_w</p:attrName>
                                            </p:attrNameLst>
                                          </p:cBhvr>
                                          <p:tavLst>
                                            <p:tav tm="0">
                                              <p:val>
                                                <p:fltVal val="0"/>
                                              </p:val>
                                            </p:tav>
                                            <p:tav tm="100000">
                                              <p:val>
                                                <p:strVal val="#ppt_w"/>
                                              </p:val>
                                            </p:tav>
                                          </p:tavLst>
                                        </p:anim>
                                        <p:anim calcmode="lin" valueType="num">
                                          <p:cBhvr>
                                            <p:cTn id="50" dur="750" fill="hold"/>
                                            <p:tgtEl>
                                              <p:spTgt spid="77"/>
                                            </p:tgtEl>
                                            <p:attrNameLst>
                                              <p:attrName>ppt_h</p:attrName>
                                            </p:attrNameLst>
                                          </p:cBhvr>
                                          <p:tavLst>
                                            <p:tav tm="0">
                                              <p:val>
                                                <p:fltVal val="0"/>
                                              </p:val>
                                            </p:tav>
                                            <p:tav tm="100000">
                                              <p:val>
                                                <p:strVal val="#ppt_h"/>
                                              </p:val>
                                            </p:tav>
                                          </p:tavLst>
                                        </p:anim>
                                        <p:animEffect transition="in" filter="fade">
                                          <p:cBhvr>
                                            <p:cTn id="51" dur="750"/>
                                            <p:tgtEl>
                                              <p:spTgt spid="77"/>
                                            </p:tgtEl>
                                          </p:cBhvr>
                                        </p:animEffect>
                                      </p:childTnLst>
                                    </p:cTn>
                                  </p:par>
                                  <p:par>
                                    <p:cTn id="52" presetID="53" presetClass="entr" presetSubtype="16" fill="hold" nodeType="withEffect">
                                      <p:stCondLst>
                                        <p:cond delay="9750"/>
                                      </p:stCondLst>
                                      <p:childTnLst>
                                        <p:set>
                                          <p:cBhvr>
                                            <p:cTn id="53" dur="1" fill="hold">
                                              <p:stCondLst>
                                                <p:cond delay="0"/>
                                              </p:stCondLst>
                                            </p:cTn>
                                            <p:tgtEl>
                                              <p:spTgt spid="78"/>
                                            </p:tgtEl>
                                            <p:attrNameLst>
                                              <p:attrName>style.visibility</p:attrName>
                                            </p:attrNameLst>
                                          </p:cBhvr>
                                          <p:to>
                                            <p:strVal val="visible"/>
                                          </p:to>
                                        </p:set>
                                        <p:anim calcmode="lin" valueType="num">
                                          <p:cBhvr>
                                            <p:cTn id="54" dur="750" fill="hold"/>
                                            <p:tgtEl>
                                              <p:spTgt spid="78"/>
                                            </p:tgtEl>
                                            <p:attrNameLst>
                                              <p:attrName>ppt_w</p:attrName>
                                            </p:attrNameLst>
                                          </p:cBhvr>
                                          <p:tavLst>
                                            <p:tav tm="0">
                                              <p:val>
                                                <p:fltVal val="0"/>
                                              </p:val>
                                            </p:tav>
                                            <p:tav tm="100000">
                                              <p:val>
                                                <p:strVal val="#ppt_w"/>
                                              </p:val>
                                            </p:tav>
                                          </p:tavLst>
                                        </p:anim>
                                        <p:anim calcmode="lin" valueType="num">
                                          <p:cBhvr>
                                            <p:cTn id="55" dur="750" fill="hold"/>
                                            <p:tgtEl>
                                              <p:spTgt spid="78"/>
                                            </p:tgtEl>
                                            <p:attrNameLst>
                                              <p:attrName>ppt_h</p:attrName>
                                            </p:attrNameLst>
                                          </p:cBhvr>
                                          <p:tavLst>
                                            <p:tav tm="0">
                                              <p:val>
                                                <p:fltVal val="0"/>
                                              </p:val>
                                            </p:tav>
                                            <p:tav tm="100000">
                                              <p:val>
                                                <p:strVal val="#ppt_h"/>
                                              </p:val>
                                            </p:tav>
                                          </p:tavLst>
                                        </p:anim>
                                        <p:animEffect transition="in" filter="fade">
                                          <p:cBhvr>
                                            <p:cTn id="56" dur="750"/>
                                            <p:tgtEl>
                                              <p:spTgt spid="78"/>
                                            </p:tgtEl>
                                          </p:cBhvr>
                                        </p:animEffect>
                                      </p:childTnLst>
                                    </p:cTn>
                                  </p:par>
                                  <p:par>
                                    <p:cTn id="57" presetID="10" presetClass="entr" presetSubtype="0" fill="hold" nodeType="withEffect">
                                      <p:stCondLst>
                                        <p:cond delay="9750"/>
                                      </p:stCondLst>
                                      <p:childTnLst>
                                        <p:set>
                                          <p:cBhvr>
                                            <p:cTn id="58" dur="1" fill="hold">
                                              <p:stCondLst>
                                                <p:cond delay="0"/>
                                              </p:stCondLst>
                                            </p:cTn>
                                            <p:tgtEl>
                                              <p:spTgt spid="103"/>
                                            </p:tgtEl>
                                            <p:attrNameLst>
                                              <p:attrName>style.visibility</p:attrName>
                                            </p:attrNameLst>
                                          </p:cBhvr>
                                          <p:to>
                                            <p:strVal val="visible"/>
                                          </p:to>
                                        </p:set>
                                        <p:animEffect transition="in" filter="fade">
                                          <p:cBhvr>
                                            <p:cTn id="59" dur="750"/>
                                            <p:tgtEl>
                                              <p:spTgt spid="103"/>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99"/>
                                            </p:tgtEl>
                                            <p:attrNameLst>
                                              <p:attrName>style.visibility</p:attrName>
                                            </p:attrNameLst>
                                          </p:cBhvr>
                                          <p:to>
                                            <p:strVal val="visible"/>
                                          </p:to>
                                        </p:set>
                                        <p:animEffect transition="in" filter="barn(inVertical)">
                                          <p:cBhvr>
                                            <p:cTn id="64" dur="500"/>
                                            <p:tgtEl>
                                              <p:spTgt spid="99"/>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100"/>
                                            </p:tgtEl>
                                            <p:attrNameLst>
                                              <p:attrName>style.visibility</p:attrName>
                                            </p:attrNameLst>
                                          </p:cBhvr>
                                          <p:to>
                                            <p:strVal val="visible"/>
                                          </p:to>
                                        </p:set>
                                        <p:animEffect transition="in" filter="barn(inVertical)">
                                          <p:cBhvr>
                                            <p:cTn id="69" dur="500"/>
                                            <p:tgtEl>
                                              <p:spTgt spid="100"/>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102"/>
                                            </p:tgtEl>
                                            <p:attrNameLst>
                                              <p:attrName>style.visibility</p:attrName>
                                            </p:attrNameLst>
                                          </p:cBhvr>
                                          <p:to>
                                            <p:strVal val="visible"/>
                                          </p:to>
                                        </p:set>
                                        <p:animEffect transition="in" filter="wipe(down)">
                                          <p:cBhvr>
                                            <p:cTn id="74"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6" grpId="0" animBg="1"/>
          <p:bldP spid="6" grpId="1" animBg="1"/>
          <p:bldP spid="7" grpId="0" animBg="1"/>
          <p:bldP spid="2" grpId="0"/>
          <p:bldP spid="99" grpId="0"/>
          <p:bldP spid="100" grpId="0"/>
          <p:bldP spid="102"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组合 93"/>
          <p:cNvGrpSpPr/>
          <p:nvPr/>
        </p:nvGrpSpPr>
        <p:grpSpPr>
          <a:xfrm flipH="1">
            <a:off x="-180443" y="-108857"/>
            <a:ext cx="4759233" cy="4497976"/>
            <a:chOff x="7620003" y="-95794"/>
            <a:chExt cx="4759233" cy="4497976"/>
          </a:xfrm>
        </p:grpSpPr>
        <p:grpSp>
          <p:nvGrpSpPr>
            <p:cNvPr id="95" name="组合 94"/>
            <p:cNvGrpSpPr/>
            <p:nvPr/>
          </p:nvGrpSpPr>
          <p:grpSpPr>
            <a:xfrm>
              <a:off x="8203475" y="-95794"/>
              <a:ext cx="4175761" cy="3570514"/>
              <a:chOff x="8203475" y="-95794"/>
              <a:chExt cx="4175761" cy="3570514"/>
            </a:xfrm>
          </p:grpSpPr>
          <p:sp>
            <p:nvSpPr>
              <p:cNvPr id="97" name="矩形 96"/>
              <p:cNvSpPr/>
              <p:nvPr/>
            </p:nvSpPr>
            <p:spPr>
              <a:xfrm>
                <a:off x="8660674" y="0"/>
                <a:ext cx="3531326" cy="2769326"/>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任意多边形 97"/>
              <p:cNvSpPr/>
              <p:nvPr/>
            </p:nvSpPr>
            <p:spPr>
              <a:xfrm>
                <a:off x="8212184" y="-95794"/>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outerShdw blurRad="165100" dist="88900" algn="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任意多边形 98"/>
              <p:cNvSpPr/>
              <p:nvPr/>
            </p:nvSpPr>
            <p:spPr>
              <a:xfrm>
                <a:off x="8203475" y="-91440"/>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innerShdw blurRad="444500" dist="50800" dir="18900000">
                  <a:srgbClr val="91F0F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6" name="任意多边形 95"/>
            <p:cNvSpPr/>
            <p:nvPr/>
          </p:nvSpPr>
          <p:spPr>
            <a:xfrm>
              <a:off x="7620003" y="13063"/>
              <a:ext cx="4563291" cy="4389119"/>
            </a:xfrm>
            <a:custGeom>
              <a:avLst/>
              <a:gdLst>
                <a:gd name="connsiteX0" fmla="*/ 0 w 4563291"/>
                <a:gd name="connsiteY0" fmla="*/ 0 h 4389119"/>
                <a:gd name="connsiteX1" fmla="*/ 1195147 w 4563291"/>
                <a:gd name="connsiteY1" fmla="*/ 0 h 4389119"/>
                <a:gd name="connsiteX2" fmla="*/ 1195147 w 4563291"/>
                <a:gd name="connsiteY2" fmla="*/ 1271847 h 4389119"/>
                <a:gd name="connsiteX3" fmla="*/ 2160923 w 4563291"/>
                <a:gd name="connsiteY3" fmla="*/ 1271847 h 4389119"/>
                <a:gd name="connsiteX4" fmla="*/ 2160923 w 4563291"/>
                <a:gd name="connsiteY4" fmla="*/ 1724298 h 4389119"/>
                <a:gd name="connsiteX5" fmla="*/ 2586445 w 4563291"/>
                <a:gd name="connsiteY5" fmla="*/ 1724298 h 4389119"/>
                <a:gd name="connsiteX6" fmla="*/ 2586445 w 4563291"/>
                <a:gd name="connsiteY6" fmla="*/ 2169621 h 4389119"/>
                <a:gd name="connsiteX7" fmla="*/ 3078410 w 4563291"/>
                <a:gd name="connsiteY7" fmla="*/ 2169621 h 4389119"/>
                <a:gd name="connsiteX8" fmla="*/ 3078410 w 4563291"/>
                <a:gd name="connsiteY8" fmla="*/ 2508070 h 4389119"/>
                <a:gd name="connsiteX9" fmla="*/ 3866605 w 4563291"/>
                <a:gd name="connsiteY9" fmla="*/ 2508070 h 4389119"/>
                <a:gd name="connsiteX10" fmla="*/ 3866605 w 4563291"/>
                <a:gd name="connsiteY10" fmla="*/ 2743200 h 4389119"/>
                <a:gd name="connsiteX11" fmla="*/ 4563291 w 4563291"/>
                <a:gd name="connsiteY11" fmla="*/ 2743200 h 4389119"/>
                <a:gd name="connsiteX12" fmla="*/ 4563291 w 4563291"/>
                <a:gd name="connsiteY12" fmla="*/ 4389119 h 4389119"/>
                <a:gd name="connsiteX13" fmla="*/ 2595523 w 4563291"/>
                <a:gd name="connsiteY13" fmla="*/ 4389119 h 4389119"/>
                <a:gd name="connsiteX14" fmla="*/ 2595523 w 4563291"/>
                <a:gd name="connsiteY14" fmla="*/ 3366654 h 4389119"/>
                <a:gd name="connsiteX15" fmla="*/ 1690108 w 4563291"/>
                <a:gd name="connsiteY15" fmla="*/ 3366654 h 4389119"/>
                <a:gd name="connsiteX16" fmla="*/ 1690108 w 4563291"/>
                <a:gd name="connsiteY16" fmla="*/ 2867890 h 4389119"/>
                <a:gd name="connsiteX17" fmla="*/ 639826 w 4563291"/>
                <a:gd name="connsiteY17" fmla="*/ 2867890 h 4389119"/>
                <a:gd name="connsiteX18" fmla="*/ 639826 w 4563291"/>
                <a:gd name="connsiteY18" fmla="*/ 2019992 h 4389119"/>
                <a:gd name="connsiteX19" fmla="*/ 0 w 4563291"/>
                <a:gd name="connsiteY19" fmla="*/ 2019992 h 438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63291" h="4389119">
                  <a:moveTo>
                    <a:pt x="0" y="0"/>
                  </a:moveTo>
                  <a:lnTo>
                    <a:pt x="1195147" y="0"/>
                  </a:lnTo>
                  <a:lnTo>
                    <a:pt x="1195147" y="1271847"/>
                  </a:lnTo>
                  <a:lnTo>
                    <a:pt x="2160923" y="1271847"/>
                  </a:lnTo>
                  <a:lnTo>
                    <a:pt x="2160923" y="1724298"/>
                  </a:lnTo>
                  <a:lnTo>
                    <a:pt x="2586445" y="1724298"/>
                  </a:lnTo>
                  <a:lnTo>
                    <a:pt x="2586445" y="2169621"/>
                  </a:lnTo>
                  <a:lnTo>
                    <a:pt x="3078410" y="2169621"/>
                  </a:lnTo>
                  <a:lnTo>
                    <a:pt x="3078410" y="2508070"/>
                  </a:lnTo>
                  <a:lnTo>
                    <a:pt x="3866605" y="2508070"/>
                  </a:lnTo>
                  <a:lnTo>
                    <a:pt x="3866605" y="2743200"/>
                  </a:lnTo>
                  <a:lnTo>
                    <a:pt x="4563291" y="2743200"/>
                  </a:lnTo>
                  <a:lnTo>
                    <a:pt x="4563291" y="4389119"/>
                  </a:lnTo>
                  <a:lnTo>
                    <a:pt x="2595523" y="4389119"/>
                  </a:lnTo>
                  <a:lnTo>
                    <a:pt x="2595523" y="3366654"/>
                  </a:lnTo>
                  <a:lnTo>
                    <a:pt x="1690108" y="3366654"/>
                  </a:lnTo>
                  <a:lnTo>
                    <a:pt x="1690108" y="2867890"/>
                  </a:lnTo>
                  <a:lnTo>
                    <a:pt x="639826" y="2867890"/>
                  </a:lnTo>
                  <a:lnTo>
                    <a:pt x="639826" y="2019992"/>
                  </a:lnTo>
                  <a:lnTo>
                    <a:pt x="0" y="20199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7" name="任意多边形 116"/>
          <p:cNvSpPr/>
          <p:nvPr/>
        </p:nvSpPr>
        <p:spPr>
          <a:xfrm>
            <a:off x="3325181" y="1378252"/>
            <a:ext cx="5470189" cy="4094335"/>
          </a:xfrm>
          <a:custGeom>
            <a:avLst/>
            <a:gdLst>
              <a:gd name="connsiteX0" fmla="*/ 2766801 w 5470189"/>
              <a:gd name="connsiteY0" fmla="*/ 0 h 4094335"/>
              <a:gd name="connsiteX1" fmla="*/ 3728208 w 5470189"/>
              <a:gd name="connsiteY1" fmla="*/ 398228 h 4094335"/>
              <a:gd name="connsiteX2" fmla="*/ 3793514 w 5470189"/>
              <a:gd name="connsiteY2" fmla="*/ 470083 h 4094335"/>
              <a:gd name="connsiteX3" fmla="*/ 4324261 w 5470189"/>
              <a:gd name="connsiteY3" fmla="*/ 373949 h 4094335"/>
              <a:gd name="connsiteX4" fmla="*/ 4029838 w 5470189"/>
              <a:gd name="connsiteY4" fmla="*/ 858408 h 4094335"/>
              <a:gd name="connsiteX5" fmla="*/ 4065309 w 5470189"/>
              <a:gd name="connsiteY5" fmla="*/ 955321 h 4094335"/>
              <a:gd name="connsiteX6" fmla="*/ 4126435 w 5470189"/>
              <a:gd name="connsiteY6" fmla="*/ 1359635 h 4094335"/>
              <a:gd name="connsiteX7" fmla="*/ 4123488 w 5470189"/>
              <a:gd name="connsiteY7" fmla="*/ 1417999 h 4094335"/>
              <a:gd name="connsiteX8" fmla="*/ 4165905 w 5470189"/>
              <a:gd name="connsiteY8" fmla="*/ 1428906 h 4094335"/>
              <a:gd name="connsiteX9" fmla="*/ 4164354 w 5470189"/>
              <a:gd name="connsiteY9" fmla="*/ 1439069 h 4094335"/>
              <a:gd name="connsiteX10" fmla="*/ 4213113 w 5470189"/>
              <a:gd name="connsiteY10" fmla="*/ 1456408 h 4094335"/>
              <a:gd name="connsiteX11" fmla="*/ 5064764 w 5470189"/>
              <a:gd name="connsiteY11" fmla="*/ 2716106 h 4094335"/>
              <a:gd name="connsiteX12" fmla="*/ 5057759 w 5470189"/>
              <a:gd name="connsiteY12" fmla="*/ 2854839 h 4094335"/>
              <a:gd name="connsiteX13" fmla="*/ 5048361 w 5470189"/>
              <a:gd name="connsiteY13" fmla="*/ 2916420 h 4094335"/>
              <a:gd name="connsiteX14" fmla="*/ 5470189 w 5470189"/>
              <a:gd name="connsiteY14" fmla="*/ 3286875 h 4094335"/>
              <a:gd name="connsiteX15" fmla="*/ 4922738 w 5470189"/>
              <a:gd name="connsiteY15" fmla="*/ 3317741 h 4094335"/>
              <a:gd name="connsiteX16" fmla="*/ 4900997 w 5470189"/>
              <a:gd name="connsiteY16" fmla="*/ 3362874 h 4094335"/>
              <a:gd name="connsiteX17" fmla="*/ 3707889 w 5470189"/>
              <a:gd name="connsiteY17" fmla="*/ 4072981 h 4094335"/>
              <a:gd name="connsiteX18" fmla="*/ 2844791 w 5470189"/>
              <a:gd name="connsiteY18" fmla="*/ 3763137 h 4094335"/>
              <a:gd name="connsiteX19" fmla="*/ 2783265 w 5470189"/>
              <a:gd name="connsiteY19" fmla="*/ 3707219 h 4094335"/>
              <a:gd name="connsiteX20" fmla="*/ 2703970 w 5470189"/>
              <a:gd name="connsiteY20" fmla="*/ 3779288 h 4094335"/>
              <a:gd name="connsiteX21" fmla="*/ 1826375 w 5470189"/>
              <a:gd name="connsiteY21" fmla="*/ 4094335 h 4094335"/>
              <a:gd name="connsiteX22" fmla="*/ 446711 w 5470189"/>
              <a:gd name="connsiteY22" fmla="*/ 2714671 h 4094335"/>
              <a:gd name="connsiteX23" fmla="*/ 457584 w 5470189"/>
              <a:gd name="connsiteY23" fmla="*/ 2581990 h 4094335"/>
              <a:gd name="connsiteX24" fmla="*/ 0 w 5470189"/>
              <a:gd name="connsiteY24" fmla="*/ 2213080 h 4094335"/>
              <a:gd name="connsiteX25" fmla="*/ 576384 w 5470189"/>
              <a:gd name="connsiteY25" fmla="*/ 2139144 h 4094335"/>
              <a:gd name="connsiteX26" fmla="*/ 605351 w 5470189"/>
              <a:gd name="connsiteY26" fmla="*/ 2071756 h 4094335"/>
              <a:gd name="connsiteX27" fmla="*/ 1312666 w 5470189"/>
              <a:gd name="connsiteY27" fmla="*/ 1433816 h 4094335"/>
              <a:gd name="connsiteX28" fmla="*/ 1409179 w 5470189"/>
              <a:gd name="connsiteY28" fmla="*/ 1399497 h 4094335"/>
              <a:gd name="connsiteX29" fmla="*/ 1407166 w 5470189"/>
              <a:gd name="connsiteY29" fmla="*/ 1359635 h 4094335"/>
              <a:gd name="connsiteX30" fmla="*/ 2766801 w 5470189"/>
              <a:gd name="connsiteY30" fmla="*/ 0 h 409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470189" h="4094335">
                <a:moveTo>
                  <a:pt x="2766801" y="0"/>
                </a:moveTo>
                <a:cubicBezTo>
                  <a:pt x="3142253" y="0"/>
                  <a:pt x="3482162" y="152182"/>
                  <a:pt x="3728208" y="398228"/>
                </a:cubicBezTo>
                <a:lnTo>
                  <a:pt x="3793514" y="470083"/>
                </a:lnTo>
                <a:lnTo>
                  <a:pt x="4324261" y="373949"/>
                </a:lnTo>
                <a:lnTo>
                  <a:pt x="4029838" y="858408"/>
                </a:lnTo>
                <a:lnTo>
                  <a:pt x="4065309" y="955321"/>
                </a:lnTo>
                <a:cubicBezTo>
                  <a:pt x="4105035" y="1083043"/>
                  <a:pt x="4126435" y="1218840"/>
                  <a:pt x="4126435" y="1359635"/>
                </a:cubicBezTo>
                <a:lnTo>
                  <a:pt x="4123488" y="1417999"/>
                </a:lnTo>
                <a:lnTo>
                  <a:pt x="4165905" y="1428906"/>
                </a:lnTo>
                <a:lnTo>
                  <a:pt x="4164354" y="1439069"/>
                </a:lnTo>
                <a:lnTo>
                  <a:pt x="4213113" y="1456408"/>
                </a:lnTo>
                <a:cubicBezTo>
                  <a:pt x="4712287" y="1656795"/>
                  <a:pt x="5064764" y="2145288"/>
                  <a:pt x="5064764" y="2716106"/>
                </a:cubicBezTo>
                <a:cubicBezTo>
                  <a:pt x="5064764" y="2762943"/>
                  <a:pt x="5062391" y="2809225"/>
                  <a:pt x="5057759" y="2854839"/>
                </a:cubicBezTo>
                <a:lnTo>
                  <a:pt x="5048361" y="2916420"/>
                </a:lnTo>
                <a:lnTo>
                  <a:pt x="5470189" y="3286875"/>
                </a:lnTo>
                <a:lnTo>
                  <a:pt x="4922738" y="3317741"/>
                </a:lnTo>
                <a:lnTo>
                  <a:pt x="4900997" y="3362874"/>
                </a:lnTo>
                <a:cubicBezTo>
                  <a:pt x="4671225" y="3785846"/>
                  <a:pt x="4223089" y="4072981"/>
                  <a:pt x="3707889" y="4072981"/>
                </a:cubicBezTo>
                <a:cubicBezTo>
                  <a:pt x="3380034" y="4072981"/>
                  <a:pt x="3079339" y="3956703"/>
                  <a:pt x="2844791" y="3763137"/>
                </a:cubicBezTo>
                <a:lnTo>
                  <a:pt x="2783265" y="3707219"/>
                </a:lnTo>
                <a:lnTo>
                  <a:pt x="2703970" y="3779288"/>
                </a:lnTo>
                <a:cubicBezTo>
                  <a:pt x="2465482" y="3976104"/>
                  <a:pt x="2159736" y="4094335"/>
                  <a:pt x="1826375" y="4094335"/>
                </a:cubicBezTo>
                <a:cubicBezTo>
                  <a:pt x="1064407" y="4094335"/>
                  <a:pt x="446711" y="3476639"/>
                  <a:pt x="446711" y="2714671"/>
                </a:cubicBezTo>
                <a:lnTo>
                  <a:pt x="457584" y="2581990"/>
                </a:lnTo>
                <a:lnTo>
                  <a:pt x="0" y="2213080"/>
                </a:lnTo>
                <a:lnTo>
                  <a:pt x="576384" y="2139144"/>
                </a:lnTo>
                <a:lnTo>
                  <a:pt x="605351" y="2071756"/>
                </a:lnTo>
                <a:cubicBezTo>
                  <a:pt x="757294" y="1783779"/>
                  <a:pt x="1008131" y="1556068"/>
                  <a:pt x="1312666" y="1433816"/>
                </a:cubicBezTo>
                <a:lnTo>
                  <a:pt x="1409179" y="1399497"/>
                </a:lnTo>
                <a:lnTo>
                  <a:pt x="1407166" y="1359635"/>
                </a:lnTo>
                <a:cubicBezTo>
                  <a:pt x="1407166" y="608729"/>
                  <a:pt x="2015895" y="0"/>
                  <a:pt x="2766801" y="0"/>
                </a:cubicBezTo>
                <a:close/>
              </a:path>
            </a:pathLst>
          </a:custGeom>
          <a:noFill/>
          <a:ln w="25400">
            <a:solidFill>
              <a:srgbClr val="1CD8E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Autofit/>
          </a:bodyPr>
          <a:lstStyle/>
          <a:p>
            <a:pPr algn="ctr"/>
            <a:endParaRPr lang="zh-CN" altLang="en-US"/>
          </a:p>
        </p:txBody>
      </p:sp>
      <p:sp>
        <p:nvSpPr>
          <p:cNvPr id="47" name="文本框 46"/>
          <p:cNvSpPr txBox="1"/>
          <p:nvPr/>
        </p:nvSpPr>
        <p:spPr>
          <a:xfrm>
            <a:off x="2305546" y="1036993"/>
            <a:ext cx="2273244" cy="584773"/>
          </a:xfrm>
          <a:prstGeom prst="rect">
            <a:avLst/>
          </a:prstGeom>
          <a:noFill/>
        </p:spPr>
        <p:txBody>
          <a:bodyPr wrap="square" lIns="91438" tIns="45719" rIns="91438" bIns="45719" rtlCol="0">
            <a:spAutoFit/>
          </a:bodyPr>
          <a:lstStyle/>
          <a:p>
            <a:r>
              <a:rPr lang="en-US" altLang="zh-CN" sz="32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Chú thích</a:t>
            </a:r>
            <a:endParaRPr lang="zh-CN" altLang="en-US" sz="3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5" name="任意多边形 54"/>
          <p:cNvSpPr/>
          <p:nvPr/>
        </p:nvSpPr>
        <p:spPr>
          <a:xfrm>
            <a:off x="5776195" y="3244991"/>
            <a:ext cx="636455" cy="753836"/>
          </a:xfrm>
          <a:custGeom>
            <a:avLst/>
            <a:gdLst>
              <a:gd name="connsiteX0" fmla="*/ 318132 w 636454"/>
              <a:gd name="connsiteY0" fmla="*/ 0 h 753836"/>
              <a:gd name="connsiteX1" fmla="*/ 355922 w 636454"/>
              <a:gd name="connsiteY1" fmla="*/ 41579 h 753836"/>
              <a:gd name="connsiteX2" fmla="*/ 617484 w 636454"/>
              <a:gd name="connsiteY2" fmla="*/ 587949 h 753836"/>
              <a:gd name="connsiteX3" fmla="*/ 636454 w 636454"/>
              <a:gd name="connsiteY3" fmla="*/ 712242 h 753836"/>
              <a:gd name="connsiteX4" fmla="*/ 574034 w 636454"/>
              <a:gd name="connsiteY4" fmla="*/ 728292 h 753836"/>
              <a:gd name="connsiteX5" fmla="*/ 320644 w 636454"/>
              <a:gd name="connsiteY5" fmla="*/ 753836 h 753836"/>
              <a:gd name="connsiteX6" fmla="*/ 67254 w 636454"/>
              <a:gd name="connsiteY6" fmla="*/ 728292 h 753836"/>
              <a:gd name="connsiteX7" fmla="*/ 0 w 636454"/>
              <a:gd name="connsiteY7" fmla="*/ 710999 h 753836"/>
              <a:gd name="connsiteX8" fmla="*/ 18780 w 636454"/>
              <a:gd name="connsiteY8" fmla="*/ 587949 h 753836"/>
              <a:gd name="connsiteX9" fmla="*/ 280342 w 636454"/>
              <a:gd name="connsiteY9" fmla="*/ 41579 h 753836"/>
              <a:gd name="connsiteX10" fmla="*/ 318132 w 636454"/>
              <a:gd name="connsiteY10" fmla="*/ 0 h 753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6454" h="753836">
                <a:moveTo>
                  <a:pt x="318132" y="0"/>
                </a:moveTo>
                <a:lnTo>
                  <a:pt x="355922" y="41579"/>
                </a:lnTo>
                <a:cubicBezTo>
                  <a:pt x="484037" y="196819"/>
                  <a:pt x="575614" y="383331"/>
                  <a:pt x="617484" y="587949"/>
                </a:cubicBezTo>
                <a:lnTo>
                  <a:pt x="636454" y="712242"/>
                </a:lnTo>
                <a:lnTo>
                  <a:pt x="574034" y="728292"/>
                </a:lnTo>
                <a:cubicBezTo>
                  <a:pt x="492187" y="745041"/>
                  <a:pt x="407443" y="753836"/>
                  <a:pt x="320644" y="753836"/>
                </a:cubicBezTo>
                <a:cubicBezTo>
                  <a:pt x="233846" y="753836"/>
                  <a:pt x="149102" y="745041"/>
                  <a:pt x="67254" y="728292"/>
                </a:cubicBezTo>
                <a:lnTo>
                  <a:pt x="0" y="710999"/>
                </a:lnTo>
                <a:lnTo>
                  <a:pt x="18780" y="587949"/>
                </a:lnTo>
                <a:cubicBezTo>
                  <a:pt x="60651" y="383331"/>
                  <a:pt x="152227" y="196819"/>
                  <a:pt x="280342" y="41579"/>
                </a:cubicBezTo>
                <a:lnTo>
                  <a:pt x="31813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grpSp>
        <p:nvGrpSpPr>
          <p:cNvPr id="5" name="组合 4"/>
          <p:cNvGrpSpPr/>
          <p:nvPr/>
        </p:nvGrpSpPr>
        <p:grpSpPr>
          <a:xfrm>
            <a:off x="4817865" y="1362262"/>
            <a:ext cx="2775515" cy="2593729"/>
            <a:chOff x="4817865" y="1362261"/>
            <a:chExt cx="2775515" cy="2593729"/>
          </a:xfrm>
        </p:grpSpPr>
        <p:sp>
          <p:nvSpPr>
            <p:cNvPr id="49" name="任意多边形 48"/>
            <p:cNvSpPr/>
            <p:nvPr/>
          </p:nvSpPr>
          <p:spPr>
            <a:xfrm>
              <a:off x="4846113" y="2829030"/>
              <a:ext cx="1248214" cy="1126960"/>
            </a:xfrm>
            <a:custGeom>
              <a:avLst/>
              <a:gdLst>
                <a:gd name="connsiteX0" fmla="*/ 315810 w 1248214"/>
                <a:gd name="connsiteY0" fmla="*/ 0 h 1126960"/>
                <a:gd name="connsiteX1" fmla="*/ 1204856 w 1248214"/>
                <a:gd name="connsiteY1" fmla="*/ 368255 h 1126960"/>
                <a:gd name="connsiteX2" fmla="*/ 1248214 w 1248214"/>
                <a:gd name="connsiteY2" fmla="*/ 415961 h 1126960"/>
                <a:gd name="connsiteX3" fmla="*/ 1210424 w 1248214"/>
                <a:gd name="connsiteY3" fmla="*/ 457540 h 1126960"/>
                <a:gd name="connsiteX4" fmla="*/ 948862 w 1248214"/>
                <a:gd name="connsiteY4" fmla="*/ 1003910 h 1126960"/>
                <a:gd name="connsiteX5" fmla="*/ 930082 w 1248214"/>
                <a:gd name="connsiteY5" fmla="*/ 1126960 h 1126960"/>
                <a:gd name="connsiteX6" fmla="*/ 876843 w 1248214"/>
                <a:gd name="connsiteY6" fmla="*/ 1113271 h 1126960"/>
                <a:gd name="connsiteX7" fmla="*/ 18970 w 1248214"/>
                <a:gd name="connsiteY7" fmla="*/ 165887 h 1126960"/>
                <a:gd name="connsiteX8" fmla="*/ 0 w 1248214"/>
                <a:gd name="connsiteY8" fmla="*/ 41594 h 1126960"/>
                <a:gd name="connsiteX9" fmla="*/ 62420 w 1248214"/>
                <a:gd name="connsiteY9" fmla="*/ 25544 h 1126960"/>
                <a:gd name="connsiteX10" fmla="*/ 315810 w 1248214"/>
                <a:gd name="connsiteY10" fmla="*/ 0 h 112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8214" h="1126960">
                  <a:moveTo>
                    <a:pt x="315810" y="0"/>
                  </a:moveTo>
                  <a:cubicBezTo>
                    <a:pt x="663004" y="0"/>
                    <a:pt x="977329" y="140728"/>
                    <a:pt x="1204856" y="368255"/>
                  </a:cubicBezTo>
                  <a:lnTo>
                    <a:pt x="1248214" y="415961"/>
                  </a:lnTo>
                  <a:lnTo>
                    <a:pt x="1210424" y="457540"/>
                  </a:lnTo>
                  <a:cubicBezTo>
                    <a:pt x="1082309" y="612780"/>
                    <a:pt x="990733" y="799292"/>
                    <a:pt x="948862" y="1003910"/>
                  </a:cubicBezTo>
                  <a:lnTo>
                    <a:pt x="930082" y="1126960"/>
                  </a:lnTo>
                  <a:lnTo>
                    <a:pt x="876843" y="1113271"/>
                  </a:lnTo>
                  <a:cubicBezTo>
                    <a:pt x="443776" y="978573"/>
                    <a:pt x="111086" y="616047"/>
                    <a:pt x="18970" y="165887"/>
                  </a:cubicBezTo>
                  <a:lnTo>
                    <a:pt x="0" y="41594"/>
                  </a:lnTo>
                  <a:lnTo>
                    <a:pt x="62420" y="25544"/>
                  </a:lnTo>
                  <a:cubicBezTo>
                    <a:pt x="144268" y="8796"/>
                    <a:pt x="229012" y="0"/>
                    <a:pt x="31581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任意多边形 113"/>
            <p:cNvSpPr/>
            <p:nvPr/>
          </p:nvSpPr>
          <p:spPr>
            <a:xfrm rot="3330657">
              <a:off x="5169142" y="1010984"/>
              <a:ext cx="2072962" cy="2775515"/>
            </a:xfrm>
            <a:custGeom>
              <a:avLst/>
              <a:gdLst>
                <a:gd name="connsiteX0" fmla="*/ 221107 w 2072962"/>
                <a:gd name="connsiteY0" fmla="*/ 959578 h 2775515"/>
                <a:gd name="connsiteX1" fmla="*/ 1147599 w 2072962"/>
                <a:gd name="connsiteY1" fmla="*/ 418992 h 2775515"/>
                <a:gd name="connsiteX2" fmla="*/ 1163448 w 2072962"/>
                <a:gd name="connsiteY2" fmla="*/ 418356 h 2775515"/>
                <a:gd name="connsiteX3" fmla="*/ 1320332 w 2072962"/>
                <a:gd name="connsiteY3" fmla="*/ 0 h 2775515"/>
                <a:gd name="connsiteX4" fmla="*/ 1484135 w 2072962"/>
                <a:gd name="connsiteY4" fmla="*/ 436809 h 2775515"/>
                <a:gd name="connsiteX5" fmla="*/ 1510035 w 2072962"/>
                <a:gd name="connsiteY5" fmla="*/ 439530 h 2775515"/>
                <a:gd name="connsiteX6" fmla="*/ 1969362 w 2072962"/>
                <a:gd name="connsiteY6" fmla="*/ 635213 h 2775515"/>
                <a:gd name="connsiteX7" fmla="*/ 2071643 w 2072962"/>
                <a:gd name="connsiteY7" fmla="*/ 713355 h 2775515"/>
                <a:gd name="connsiteX8" fmla="*/ 2072962 w 2072962"/>
                <a:gd name="connsiteY8" fmla="*/ 714593 h 2775515"/>
                <a:gd name="connsiteX9" fmla="*/ 2020626 w 2072962"/>
                <a:gd name="connsiteY9" fmla="*/ 760234 h 2775515"/>
                <a:gd name="connsiteX10" fmla="*/ 1856090 w 2072962"/>
                <a:gd name="connsiteY10" fmla="*/ 954622 h 2775515"/>
                <a:gd name="connsiteX11" fmla="*/ 1656198 w 2072962"/>
                <a:gd name="connsiteY11" fmla="*/ 1895928 h 2775515"/>
                <a:gd name="connsiteX12" fmla="*/ 1670967 w 2072962"/>
                <a:gd name="connsiteY12" fmla="*/ 1958679 h 2775515"/>
                <a:gd name="connsiteX13" fmla="*/ 1607095 w 2072962"/>
                <a:gd name="connsiteY13" fmla="*/ 1967403 h 2775515"/>
                <a:gd name="connsiteX14" fmla="*/ 800145 w 2072962"/>
                <a:gd name="connsiteY14" fmla="*/ 2491661 h 2775515"/>
                <a:gd name="connsiteX15" fmla="*/ 677717 w 2072962"/>
                <a:gd name="connsiteY15" fmla="*/ 2714978 h 2775515"/>
                <a:gd name="connsiteX16" fmla="*/ 655601 w 2072962"/>
                <a:gd name="connsiteY16" fmla="*/ 2775515 h 2775515"/>
                <a:gd name="connsiteX17" fmla="*/ 655105 w 2072962"/>
                <a:gd name="connsiteY17" fmla="*/ 2775275 h 2775515"/>
                <a:gd name="connsiteX18" fmla="*/ 545472 w 2072962"/>
                <a:gd name="connsiteY18" fmla="*/ 2707833 h 2775515"/>
                <a:gd name="connsiteX19" fmla="*/ 221107 w 2072962"/>
                <a:gd name="connsiteY19" fmla="*/ 959578 h 277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72962" h="2775515">
                  <a:moveTo>
                    <a:pt x="221107" y="959578"/>
                  </a:moveTo>
                  <a:cubicBezTo>
                    <a:pt x="442280" y="637638"/>
                    <a:pt x="786700" y="450839"/>
                    <a:pt x="1147599" y="418992"/>
                  </a:cubicBezTo>
                  <a:lnTo>
                    <a:pt x="1163448" y="418356"/>
                  </a:lnTo>
                  <a:lnTo>
                    <a:pt x="1320332" y="0"/>
                  </a:lnTo>
                  <a:lnTo>
                    <a:pt x="1484135" y="436809"/>
                  </a:lnTo>
                  <a:lnTo>
                    <a:pt x="1510035" y="439530"/>
                  </a:lnTo>
                  <a:cubicBezTo>
                    <a:pt x="1670044" y="472266"/>
                    <a:pt x="1826277" y="536914"/>
                    <a:pt x="1969362" y="635213"/>
                  </a:cubicBezTo>
                  <a:cubicBezTo>
                    <a:pt x="2005133" y="659787"/>
                    <a:pt x="2039235" y="685884"/>
                    <a:pt x="2071643" y="713355"/>
                  </a:cubicBezTo>
                  <a:lnTo>
                    <a:pt x="2072962" y="714593"/>
                  </a:lnTo>
                  <a:lnTo>
                    <a:pt x="2020626" y="760234"/>
                  </a:lnTo>
                  <a:cubicBezTo>
                    <a:pt x="1960476" y="818211"/>
                    <a:pt x="1905240" y="883079"/>
                    <a:pt x="1856090" y="954622"/>
                  </a:cubicBezTo>
                  <a:cubicBezTo>
                    <a:pt x="1659492" y="1240791"/>
                    <a:pt x="1597499" y="1579556"/>
                    <a:pt x="1656198" y="1895928"/>
                  </a:cubicBezTo>
                  <a:lnTo>
                    <a:pt x="1670967" y="1958679"/>
                  </a:lnTo>
                  <a:lnTo>
                    <a:pt x="1607095" y="1967403"/>
                  </a:lnTo>
                  <a:cubicBezTo>
                    <a:pt x="1290722" y="2026101"/>
                    <a:pt x="996743" y="2205492"/>
                    <a:pt x="800145" y="2491661"/>
                  </a:cubicBezTo>
                  <a:cubicBezTo>
                    <a:pt x="750996" y="2563203"/>
                    <a:pt x="710260" y="2638033"/>
                    <a:pt x="677717" y="2714978"/>
                  </a:cubicBezTo>
                  <a:lnTo>
                    <a:pt x="655601" y="2775515"/>
                  </a:lnTo>
                  <a:lnTo>
                    <a:pt x="655105" y="2775275"/>
                  </a:lnTo>
                  <a:cubicBezTo>
                    <a:pt x="617837" y="2754879"/>
                    <a:pt x="581243" y="2732407"/>
                    <a:pt x="545472" y="2707833"/>
                  </a:cubicBezTo>
                  <a:cubicBezTo>
                    <a:pt x="-26866" y="2314636"/>
                    <a:pt x="-172089" y="1531917"/>
                    <a:pt x="221107" y="959578"/>
                  </a:cubicBezTo>
                  <a:close/>
                </a:path>
              </a:pathLst>
            </a:custGeom>
            <a:solidFill>
              <a:srgbClr val="FF85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6" name="组合 5"/>
          <p:cNvGrpSpPr/>
          <p:nvPr/>
        </p:nvGrpSpPr>
        <p:grpSpPr>
          <a:xfrm>
            <a:off x="3520787" y="2870624"/>
            <a:ext cx="2898437" cy="2473007"/>
            <a:chOff x="3520786" y="2870624"/>
            <a:chExt cx="2898437" cy="2473006"/>
          </a:xfrm>
        </p:grpSpPr>
        <p:sp>
          <p:nvSpPr>
            <p:cNvPr id="51" name="任意多边形 50"/>
            <p:cNvSpPr/>
            <p:nvPr/>
          </p:nvSpPr>
          <p:spPr>
            <a:xfrm>
              <a:off x="5769431" y="3955990"/>
              <a:ext cx="649792" cy="971680"/>
            </a:xfrm>
            <a:custGeom>
              <a:avLst/>
              <a:gdLst>
                <a:gd name="connsiteX0" fmla="*/ 6764 w 649792"/>
                <a:gd name="connsiteY0" fmla="*/ 0 h 971680"/>
                <a:gd name="connsiteX1" fmla="*/ 74018 w 649792"/>
                <a:gd name="connsiteY1" fmla="*/ 17293 h 971680"/>
                <a:gd name="connsiteX2" fmla="*/ 327408 w 649792"/>
                <a:gd name="connsiteY2" fmla="*/ 42837 h 971680"/>
                <a:gd name="connsiteX3" fmla="*/ 580798 w 649792"/>
                <a:gd name="connsiteY3" fmla="*/ 17293 h 971680"/>
                <a:gd name="connsiteX4" fmla="*/ 643218 w 649792"/>
                <a:gd name="connsiteY4" fmla="*/ 1243 h 971680"/>
                <a:gd name="connsiteX5" fmla="*/ 643301 w 649792"/>
                <a:gd name="connsiteY5" fmla="*/ 1788 h 971680"/>
                <a:gd name="connsiteX6" fmla="*/ 649792 w 649792"/>
                <a:gd name="connsiteY6" fmla="*/ 130340 h 971680"/>
                <a:gd name="connsiteX7" fmla="*/ 362686 w 649792"/>
                <a:gd name="connsiteY7" fmla="*/ 930100 h 971680"/>
                <a:gd name="connsiteX8" fmla="*/ 324896 w 649792"/>
                <a:gd name="connsiteY8" fmla="*/ 971680 h 971680"/>
                <a:gd name="connsiteX9" fmla="*/ 287106 w 649792"/>
                <a:gd name="connsiteY9" fmla="*/ 930100 h 971680"/>
                <a:gd name="connsiteX10" fmla="*/ 0 w 649792"/>
                <a:gd name="connsiteY10" fmla="*/ 130340 h 971680"/>
                <a:gd name="connsiteX11" fmla="*/ 6491 w 649792"/>
                <a:gd name="connsiteY11" fmla="*/ 1788 h 971680"/>
                <a:gd name="connsiteX12" fmla="*/ 6764 w 649792"/>
                <a:gd name="connsiteY12" fmla="*/ 0 h 97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792" h="971680">
                  <a:moveTo>
                    <a:pt x="6764" y="0"/>
                  </a:moveTo>
                  <a:lnTo>
                    <a:pt x="74018" y="17293"/>
                  </a:lnTo>
                  <a:cubicBezTo>
                    <a:pt x="155866" y="34042"/>
                    <a:pt x="240610" y="42837"/>
                    <a:pt x="327408" y="42837"/>
                  </a:cubicBezTo>
                  <a:cubicBezTo>
                    <a:pt x="414207" y="42837"/>
                    <a:pt x="498951" y="34042"/>
                    <a:pt x="580798" y="17293"/>
                  </a:cubicBezTo>
                  <a:lnTo>
                    <a:pt x="643218" y="1243"/>
                  </a:lnTo>
                  <a:lnTo>
                    <a:pt x="643301" y="1788"/>
                  </a:lnTo>
                  <a:cubicBezTo>
                    <a:pt x="647593" y="44055"/>
                    <a:pt x="649792" y="86941"/>
                    <a:pt x="649792" y="130340"/>
                  </a:cubicBezTo>
                  <a:cubicBezTo>
                    <a:pt x="649792" y="434135"/>
                    <a:pt x="542047" y="712764"/>
                    <a:pt x="362686" y="930100"/>
                  </a:cubicBezTo>
                  <a:lnTo>
                    <a:pt x="324896" y="971680"/>
                  </a:lnTo>
                  <a:lnTo>
                    <a:pt x="287106" y="930100"/>
                  </a:lnTo>
                  <a:cubicBezTo>
                    <a:pt x="107745" y="712764"/>
                    <a:pt x="0" y="434135"/>
                    <a:pt x="0" y="130340"/>
                  </a:cubicBezTo>
                  <a:cubicBezTo>
                    <a:pt x="0" y="86941"/>
                    <a:pt x="2199" y="44055"/>
                    <a:pt x="6491" y="1788"/>
                  </a:cubicBezTo>
                  <a:lnTo>
                    <a:pt x="6764"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任意多边形 115"/>
            <p:cNvSpPr/>
            <p:nvPr/>
          </p:nvSpPr>
          <p:spPr>
            <a:xfrm>
              <a:off x="3520786" y="2870624"/>
              <a:ext cx="2573541" cy="2473006"/>
            </a:xfrm>
            <a:custGeom>
              <a:avLst/>
              <a:gdLst>
                <a:gd name="connsiteX0" fmla="*/ 1325327 w 2573541"/>
                <a:gd name="connsiteY0" fmla="*/ 0 h 2473006"/>
                <a:gd name="connsiteX1" fmla="*/ 1344297 w 2573541"/>
                <a:gd name="connsiteY1" fmla="*/ 124293 h 2473006"/>
                <a:gd name="connsiteX2" fmla="*/ 2202170 w 2573541"/>
                <a:gd name="connsiteY2" fmla="*/ 1071677 h 2473006"/>
                <a:gd name="connsiteX3" fmla="*/ 2255409 w 2573541"/>
                <a:gd name="connsiteY3" fmla="*/ 1085366 h 2473006"/>
                <a:gd name="connsiteX4" fmla="*/ 2255136 w 2573541"/>
                <a:gd name="connsiteY4" fmla="*/ 1087154 h 2473006"/>
                <a:gd name="connsiteX5" fmla="*/ 2248645 w 2573541"/>
                <a:gd name="connsiteY5" fmla="*/ 1215706 h 2473006"/>
                <a:gd name="connsiteX6" fmla="*/ 2535751 w 2573541"/>
                <a:gd name="connsiteY6" fmla="*/ 2015466 h 2473006"/>
                <a:gd name="connsiteX7" fmla="*/ 2573541 w 2573541"/>
                <a:gd name="connsiteY7" fmla="*/ 2057046 h 2473006"/>
                <a:gd name="connsiteX8" fmla="*/ 2530183 w 2573541"/>
                <a:gd name="connsiteY8" fmla="*/ 2104752 h 2473006"/>
                <a:gd name="connsiteX9" fmla="*/ 1641137 w 2573541"/>
                <a:gd name="connsiteY9" fmla="*/ 2473006 h 2473006"/>
                <a:gd name="connsiteX10" fmla="*/ 383837 w 2573541"/>
                <a:gd name="connsiteY10" fmla="*/ 1215706 h 2473006"/>
                <a:gd name="connsiteX11" fmla="*/ 388135 w 2573541"/>
                <a:gd name="connsiteY11" fmla="*/ 1110994 h 2473006"/>
                <a:gd name="connsiteX12" fmla="*/ 393811 w 2573541"/>
                <a:gd name="connsiteY12" fmla="*/ 1065144 h 2473006"/>
                <a:gd name="connsiteX13" fmla="*/ 0 w 2573541"/>
                <a:gd name="connsiteY13" fmla="*/ 775445 h 2473006"/>
                <a:gd name="connsiteX14" fmla="*/ 483146 w 2573541"/>
                <a:gd name="connsiteY14" fmla="*/ 735105 h 2473006"/>
                <a:gd name="connsiteX15" fmla="*/ 528407 w 2573541"/>
                <a:gd name="connsiteY15" fmla="*/ 629812 h 2473006"/>
                <a:gd name="connsiteX16" fmla="*/ 1267254 w 2573541"/>
                <a:gd name="connsiteY16" fmla="*/ 14932 h 247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73541" h="2473006">
                  <a:moveTo>
                    <a:pt x="1325327" y="0"/>
                  </a:moveTo>
                  <a:lnTo>
                    <a:pt x="1344297" y="124293"/>
                  </a:lnTo>
                  <a:cubicBezTo>
                    <a:pt x="1436413" y="574453"/>
                    <a:pt x="1769103" y="936979"/>
                    <a:pt x="2202170" y="1071677"/>
                  </a:cubicBezTo>
                  <a:lnTo>
                    <a:pt x="2255409" y="1085366"/>
                  </a:lnTo>
                  <a:lnTo>
                    <a:pt x="2255136" y="1087154"/>
                  </a:lnTo>
                  <a:cubicBezTo>
                    <a:pt x="2250844" y="1129421"/>
                    <a:pt x="2248645" y="1172307"/>
                    <a:pt x="2248645" y="1215706"/>
                  </a:cubicBezTo>
                  <a:cubicBezTo>
                    <a:pt x="2248645" y="1519501"/>
                    <a:pt x="2356390" y="1798130"/>
                    <a:pt x="2535751" y="2015466"/>
                  </a:cubicBezTo>
                  <a:lnTo>
                    <a:pt x="2573541" y="2057046"/>
                  </a:lnTo>
                  <a:lnTo>
                    <a:pt x="2530183" y="2104752"/>
                  </a:lnTo>
                  <a:cubicBezTo>
                    <a:pt x="2302656" y="2332278"/>
                    <a:pt x="1988331" y="2473006"/>
                    <a:pt x="1641137" y="2473006"/>
                  </a:cubicBezTo>
                  <a:cubicBezTo>
                    <a:pt x="946749" y="2473006"/>
                    <a:pt x="383837" y="1910094"/>
                    <a:pt x="383837" y="1215706"/>
                  </a:cubicBezTo>
                  <a:cubicBezTo>
                    <a:pt x="383837" y="1180444"/>
                    <a:pt x="385289" y="1145521"/>
                    <a:pt x="388135" y="1110994"/>
                  </a:cubicBezTo>
                  <a:lnTo>
                    <a:pt x="393811" y="1065144"/>
                  </a:lnTo>
                  <a:lnTo>
                    <a:pt x="0" y="775445"/>
                  </a:lnTo>
                  <a:lnTo>
                    <a:pt x="483146" y="735105"/>
                  </a:lnTo>
                  <a:lnTo>
                    <a:pt x="528407" y="629812"/>
                  </a:lnTo>
                  <a:cubicBezTo>
                    <a:pt x="682260" y="338217"/>
                    <a:pt x="947375" y="114425"/>
                    <a:pt x="1267254" y="14932"/>
                  </a:cubicBezTo>
                  <a:close/>
                </a:path>
              </a:pathLst>
            </a:custGeom>
            <a:solidFill>
              <a:srgbClr val="FEE00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4" name="组合 3"/>
          <p:cNvGrpSpPr/>
          <p:nvPr/>
        </p:nvGrpSpPr>
        <p:grpSpPr>
          <a:xfrm>
            <a:off x="6094329" y="2829031"/>
            <a:ext cx="2537345" cy="2514600"/>
            <a:chOff x="6094327" y="2829031"/>
            <a:chExt cx="2537345" cy="2514600"/>
          </a:xfrm>
        </p:grpSpPr>
        <p:sp>
          <p:nvSpPr>
            <p:cNvPr id="50" name="任意多边形 49"/>
            <p:cNvSpPr/>
            <p:nvPr/>
          </p:nvSpPr>
          <p:spPr>
            <a:xfrm>
              <a:off x="6094327" y="2829031"/>
              <a:ext cx="1253048" cy="1128203"/>
            </a:xfrm>
            <a:custGeom>
              <a:avLst/>
              <a:gdLst>
                <a:gd name="connsiteX0" fmla="*/ 932404 w 1253048"/>
                <a:gd name="connsiteY0" fmla="*/ 0 h 1128203"/>
                <a:gd name="connsiteX1" fmla="*/ 1185794 w 1253048"/>
                <a:gd name="connsiteY1" fmla="*/ 25544 h 1128203"/>
                <a:gd name="connsiteX2" fmla="*/ 1253048 w 1253048"/>
                <a:gd name="connsiteY2" fmla="*/ 42837 h 1128203"/>
                <a:gd name="connsiteX3" fmla="*/ 1234268 w 1253048"/>
                <a:gd name="connsiteY3" fmla="*/ 165887 h 1128203"/>
                <a:gd name="connsiteX4" fmla="*/ 376395 w 1253048"/>
                <a:gd name="connsiteY4" fmla="*/ 1113271 h 1128203"/>
                <a:gd name="connsiteX5" fmla="*/ 318322 w 1253048"/>
                <a:gd name="connsiteY5" fmla="*/ 1128203 h 1128203"/>
                <a:gd name="connsiteX6" fmla="*/ 299352 w 1253048"/>
                <a:gd name="connsiteY6" fmla="*/ 1003910 h 1128203"/>
                <a:gd name="connsiteX7" fmla="*/ 37790 w 1253048"/>
                <a:gd name="connsiteY7" fmla="*/ 457540 h 1128203"/>
                <a:gd name="connsiteX8" fmla="*/ 0 w 1253048"/>
                <a:gd name="connsiteY8" fmla="*/ 415961 h 1128203"/>
                <a:gd name="connsiteX9" fmla="*/ 43359 w 1253048"/>
                <a:gd name="connsiteY9" fmla="*/ 368255 h 1128203"/>
                <a:gd name="connsiteX10" fmla="*/ 932404 w 1253048"/>
                <a:gd name="connsiteY10" fmla="*/ 0 h 112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3048" h="1128203">
                  <a:moveTo>
                    <a:pt x="932404" y="0"/>
                  </a:moveTo>
                  <a:cubicBezTo>
                    <a:pt x="1019203" y="0"/>
                    <a:pt x="1103947" y="8796"/>
                    <a:pt x="1185794" y="25544"/>
                  </a:cubicBezTo>
                  <a:lnTo>
                    <a:pt x="1253048" y="42837"/>
                  </a:lnTo>
                  <a:lnTo>
                    <a:pt x="1234268" y="165887"/>
                  </a:lnTo>
                  <a:cubicBezTo>
                    <a:pt x="1142152" y="616047"/>
                    <a:pt x="809463" y="978573"/>
                    <a:pt x="376395" y="1113271"/>
                  </a:cubicBezTo>
                  <a:lnTo>
                    <a:pt x="318322" y="1128203"/>
                  </a:lnTo>
                  <a:lnTo>
                    <a:pt x="299352" y="1003910"/>
                  </a:lnTo>
                  <a:cubicBezTo>
                    <a:pt x="257482" y="799292"/>
                    <a:pt x="165905" y="612780"/>
                    <a:pt x="37790" y="457540"/>
                  </a:cubicBezTo>
                  <a:lnTo>
                    <a:pt x="0" y="415961"/>
                  </a:lnTo>
                  <a:lnTo>
                    <a:pt x="43359" y="368255"/>
                  </a:lnTo>
                  <a:cubicBezTo>
                    <a:pt x="270885" y="140728"/>
                    <a:pt x="585210" y="0"/>
                    <a:pt x="932404" y="0"/>
                  </a:cubicBezTo>
                  <a:close/>
                </a:path>
              </a:pathLst>
            </a:custGeom>
            <a:solidFill>
              <a:srgbClr val="13C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任意多边形 112"/>
            <p:cNvSpPr/>
            <p:nvPr/>
          </p:nvSpPr>
          <p:spPr>
            <a:xfrm>
              <a:off x="6094327" y="2871868"/>
              <a:ext cx="2537345" cy="2471763"/>
            </a:xfrm>
            <a:custGeom>
              <a:avLst/>
              <a:gdLst>
                <a:gd name="connsiteX0" fmla="*/ 1253048 w 2537345"/>
                <a:gd name="connsiteY0" fmla="*/ 0 h 2471763"/>
                <a:gd name="connsiteX1" fmla="*/ 1306287 w 2537345"/>
                <a:gd name="connsiteY1" fmla="*/ 13689 h 2471763"/>
                <a:gd name="connsiteX2" fmla="*/ 2189704 w 2537345"/>
                <a:gd name="connsiteY2" fmla="*/ 1214463 h 2471763"/>
                <a:gd name="connsiteX3" fmla="*/ 2183213 w 2537345"/>
                <a:gd name="connsiteY3" fmla="*/ 1343015 h 2471763"/>
                <a:gd name="connsiteX4" fmla="*/ 2169459 w 2537345"/>
                <a:gd name="connsiteY4" fmla="*/ 1433136 h 2471763"/>
                <a:gd name="connsiteX5" fmla="*/ 2537345 w 2537345"/>
                <a:gd name="connsiteY5" fmla="*/ 1737344 h 2471763"/>
                <a:gd name="connsiteX6" fmla="*/ 2068763 w 2537345"/>
                <a:gd name="connsiteY6" fmla="*/ 1749814 h 2471763"/>
                <a:gd name="connsiteX7" fmla="*/ 2037955 w 2537345"/>
                <a:gd name="connsiteY7" fmla="*/ 1813767 h 2471763"/>
                <a:gd name="connsiteX8" fmla="*/ 932404 w 2537345"/>
                <a:gd name="connsiteY8" fmla="*/ 2471763 h 2471763"/>
                <a:gd name="connsiteX9" fmla="*/ 43359 w 2537345"/>
                <a:gd name="connsiteY9" fmla="*/ 2103509 h 2471763"/>
                <a:gd name="connsiteX10" fmla="*/ 0 w 2537345"/>
                <a:gd name="connsiteY10" fmla="*/ 2055803 h 2471763"/>
                <a:gd name="connsiteX11" fmla="*/ 37790 w 2537345"/>
                <a:gd name="connsiteY11" fmla="*/ 2014223 h 2471763"/>
                <a:gd name="connsiteX12" fmla="*/ 324896 w 2537345"/>
                <a:gd name="connsiteY12" fmla="*/ 1214463 h 2471763"/>
                <a:gd name="connsiteX13" fmla="*/ 318405 w 2537345"/>
                <a:gd name="connsiteY13" fmla="*/ 1085911 h 2471763"/>
                <a:gd name="connsiteX14" fmla="*/ 318322 w 2537345"/>
                <a:gd name="connsiteY14" fmla="*/ 1085366 h 2471763"/>
                <a:gd name="connsiteX15" fmla="*/ 376395 w 2537345"/>
                <a:gd name="connsiteY15" fmla="*/ 1070434 h 2471763"/>
                <a:gd name="connsiteX16" fmla="*/ 1234268 w 2537345"/>
                <a:gd name="connsiteY16" fmla="*/ 123050 h 247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37345" h="2471763">
                  <a:moveTo>
                    <a:pt x="1253048" y="0"/>
                  </a:moveTo>
                  <a:lnTo>
                    <a:pt x="1306287" y="13689"/>
                  </a:lnTo>
                  <a:cubicBezTo>
                    <a:pt x="1818094" y="172877"/>
                    <a:pt x="2189704" y="650273"/>
                    <a:pt x="2189704" y="1214463"/>
                  </a:cubicBezTo>
                  <a:cubicBezTo>
                    <a:pt x="2189704" y="1257862"/>
                    <a:pt x="2187505" y="1300748"/>
                    <a:pt x="2183213" y="1343015"/>
                  </a:cubicBezTo>
                  <a:lnTo>
                    <a:pt x="2169459" y="1433136"/>
                  </a:lnTo>
                  <a:lnTo>
                    <a:pt x="2537345" y="1737344"/>
                  </a:lnTo>
                  <a:lnTo>
                    <a:pt x="2068763" y="1749814"/>
                  </a:lnTo>
                  <a:lnTo>
                    <a:pt x="2037955" y="1813767"/>
                  </a:lnTo>
                  <a:cubicBezTo>
                    <a:pt x="1825045" y="2205699"/>
                    <a:pt x="1409796" y="2471763"/>
                    <a:pt x="932404" y="2471763"/>
                  </a:cubicBezTo>
                  <a:cubicBezTo>
                    <a:pt x="585210" y="2471763"/>
                    <a:pt x="270885" y="2331035"/>
                    <a:pt x="43359" y="2103509"/>
                  </a:cubicBezTo>
                  <a:lnTo>
                    <a:pt x="0" y="2055803"/>
                  </a:lnTo>
                  <a:lnTo>
                    <a:pt x="37790" y="2014223"/>
                  </a:lnTo>
                  <a:cubicBezTo>
                    <a:pt x="217151" y="1796887"/>
                    <a:pt x="324896" y="1518258"/>
                    <a:pt x="324896" y="1214463"/>
                  </a:cubicBezTo>
                  <a:cubicBezTo>
                    <a:pt x="324896" y="1171064"/>
                    <a:pt x="322697" y="1128178"/>
                    <a:pt x="318405" y="1085911"/>
                  </a:cubicBezTo>
                  <a:lnTo>
                    <a:pt x="318322" y="1085366"/>
                  </a:lnTo>
                  <a:lnTo>
                    <a:pt x="376395" y="1070434"/>
                  </a:lnTo>
                  <a:cubicBezTo>
                    <a:pt x="809463" y="935736"/>
                    <a:pt x="1142152" y="573210"/>
                    <a:pt x="1234268" y="123050"/>
                  </a:cubicBezTo>
                  <a:close/>
                </a:path>
              </a:pathLst>
            </a:custGeom>
            <a:solidFill>
              <a:srgbClr val="1CD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71" name="组合 70"/>
          <p:cNvGrpSpPr/>
          <p:nvPr/>
        </p:nvGrpSpPr>
        <p:grpSpPr>
          <a:xfrm rot="1261464">
            <a:off x="7155818" y="324609"/>
            <a:ext cx="861895" cy="703795"/>
            <a:chOff x="7698101" y="3670924"/>
            <a:chExt cx="507093" cy="414075"/>
          </a:xfrm>
        </p:grpSpPr>
        <p:sp>
          <p:nvSpPr>
            <p:cNvPr id="72" name="五角星 2"/>
            <p:cNvSpPr/>
            <p:nvPr/>
          </p:nvSpPr>
          <p:spPr>
            <a:xfrm rot="20074394" flipH="1">
              <a:off x="7698101" y="3670924"/>
              <a:ext cx="411662" cy="41407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599"/>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文本框 72"/>
            <p:cNvSpPr txBox="1"/>
            <p:nvPr/>
          </p:nvSpPr>
          <p:spPr>
            <a:xfrm rot="20550900">
              <a:off x="7762364" y="3726873"/>
              <a:ext cx="442830" cy="271619"/>
            </a:xfrm>
            <a:prstGeom prst="rect">
              <a:avLst/>
            </a:prstGeom>
            <a:noFill/>
            <a:ln>
              <a:noFill/>
            </a:ln>
          </p:spPr>
          <p:txBody>
            <a:bodyPr wrap="square" rtlCol="0">
              <a:spAutoFit/>
            </a:bodyPr>
            <a:lstStyle/>
            <a:p>
              <a:r>
                <a:rPr lang="en-US" altLang="zh-CN" sz="2400" dirty="0">
                  <a:ln w="25400">
                    <a:noFill/>
                  </a:ln>
                  <a:solidFill>
                    <a:schemeClr val="bg1"/>
                  </a:solidFill>
                  <a:latin typeface="Impact" panose="020B0806030902050204" pitchFamily="34" charset="0"/>
                  <a:ea typeface="方正超粗黑简体" panose="03000509000000000000" pitchFamily="65" charset="-122"/>
                </a:rPr>
                <a:t>02</a:t>
              </a:r>
              <a:endParaRPr lang="zh-CN" altLang="en-US" sz="2400" dirty="0">
                <a:ln w="25400">
                  <a:noFill/>
                </a:ln>
                <a:solidFill>
                  <a:schemeClr val="bg1"/>
                </a:solidFill>
                <a:latin typeface="Impact" panose="020B0806030902050204" pitchFamily="34" charset="0"/>
                <a:ea typeface="方正超粗黑简体" panose="03000509000000000000" pitchFamily="65" charset="-122"/>
              </a:endParaRPr>
            </a:p>
          </p:txBody>
        </p:sp>
      </p:grpSp>
      <p:grpSp>
        <p:nvGrpSpPr>
          <p:cNvPr id="74" name="组合 73"/>
          <p:cNvGrpSpPr/>
          <p:nvPr/>
        </p:nvGrpSpPr>
        <p:grpSpPr>
          <a:xfrm rot="20774763">
            <a:off x="232131" y="2190849"/>
            <a:ext cx="899322" cy="726841"/>
            <a:chOff x="9618107" y="2489824"/>
            <a:chExt cx="512336" cy="414075"/>
          </a:xfrm>
        </p:grpSpPr>
        <p:sp>
          <p:nvSpPr>
            <p:cNvPr id="75" name="五角星 2"/>
            <p:cNvSpPr/>
            <p:nvPr/>
          </p:nvSpPr>
          <p:spPr>
            <a:xfrm rot="425293" flipH="1">
              <a:off x="9618107" y="2489824"/>
              <a:ext cx="411662" cy="41407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DDF03"/>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文本框 75"/>
            <p:cNvSpPr txBox="1"/>
            <p:nvPr/>
          </p:nvSpPr>
          <p:spPr>
            <a:xfrm rot="825237">
              <a:off x="9687613" y="2607438"/>
              <a:ext cx="442830" cy="263007"/>
            </a:xfrm>
            <a:prstGeom prst="rect">
              <a:avLst/>
            </a:prstGeom>
            <a:noFill/>
            <a:ln>
              <a:noFill/>
            </a:ln>
          </p:spPr>
          <p:txBody>
            <a:bodyPr wrap="square" rtlCol="0">
              <a:spAutoFit/>
            </a:bodyPr>
            <a:lstStyle/>
            <a:p>
              <a:r>
                <a:rPr lang="en-US" altLang="zh-CN" sz="2400" dirty="0">
                  <a:ln w="25400">
                    <a:noFill/>
                  </a:ln>
                  <a:solidFill>
                    <a:schemeClr val="bg1"/>
                  </a:solidFill>
                  <a:latin typeface="Impact" panose="020B0806030902050204" pitchFamily="34" charset="0"/>
                  <a:ea typeface="方正超粗黑简体" panose="03000509000000000000" pitchFamily="65" charset="-122"/>
                </a:rPr>
                <a:t>01</a:t>
              </a:r>
              <a:endParaRPr lang="zh-CN" altLang="en-US" sz="2400" dirty="0">
                <a:ln w="25400">
                  <a:noFill/>
                </a:ln>
                <a:solidFill>
                  <a:schemeClr val="bg1"/>
                </a:solidFill>
                <a:latin typeface="Impact" panose="020B0806030902050204" pitchFamily="34" charset="0"/>
                <a:ea typeface="方正超粗黑简体" panose="03000509000000000000" pitchFamily="65" charset="-122"/>
              </a:endParaRPr>
            </a:p>
          </p:txBody>
        </p:sp>
      </p:grpSp>
      <p:grpSp>
        <p:nvGrpSpPr>
          <p:cNvPr id="77" name="组合 76"/>
          <p:cNvGrpSpPr/>
          <p:nvPr/>
        </p:nvGrpSpPr>
        <p:grpSpPr>
          <a:xfrm rot="1261464">
            <a:off x="8850155" y="3663933"/>
            <a:ext cx="861895" cy="703795"/>
            <a:chOff x="7698101" y="3670924"/>
            <a:chExt cx="507093" cy="414075"/>
          </a:xfrm>
        </p:grpSpPr>
        <p:sp>
          <p:nvSpPr>
            <p:cNvPr id="78" name="五角星 2"/>
            <p:cNvSpPr/>
            <p:nvPr/>
          </p:nvSpPr>
          <p:spPr>
            <a:xfrm rot="20074394" flipH="1">
              <a:off x="7698101" y="3670924"/>
              <a:ext cx="411662" cy="41407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1CD8E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文本框 78"/>
            <p:cNvSpPr txBox="1"/>
            <p:nvPr/>
          </p:nvSpPr>
          <p:spPr>
            <a:xfrm rot="20160459">
              <a:off x="7762364" y="3726873"/>
              <a:ext cx="442830" cy="271619"/>
            </a:xfrm>
            <a:prstGeom prst="rect">
              <a:avLst/>
            </a:prstGeom>
            <a:noFill/>
            <a:ln>
              <a:noFill/>
            </a:ln>
          </p:spPr>
          <p:txBody>
            <a:bodyPr wrap="square" rtlCol="0">
              <a:spAutoFit/>
            </a:bodyPr>
            <a:lstStyle/>
            <a:p>
              <a:r>
                <a:rPr lang="en-US" altLang="zh-CN" sz="2400" dirty="0">
                  <a:ln w="25400">
                    <a:noFill/>
                  </a:ln>
                  <a:solidFill>
                    <a:schemeClr val="bg1"/>
                  </a:solidFill>
                  <a:latin typeface="Impact" panose="020B0806030902050204" pitchFamily="34" charset="0"/>
                  <a:ea typeface="方正超粗黑简体" panose="03000509000000000000" pitchFamily="65" charset="-122"/>
                </a:rPr>
                <a:t>03</a:t>
              </a:r>
              <a:endParaRPr lang="zh-CN" altLang="en-US" sz="2400" dirty="0">
                <a:ln w="25400">
                  <a:noFill/>
                </a:ln>
                <a:solidFill>
                  <a:schemeClr val="bg1"/>
                </a:solidFill>
                <a:latin typeface="Impact" panose="020B0806030902050204" pitchFamily="34" charset="0"/>
                <a:ea typeface="方正超粗黑简体" panose="03000509000000000000" pitchFamily="65" charset="-122"/>
              </a:endParaRPr>
            </a:p>
          </p:txBody>
        </p:sp>
      </p:grpSp>
      <p:sp>
        <p:nvSpPr>
          <p:cNvPr id="80" name="矩形 79"/>
          <p:cNvSpPr/>
          <p:nvPr/>
        </p:nvSpPr>
        <p:spPr>
          <a:xfrm>
            <a:off x="126967" y="2870624"/>
            <a:ext cx="3600840" cy="3970316"/>
          </a:xfrm>
          <a:prstGeom prst="rect">
            <a:avLst/>
          </a:prstGeom>
        </p:spPr>
        <p:txBody>
          <a:bodyPr wrap="square" lIns="91438" tIns="45719" rIns="91438" bIns="45719">
            <a:spAutoFit/>
          </a:bodyPr>
          <a:lstStyle/>
          <a:p>
            <a:pPr>
              <a:lnSpc>
                <a:spcPct val="150000"/>
              </a:lnSpc>
            </a:pPr>
            <a:r>
              <a:rPr lang="en-US" sz="2400">
                <a:latin typeface="Times New Roman" panose="02020603050405020304" pitchFamily="18" charset="0"/>
                <a:cs typeface="Times New Roman" panose="02020603050405020304" pitchFamily="18" charset="0"/>
              </a:rPr>
              <a:t>Ngày 5/6/1911, Nguyễn Tất Thành rời Tổ quốc ra đi trên con tàu Đô đốc La-tu-sơ Tơ-rê-vin, bắt đầu hành trình cứu nước. Trong sổ lương của tàu tên anh là Văn Ba.</a:t>
            </a:r>
            <a:endParaRPr lang="en-US" altLang="zh-CN" sz="2400" dirty="0">
              <a:solidFill>
                <a:schemeClr val="bg2">
                  <a:lumMod val="7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1" name="文本框 80"/>
          <p:cNvSpPr txBox="1"/>
          <p:nvPr/>
        </p:nvSpPr>
        <p:spPr>
          <a:xfrm>
            <a:off x="997013" y="2368210"/>
            <a:ext cx="2061968" cy="461663"/>
          </a:xfrm>
          <a:prstGeom prst="rect">
            <a:avLst/>
          </a:prstGeom>
          <a:noFill/>
        </p:spPr>
        <p:txBody>
          <a:bodyPr wrap="square" lIns="91438" tIns="45719" rIns="91438" bIns="45719" rtlCol="0">
            <a:spAutoFit/>
          </a:bodyPr>
          <a:lstStyle/>
          <a:p>
            <a:r>
              <a:rPr lang="en-US" altLang="zh-CN" sz="2400" b="1">
                <a:solidFill>
                  <a:srgbClr val="20B6BE"/>
                </a:solidFill>
                <a:latin typeface="Times New Roman" panose="02020603050405020304" pitchFamily="18" charset="0"/>
                <a:ea typeface="微软雅黑" panose="020B0503020204020204" pitchFamily="34" charset="-122"/>
                <a:cs typeface="Times New Roman" panose="02020603050405020304" pitchFamily="18" charset="0"/>
              </a:rPr>
              <a:t>Anh Ba</a:t>
            </a:r>
            <a:endParaRPr lang="zh-CN" altLang="en-US" sz="2400" b="1" dirty="0">
              <a:solidFill>
                <a:srgbClr val="20B6BE"/>
              </a:solidFill>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82" name="直接连接符 81"/>
          <p:cNvCxnSpPr/>
          <p:nvPr/>
        </p:nvCxnSpPr>
        <p:spPr>
          <a:xfrm>
            <a:off x="989505" y="2767671"/>
            <a:ext cx="1805940" cy="0"/>
          </a:xfrm>
          <a:prstGeom prst="line">
            <a:avLst/>
          </a:prstGeom>
          <a:ln>
            <a:solidFill>
              <a:srgbClr val="13CFE3"/>
            </a:solidFill>
          </a:ln>
        </p:spPr>
        <p:style>
          <a:lnRef idx="1">
            <a:schemeClr val="accent1"/>
          </a:lnRef>
          <a:fillRef idx="0">
            <a:schemeClr val="accent1"/>
          </a:fillRef>
          <a:effectRef idx="0">
            <a:schemeClr val="accent1"/>
          </a:effectRef>
          <a:fontRef idx="minor">
            <a:schemeClr val="tx1"/>
          </a:fontRef>
        </p:style>
      </p:cxnSp>
      <p:sp>
        <p:nvSpPr>
          <p:cNvPr id="83" name="矩形 82"/>
          <p:cNvSpPr/>
          <p:nvPr/>
        </p:nvSpPr>
        <p:spPr>
          <a:xfrm>
            <a:off x="7788469" y="925485"/>
            <a:ext cx="4260814" cy="2400655"/>
          </a:xfrm>
          <a:prstGeom prst="rect">
            <a:avLst/>
          </a:prstGeom>
        </p:spPr>
        <p:txBody>
          <a:bodyPr wrap="square" lIns="91438" tIns="45719" rIns="91438" bIns="45719">
            <a:spAutoFit/>
          </a:bodyPr>
          <a:lstStyle/>
          <a:p>
            <a:pPr>
              <a:lnSpc>
                <a:spcPct val="150000"/>
              </a:lnSpc>
            </a:pPr>
            <a:r>
              <a:rPr lang="en-US" sz="2000">
                <a:solidFill>
                  <a:srgbClr val="0000FF"/>
                </a:solidFill>
                <a:latin typeface="Times New Roman" panose="02020603050405020304" pitchFamily="18" charset="0"/>
                <a:cs typeface="Times New Roman" panose="02020603050405020304" pitchFamily="18" charset="0"/>
              </a:rPr>
              <a:t>“</a:t>
            </a:r>
            <a:r>
              <a:rPr lang="en-US" sz="2000" i="1">
                <a:solidFill>
                  <a:srgbClr val="0000FF"/>
                </a:solidFill>
                <a:latin typeface="Times New Roman" panose="02020603050405020304" pitchFamily="18" charset="0"/>
                <a:cs typeface="Times New Roman" panose="02020603050405020304" pitchFamily="18" charset="0"/>
              </a:rPr>
              <a:t>Vào trạc 13 tuổi, lần đầu tiên tôi đã được nghe những từ Pháp : tự do, bình đẳng, bác ái. Thế là tôi muốn làm quen với văn minh Pháp tìm xem những gì ẩn giấu đằng sau những từ ấy</a:t>
            </a:r>
            <a:r>
              <a:rPr lang="en-US" sz="2000">
                <a:solidFill>
                  <a:srgbClr val="0000FF"/>
                </a:solidFill>
                <a:latin typeface="Times New Roman" panose="02020603050405020304" pitchFamily="18" charset="0"/>
                <a:cs typeface="Times New Roman" panose="02020603050405020304" pitchFamily="18" charset="0"/>
              </a:rPr>
              <a:t>”.</a:t>
            </a:r>
            <a:endParaRPr lang="en-US" altLang="zh-CN" sz="20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4" name="文本框 83"/>
          <p:cNvSpPr txBox="1"/>
          <p:nvPr/>
        </p:nvSpPr>
        <p:spPr>
          <a:xfrm>
            <a:off x="8036928" y="269696"/>
            <a:ext cx="3345251" cy="461663"/>
          </a:xfrm>
          <a:prstGeom prst="rect">
            <a:avLst/>
          </a:prstGeom>
          <a:noFill/>
        </p:spPr>
        <p:txBody>
          <a:bodyPr wrap="square" lIns="91438" tIns="45719" rIns="91438" bIns="45719" rtlCol="0">
            <a:spAutoFit/>
          </a:bodyPr>
          <a:lstStyle/>
          <a:p>
            <a:r>
              <a:rPr lang="en-US" altLang="zh-CN" sz="2400" b="1">
                <a:solidFill>
                  <a:srgbClr val="20B6BE"/>
                </a:solidFill>
                <a:latin typeface="Times New Roman" panose="02020603050405020304" pitchFamily="18" charset="0"/>
                <a:ea typeface="微软雅黑" panose="020B0503020204020204" pitchFamily="34" charset="-122"/>
                <a:cs typeface="Times New Roman" panose="02020603050405020304" pitchFamily="18" charset="0"/>
              </a:rPr>
              <a:t>tự do, bình đẳng,….</a:t>
            </a:r>
            <a:endParaRPr lang="zh-CN" altLang="en-US" sz="2400" b="1" dirty="0">
              <a:solidFill>
                <a:srgbClr val="20B6BE"/>
              </a:solidFill>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85" name="直接连接符 84"/>
          <p:cNvCxnSpPr/>
          <p:nvPr/>
        </p:nvCxnSpPr>
        <p:spPr>
          <a:xfrm>
            <a:off x="8302430" y="756737"/>
            <a:ext cx="1805940" cy="0"/>
          </a:xfrm>
          <a:prstGeom prst="line">
            <a:avLst/>
          </a:prstGeom>
          <a:ln>
            <a:solidFill>
              <a:srgbClr val="13CFE3"/>
            </a:solidFill>
          </a:ln>
        </p:spPr>
        <p:style>
          <a:lnRef idx="1">
            <a:schemeClr val="accent1"/>
          </a:lnRef>
          <a:fillRef idx="0">
            <a:schemeClr val="accent1"/>
          </a:fillRef>
          <a:effectRef idx="0">
            <a:schemeClr val="accent1"/>
          </a:effectRef>
          <a:fontRef idx="minor">
            <a:schemeClr val="tx1"/>
          </a:fontRef>
        </p:style>
      </p:cxnSp>
      <p:sp>
        <p:nvSpPr>
          <p:cNvPr id="86" name="矩形 85"/>
          <p:cNvSpPr/>
          <p:nvPr/>
        </p:nvSpPr>
        <p:spPr>
          <a:xfrm>
            <a:off x="8631675" y="4443417"/>
            <a:ext cx="3560326" cy="2308322"/>
          </a:xfrm>
          <a:prstGeom prst="rect">
            <a:avLst/>
          </a:prstGeom>
        </p:spPr>
        <p:txBody>
          <a:bodyPr wrap="square" lIns="91438" tIns="45719" rIns="91438" bIns="45719">
            <a:spAutoFit/>
          </a:bodyPr>
          <a:lstStyle/>
          <a:p>
            <a:pPr>
              <a:lnSpc>
                <a:spcPct val="150000"/>
              </a:lnSpc>
            </a:pPr>
            <a:r>
              <a:rPr lang="en-US" altLang="zh-CN" sz="2400">
                <a:latin typeface="Times New Roman" panose="02020603050405020304" pitchFamily="18" charset="0"/>
                <a:ea typeface="微软雅黑" panose="020B0503020204020204" pitchFamily="34" charset="-122"/>
                <a:cs typeface="Times New Roman" panose="02020603050405020304" pitchFamily="18" charset="0"/>
              </a:rPr>
              <a:t>Còn gọi là danh thiếp, là thiệp nhỏ, ghi họ tên, nghề nghiệp, chức vụ, địa chỉ dùng để giao dịch.</a:t>
            </a:r>
            <a:endParaRPr lang="en-US" altLang="zh-CN" sz="24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7" name="文本框 86"/>
          <p:cNvSpPr txBox="1"/>
          <p:nvPr/>
        </p:nvSpPr>
        <p:spPr>
          <a:xfrm>
            <a:off x="9542527" y="3973764"/>
            <a:ext cx="1607000" cy="308737"/>
          </a:xfrm>
          <a:prstGeom prst="rect">
            <a:avLst/>
          </a:prstGeom>
          <a:noFill/>
        </p:spPr>
        <p:txBody>
          <a:bodyPr wrap="square" lIns="91438" tIns="45719" rIns="91438" bIns="45719" rtlCol="0">
            <a:spAutoFit/>
          </a:bodyPr>
          <a:lstStyle/>
          <a:p>
            <a:pPr>
              <a:lnSpc>
                <a:spcPts val="1500"/>
              </a:lnSpc>
            </a:pPr>
            <a:r>
              <a:rPr lang="en-US" altLang="zh-CN" sz="2400" b="1">
                <a:solidFill>
                  <a:srgbClr val="20B6BE"/>
                </a:solidFill>
                <a:latin typeface="Times New Roman" panose="02020603050405020304" pitchFamily="18" charset="0"/>
                <a:ea typeface="微软雅黑" panose="020B0503020204020204" pitchFamily="34" charset="-122"/>
                <a:cs typeface="Times New Roman" panose="02020603050405020304" pitchFamily="18" charset="0"/>
              </a:rPr>
              <a:t>Các (card)</a:t>
            </a:r>
            <a:endParaRPr lang="en-US" altLang="zh-CN" sz="2400" b="1" dirty="0">
              <a:solidFill>
                <a:srgbClr val="20B6BE"/>
              </a:solidFill>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88" name="直接连接符 87"/>
          <p:cNvCxnSpPr/>
          <p:nvPr/>
        </p:nvCxnSpPr>
        <p:spPr>
          <a:xfrm>
            <a:off x="9562222" y="4361864"/>
            <a:ext cx="1805940" cy="0"/>
          </a:xfrm>
          <a:prstGeom prst="line">
            <a:avLst/>
          </a:prstGeom>
          <a:ln>
            <a:solidFill>
              <a:srgbClr val="13CFE3"/>
            </a:solidFill>
          </a:ln>
        </p:spPr>
        <p:style>
          <a:lnRef idx="1">
            <a:schemeClr val="accent1"/>
          </a:lnRef>
          <a:fillRef idx="0">
            <a:schemeClr val="accent1"/>
          </a:fillRef>
          <a:effectRef idx="0">
            <a:schemeClr val="accent1"/>
          </a:effectRef>
          <a:fontRef idx="minor">
            <a:schemeClr val="tx1"/>
          </a:fontRef>
        </p:style>
      </p:cxnSp>
      <p:sp>
        <p:nvSpPr>
          <p:cNvPr id="90" name="椭圆 89"/>
          <p:cNvSpPr/>
          <p:nvPr/>
        </p:nvSpPr>
        <p:spPr>
          <a:xfrm>
            <a:off x="4100053" y="2843883"/>
            <a:ext cx="322472" cy="340588"/>
          </a:xfrm>
          <a:prstGeom prst="ellipse">
            <a:avLst/>
          </a:prstGeom>
          <a:solidFill>
            <a:schemeClr val="bg1">
              <a:alpha val="60000"/>
            </a:schemeClr>
          </a:solidFill>
          <a:ln w="5080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91" name="椭圆 90"/>
          <p:cNvSpPr/>
          <p:nvPr/>
        </p:nvSpPr>
        <p:spPr>
          <a:xfrm>
            <a:off x="8014705" y="4858277"/>
            <a:ext cx="270428" cy="285620"/>
          </a:xfrm>
          <a:prstGeom prst="ellipse">
            <a:avLst/>
          </a:prstGeom>
          <a:solidFill>
            <a:schemeClr val="bg1">
              <a:alpha val="60000"/>
            </a:schemeClr>
          </a:solid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92" name="椭圆 91"/>
          <p:cNvSpPr/>
          <p:nvPr/>
        </p:nvSpPr>
        <p:spPr>
          <a:xfrm>
            <a:off x="7614407" y="5378076"/>
            <a:ext cx="348124" cy="367681"/>
          </a:xfrm>
          <a:prstGeom prst="ellipse">
            <a:avLst/>
          </a:prstGeom>
          <a:solidFill>
            <a:schemeClr val="bg1">
              <a:alpha val="60000"/>
            </a:schemeClr>
          </a:solidFill>
          <a:ln w="50800">
            <a:solidFill>
              <a:srgbClr val="13CCDF"/>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93" name="椭圆 92"/>
          <p:cNvSpPr/>
          <p:nvPr/>
        </p:nvSpPr>
        <p:spPr>
          <a:xfrm>
            <a:off x="6767061" y="1214934"/>
            <a:ext cx="253779" cy="268036"/>
          </a:xfrm>
          <a:prstGeom prst="ellipse">
            <a:avLst/>
          </a:prstGeom>
          <a:solidFill>
            <a:schemeClr val="bg1">
              <a:alpha val="60000"/>
            </a:schemeClr>
          </a:solidFill>
          <a:ln w="50800">
            <a:solidFill>
              <a:srgbClr val="84F6FC"/>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pic>
        <p:nvPicPr>
          <p:cNvPr id="100" name="图片 99"/>
          <p:cNvPicPr>
            <a:picLocks noChangeAspect="1"/>
          </p:cNvPicPr>
          <p:nvPr/>
        </p:nvPicPr>
        <p:blipFill rotWithShape="1">
          <a:blip r:embed="rId4" cstate="print">
            <a:extLst>
              <a:ext uri="{28A0092B-C50C-407E-A947-70E740481C1C}">
                <a14:useLocalDpi xmlns:a14="http://schemas.microsoft.com/office/drawing/2010/main" val="0"/>
              </a:ext>
            </a:extLst>
          </a:blip>
          <a:srcRect l="30447" t="36684" r="58009" b="33815"/>
          <a:stretch/>
        </p:blipFill>
        <p:spPr>
          <a:xfrm rot="15295563">
            <a:off x="935005" y="-96484"/>
            <a:ext cx="580572" cy="834573"/>
          </a:xfrm>
          <a:prstGeom prst="rect">
            <a:avLst/>
          </a:prstGeom>
        </p:spPr>
      </p:pic>
      <p:grpSp>
        <p:nvGrpSpPr>
          <p:cNvPr id="2" name="组合 1"/>
          <p:cNvGrpSpPr/>
          <p:nvPr/>
        </p:nvGrpSpPr>
        <p:grpSpPr>
          <a:xfrm rot="1845734">
            <a:off x="741168" y="673739"/>
            <a:ext cx="1361125" cy="1005168"/>
            <a:chOff x="467955" y="825830"/>
            <a:chExt cx="1688486" cy="1246918"/>
          </a:xfrm>
        </p:grpSpPr>
        <p:sp>
          <p:nvSpPr>
            <p:cNvPr id="102" name="梯形 96"/>
            <p:cNvSpPr/>
            <p:nvPr/>
          </p:nvSpPr>
          <p:spPr>
            <a:xfrm rot="4183552">
              <a:off x="756190" y="835010"/>
              <a:ext cx="949503" cy="1525973"/>
            </a:xfrm>
            <a:custGeom>
              <a:avLst/>
              <a:gdLst/>
              <a:ahLst/>
              <a:cxnLst/>
              <a:rect l="l" t="t" r="r" b="b"/>
              <a:pathLst>
                <a:path w="1638954" h="2632273">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solidFill>
              <a:schemeClr val="bg1"/>
            </a:solidFill>
            <a:ln w="38100">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03" name="梯形 96"/>
            <p:cNvSpPr/>
            <p:nvPr/>
          </p:nvSpPr>
          <p:spPr>
            <a:xfrm rot="4183552">
              <a:off x="1234404" y="1194710"/>
              <a:ext cx="198553" cy="840519"/>
            </a:xfrm>
            <a:custGeom>
              <a:avLst/>
              <a:gdLst/>
              <a:ahLst/>
              <a:cxnLst/>
              <a:rect l="l" t="t" r="r" b="b"/>
              <a:pathLst>
                <a:path w="420536" h="1778648">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rgbClr val="73E0E3"/>
            </a:solidFill>
            <a:ln>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nvGrpSpPr>
            <p:cNvPr id="104" name="组合 103"/>
            <p:cNvGrpSpPr/>
            <p:nvPr/>
          </p:nvGrpSpPr>
          <p:grpSpPr>
            <a:xfrm rot="21335217">
              <a:off x="1363234" y="825830"/>
              <a:ext cx="793207" cy="804046"/>
              <a:chOff x="7973454" y="5027358"/>
              <a:chExt cx="1573288" cy="1594782"/>
            </a:xfrm>
          </p:grpSpPr>
          <p:sp>
            <p:nvSpPr>
              <p:cNvPr id="105"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五角星 2"/>
              <p:cNvSpPr/>
              <p:nvPr/>
            </p:nvSpPr>
            <p:spPr>
              <a:xfrm rot="20480842">
                <a:off x="7973454" y="5041849"/>
                <a:ext cx="1571084" cy="15802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66675">
                <a:solidFill>
                  <a:srgbClr val="19B4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1181179268"/>
      </p:ext>
    </p:extLst>
  </p:cSld>
  <p:clrMapOvr>
    <a:masterClrMapping/>
  </p:clrMapOvr>
  <p:transition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par>
                                <p:cTn id="8" presetID="52" presetClass="entr" presetSubtype="0" fill="hold" grpId="0" nodeType="withEffect">
                                  <p:stCondLst>
                                    <p:cond delay="750"/>
                                  </p:stCondLst>
                                  <p:iterate type="lt">
                                    <p:tmPct val="10000"/>
                                  </p:iterate>
                                  <p:childTnLst>
                                    <p:set>
                                      <p:cBhvr>
                                        <p:cTn id="9" dur="1" fill="hold">
                                          <p:stCondLst>
                                            <p:cond delay="0"/>
                                          </p:stCondLst>
                                        </p:cTn>
                                        <p:tgtEl>
                                          <p:spTgt spid="47"/>
                                        </p:tgtEl>
                                        <p:attrNameLst>
                                          <p:attrName>style.visibility</p:attrName>
                                        </p:attrNameLst>
                                      </p:cBhvr>
                                      <p:to>
                                        <p:strVal val="visible"/>
                                      </p:to>
                                    </p:set>
                                    <p:animScale>
                                      <p:cBhvr>
                                        <p:cTn id="10" dur="1000" decel="50000" fill="hold">
                                          <p:stCondLst>
                                            <p:cond delay="0"/>
                                          </p:stCondLst>
                                        </p:cTn>
                                        <p:tgtEl>
                                          <p:spTgt spid="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000" decel="50000" fill="hold">
                                          <p:stCondLst>
                                            <p:cond delay="0"/>
                                          </p:stCondLst>
                                        </p:cTn>
                                        <p:tgtEl>
                                          <p:spTgt spid="47"/>
                                        </p:tgtEl>
                                        <p:attrNameLst>
                                          <p:attrName>ppt_x</p:attrName>
                                          <p:attrName>ppt_y</p:attrName>
                                        </p:attrNameLst>
                                      </p:cBhvr>
                                    </p:animMotion>
                                    <p:animEffect transition="in" filter="fade">
                                      <p:cBhvr>
                                        <p:cTn id="12" dur="1000"/>
                                        <p:tgtEl>
                                          <p:spTgt spid="47"/>
                                        </p:tgtEl>
                                      </p:cBhvr>
                                    </p:animEffect>
                                  </p:childTnLst>
                                </p:cTn>
                              </p:par>
                              <p:par>
                                <p:cTn id="13" presetID="10" presetClass="entr" presetSubtype="0" fill="hold" nodeType="withEffect">
                                  <p:stCondLst>
                                    <p:cond delay="325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par>
                                <p:cTn id="16" presetID="10" presetClass="entr" presetSubtype="0" fill="hold" nodeType="withEffect">
                                  <p:stCondLst>
                                    <p:cond delay="375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childTnLst>
                                </p:cTn>
                              </p:par>
                              <p:par>
                                <p:cTn id="19" presetID="10" presetClass="entr" presetSubtype="0" fill="hold" nodeType="withEffect">
                                  <p:stCondLst>
                                    <p:cond delay="425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childTnLst>
                                </p:cTn>
                              </p:par>
                              <p:par>
                                <p:cTn id="22" presetID="21" presetClass="entr" presetSubtype="1" fill="hold" grpId="0" nodeType="withEffect">
                                  <p:stCondLst>
                                    <p:cond delay="5250"/>
                                  </p:stCondLst>
                                  <p:childTnLst>
                                    <p:set>
                                      <p:cBhvr>
                                        <p:cTn id="23" dur="1" fill="hold">
                                          <p:stCondLst>
                                            <p:cond delay="0"/>
                                          </p:stCondLst>
                                        </p:cTn>
                                        <p:tgtEl>
                                          <p:spTgt spid="117"/>
                                        </p:tgtEl>
                                        <p:attrNameLst>
                                          <p:attrName>style.visibility</p:attrName>
                                        </p:attrNameLst>
                                      </p:cBhvr>
                                      <p:to>
                                        <p:strVal val="visible"/>
                                      </p:to>
                                    </p:set>
                                    <p:animEffect transition="in" filter="wheel(1)">
                                      <p:cBhvr>
                                        <p:cTn id="24" dur="2500"/>
                                        <p:tgtEl>
                                          <p:spTgt spid="117"/>
                                        </p:tgtEl>
                                      </p:cBhvr>
                                    </p:animEffect>
                                  </p:childTnLst>
                                </p:cTn>
                              </p:par>
                              <p:par>
                                <p:cTn id="25" presetID="42" presetClass="entr" presetSubtype="0" fill="hold" grpId="0" nodeType="withEffect">
                                  <p:stCondLst>
                                    <p:cond delay="5250"/>
                                  </p:stCondLst>
                                  <p:childTnLst>
                                    <p:set>
                                      <p:cBhvr>
                                        <p:cTn id="26" dur="1" fill="hold">
                                          <p:stCondLst>
                                            <p:cond delay="0"/>
                                          </p:stCondLst>
                                        </p:cTn>
                                        <p:tgtEl>
                                          <p:spTgt spid="91"/>
                                        </p:tgtEl>
                                        <p:attrNameLst>
                                          <p:attrName>style.visibility</p:attrName>
                                        </p:attrNameLst>
                                      </p:cBhvr>
                                      <p:to>
                                        <p:strVal val="visible"/>
                                      </p:to>
                                    </p:set>
                                    <p:animEffect transition="in" filter="fade">
                                      <p:cBhvr>
                                        <p:cTn id="27" dur="1000"/>
                                        <p:tgtEl>
                                          <p:spTgt spid="91"/>
                                        </p:tgtEl>
                                      </p:cBhvr>
                                    </p:animEffect>
                                    <p:anim calcmode="lin" valueType="num">
                                      <p:cBhvr>
                                        <p:cTn id="28" dur="1000" fill="hold"/>
                                        <p:tgtEl>
                                          <p:spTgt spid="91"/>
                                        </p:tgtEl>
                                        <p:attrNameLst>
                                          <p:attrName>ppt_x</p:attrName>
                                        </p:attrNameLst>
                                      </p:cBhvr>
                                      <p:tavLst>
                                        <p:tav tm="0">
                                          <p:val>
                                            <p:strVal val="#ppt_x"/>
                                          </p:val>
                                        </p:tav>
                                        <p:tav tm="100000">
                                          <p:val>
                                            <p:strVal val="#ppt_x"/>
                                          </p:val>
                                        </p:tav>
                                      </p:tavLst>
                                    </p:anim>
                                    <p:anim calcmode="lin" valueType="num">
                                      <p:cBhvr>
                                        <p:cTn id="29" dur="1000" fill="hold"/>
                                        <p:tgtEl>
                                          <p:spTgt spid="9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5750"/>
                                  </p:stCondLst>
                                  <p:childTnLst>
                                    <p:set>
                                      <p:cBhvr>
                                        <p:cTn id="31" dur="1" fill="hold">
                                          <p:stCondLst>
                                            <p:cond delay="0"/>
                                          </p:stCondLst>
                                        </p:cTn>
                                        <p:tgtEl>
                                          <p:spTgt spid="92"/>
                                        </p:tgtEl>
                                        <p:attrNameLst>
                                          <p:attrName>style.visibility</p:attrName>
                                        </p:attrNameLst>
                                      </p:cBhvr>
                                      <p:to>
                                        <p:strVal val="visible"/>
                                      </p:to>
                                    </p:set>
                                    <p:animEffect transition="in" filter="fade">
                                      <p:cBhvr>
                                        <p:cTn id="32" dur="1000"/>
                                        <p:tgtEl>
                                          <p:spTgt spid="92"/>
                                        </p:tgtEl>
                                      </p:cBhvr>
                                    </p:animEffect>
                                    <p:anim calcmode="lin" valueType="num">
                                      <p:cBhvr>
                                        <p:cTn id="33" dur="1000" fill="hold"/>
                                        <p:tgtEl>
                                          <p:spTgt spid="92"/>
                                        </p:tgtEl>
                                        <p:attrNameLst>
                                          <p:attrName>ppt_x</p:attrName>
                                        </p:attrNameLst>
                                      </p:cBhvr>
                                      <p:tavLst>
                                        <p:tav tm="0">
                                          <p:val>
                                            <p:strVal val="#ppt_x"/>
                                          </p:val>
                                        </p:tav>
                                        <p:tav tm="100000">
                                          <p:val>
                                            <p:strVal val="#ppt_x"/>
                                          </p:val>
                                        </p:tav>
                                      </p:tavLst>
                                    </p:anim>
                                    <p:anim calcmode="lin" valueType="num">
                                      <p:cBhvr>
                                        <p:cTn id="34" dur="1000" fill="hold"/>
                                        <p:tgtEl>
                                          <p:spTgt spid="9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6250"/>
                                  </p:stCondLst>
                                  <p:childTnLst>
                                    <p:set>
                                      <p:cBhvr>
                                        <p:cTn id="36" dur="1" fill="hold">
                                          <p:stCondLst>
                                            <p:cond delay="0"/>
                                          </p:stCondLst>
                                        </p:cTn>
                                        <p:tgtEl>
                                          <p:spTgt spid="93"/>
                                        </p:tgtEl>
                                        <p:attrNameLst>
                                          <p:attrName>style.visibility</p:attrName>
                                        </p:attrNameLst>
                                      </p:cBhvr>
                                      <p:to>
                                        <p:strVal val="visible"/>
                                      </p:to>
                                    </p:set>
                                    <p:animEffect transition="in" filter="fade">
                                      <p:cBhvr>
                                        <p:cTn id="37" dur="1000"/>
                                        <p:tgtEl>
                                          <p:spTgt spid="93"/>
                                        </p:tgtEl>
                                      </p:cBhvr>
                                    </p:animEffect>
                                    <p:anim calcmode="lin" valueType="num">
                                      <p:cBhvr>
                                        <p:cTn id="38" dur="1000" fill="hold"/>
                                        <p:tgtEl>
                                          <p:spTgt spid="93"/>
                                        </p:tgtEl>
                                        <p:attrNameLst>
                                          <p:attrName>ppt_x</p:attrName>
                                        </p:attrNameLst>
                                      </p:cBhvr>
                                      <p:tavLst>
                                        <p:tav tm="0">
                                          <p:val>
                                            <p:strVal val="#ppt_x"/>
                                          </p:val>
                                        </p:tav>
                                        <p:tav tm="100000">
                                          <p:val>
                                            <p:strVal val="#ppt_x"/>
                                          </p:val>
                                        </p:tav>
                                      </p:tavLst>
                                    </p:anim>
                                    <p:anim calcmode="lin" valueType="num">
                                      <p:cBhvr>
                                        <p:cTn id="39" dur="1000" fill="hold"/>
                                        <p:tgtEl>
                                          <p:spTgt spid="9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6750"/>
                                  </p:stCondLst>
                                  <p:childTnLst>
                                    <p:set>
                                      <p:cBhvr>
                                        <p:cTn id="41" dur="1" fill="hold">
                                          <p:stCondLst>
                                            <p:cond delay="0"/>
                                          </p:stCondLst>
                                        </p:cTn>
                                        <p:tgtEl>
                                          <p:spTgt spid="90"/>
                                        </p:tgtEl>
                                        <p:attrNameLst>
                                          <p:attrName>style.visibility</p:attrName>
                                        </p:attrNameLst>
                                      </p:cBhvr>
                                      <p:to>
                                        <p:strVal val="visible"/>
                                      </p:to>
                                    </p:set>
                                    <p:animEffect transition="in" filter="fade">
                                      <p:cBhvr>
                                        <p:cTn id="42" dur="1000"/>
                                        <p:tgtEl>
                                          <p:spTgt spid="90"/>
                                        </p:tgtEl>
                                      </p:cBhvr>
                                    </p:animEffect>
                                    <p:anim calcmode="lin" valueType="num">
                                      <p:cBhvr>
                                        <p:cTn id="43" dur="1000" fill="hold"/>
                                        <p:tgtEl>
                                          <p:spTgt spid="90"/>
                                        </p:tgtEl>
                                        <p:attrNameLst>
                                          <p:attrName>ppt_x</p:attrName>
                                        </p:attrNameLst>
                                      </p:cBhvr>
                                      <p:tavLst>
                                        <p:tav tm="0">
                                          <p:val>
                                            <p:strVal val="#ppt_x"/>
                                          </p:val>
                                        </p:tav>
                                        <p:tav tm="100000">
                                          <p:val>
                                            <p:strVal val="#ppt_x"/>
                                          </p:val>
                                        </p:tav>
                                      </p:tavLst>
                                    </p:anim>
                                    <p:anim calcmode="lin" valueType="num">
                                      <p:cBhvr>
                                        <p:cTn id="44" dur="1000" fill="hold"/>
                                        <p:tgtEl>
                                          <p:spTgt spid="90"/>
                                        </p:tgtEl>
                                        <p:attrNameLst>
                                          <p:attrName>ppt_y</p:attrName>
                                        </p:attrNameLst>
                                      </p:cBhvr>
                                      <p:tavLst>
                                        <p:tav tm="0">
                                          <p:val>
                                            <p:strVal val="#ppt_y+.1"/>
                                          </p:val>
                                        </p:tav>
                                        <p:tav tm="100000">
                                          <p:val>
                                            <p:strVal val="#ppt_y"/>
                                          </p:val>
                                        </p:tav>
                                      </p:tavLst>
                                    </p:anim>
                                  </p:childTnLst>
                                </p:cTn>
                              </p:par>
                              <p:par>
                                <p:cTn id="45" presetID="53" presetClass="entr" presetSubtype="16" fill="hold" nodeType="withEffect">
                                  <p:stCondLst>
                                    <p:cond delay="7750"/>
                                  </p:stCondLst>
                                  <p:childTnLst>
                                    <p:set>
                                      <p:cBhvr>
                                        <p:cTn id="46" dur="1" fill="hold">
                                          <p:stCondLst>
                                            <p:cond delay="0"/>
                                          </p:stCondLst>
                                        </p:cTn>
                                        <p:tgtEl>
                                          <p:spTgt spid="74"/>
                                        </p:tgtEl>
                                        <p:attrNameLst>
                                          <p:attrName>style.visibility</p:attrName>
                                        </p:attrNameLst>
                                      </p:cBhvr>
                                      <p:to>
                                        <p:strVal val="visible"/>
                                      </p:to>
                                    </p:set>
                                    <p:anim calcmode="lin" valueType="num">
                                      <p:cBhvr>
                                        <p:cTn id="47" dur="500" fill="hold"/>
                                        <p:tgtEl>
                                          <p:spTgt spid="74"/>
                                        </p:tgtEl>
                                        <p:attrNameLst>
                                          <p:attrName>ppt_w</p:attrName>
                                        </p:attrNameLst>
                                      </p:cBhvr>
                                      <p:tavLst>
                                        <p:tav tm="0">
                                          <p:val>
                                            <p:fltVal val="0"/>
                                          </p:val>
                                        </p:tav>
                                        <p:tav tm="100000">
                                          <p:val>
                                            <p:strVal val="#ppt_w"/>
                                          </p:val>
                                        </p:tav>
                                      </p:tavLst>
                                    </p:anim>
                                    <p:anim calcmode="lin" valueType="num">
                                      <p:cBhvr>
                                        <p:cTn id="48" dur="500" fill="hold"/>
                                        <p:tgtEl>
                                          <p:spTgt spid="74"/>
                                        </p:tgtEl>
                                        <p:attrNameLst>
                                          <p:attrName>ppt_h</p:attrName>
                                        </p:attrNameLst>
                                      </p:cBhvr>
                                      <p:tavLst>
                                        <p:tav tm="0">
                                          <p:val>
                                            <p:fltVal val="0"/>
                                          </p:val>
                                        </p:tav>
                                        <p:tav tm="100000">
                                          <p:val>
                                            <p:strVal val="#ppt_h"/>
                                          </p:val>
                                        </p:tav>
                                      </p:tavLst>
                                    </p:anim>
                                    <p:animEffect transition="in" filter="fade">
                                      <p:cBhvr>
                                        <p:cTn id="49" dur="500"/>
                                        <p:tgtEl>
                                          <p:spTgt spid="7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81"/>
                                        </p:tgtEl>
                                        <p:attrNameLst>
                                          <p:attrName>style.visibility</p:attrName>
                                        </p:attrNameLst>
                                      </p:cBhvr>
                                      <p:to>
                                        <p:strVal val="visible"/>
                                      </p:to>
                                    </p:set>
                                    <p:animEffect transition="in" filter="barn(inVertical)">
                                      <p:cBhvr>
                                        <p:cTn id="54" dur="500"/>
                                        <p:tgtEl>
                                          <p:spTgt spid="81"/>
                                        </p:tgtEl>
                                      </p:cBhvr>
                                    </p:animEffect>
                                  </p:childTnLst>
                                </p:cTn>
                              </p:par>
                              <p:par>
                                <p:cTn id="55" presetID="22" presetClass="entr" presetSubtype="8" fill="hold" nodeType="withEffect">
                                  <p:stCondLst>
                                    <p:cond delay="8250"/>
                                  </p:stCondLst>
                                  <p:childTnLst>
                                    <p:set>
                                      <p:cBhvr>
                                        <p:cTn id="56" dur="1" fill="hold">
                                          <p:stCondLst>
                                            <p:cond delay="0"/>
                                          </p:stCondLst>
                                        </p:cTn>
                                        <p:tgtEl>
                                          <p:spTgt spid="82"/>
                                        </p:tgtEl>
                                        <p:attrNameLst>
                                          <p:attrName>style.visibility</p:attrName>
                                        </p:attrNameLst>
                                      </p:cBhvr>
                                      <p:to>
                                        <p:strVal val="visible"/>
                                      </p:to>
                                    </p:set>
                                    <p:animEffect transition="in" filter="wipe(left)">
                                      <p:cBhvr>
                                        <p:cTn id="57" dur="1000"/>
                                        <p:tgtEl>
                                          <p:spTgt spid="82"/>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80"/>
                                        </p:tgtEl>
                                        <p:attrNameLst>
                                          <p:attrName>style.visibility</p:attrName>
                                        </p:attrNameLst>
                                      </p:cBhvr>
                                      <p:to>
                                        <p:strVal val="visible"/>
                                      </p:to>
                                    </p:set>
                                    <p:animEffect transition="in" filter="barn(inVertical)">
                                      <p:cBhvr>
                                        <p:cTn id="62" dur="500"/>
                                        <p:tgtEl>
                                          <p:spTgt spid="80"/>
                                        </p:tgtEl>
                                      </p:cBhvr>
                                    </p:animEffect>
                                  </p:childTnLst>
                                </p:cTn>
                              </p:par>
                              <p:par>
                                <p:cTn id="63" presetID="53" presetClass="entr" presetSubtype="16" fill="hold" nodeType="withEffect">
                                  <p:stCondLst>
                                    <p:cond delay="9250"/>
                                  </p:stCondLst>
                                  <p:childTnLst>
                                    <p:set>
                                      <p:cBhvr>
                                        <p:cTn id="64" dur="1" fill="hold">
                                          <p:stCondLst>
                                            <p:cond delay="0"/>
                                          </p:stCondLst>
                                        </p:cTn>
                                        <p:tgtEl>
                                          <p:spTgt spid="71"/>
                                        </p:tgtEl>
                                        <p:attrNameLst>
                                          <p:attrName>style.visibility</p:attrName>
                                        </p:attrNameLst>
                                      </p:cBhvr>
                                      <p:to>
                                        <p:strVal val="visible"/>
                                      </p:to>
                                    </p:set>
                                    <p:anim calcmode="lin" valueType="num">
                                      <p:cBhvr>
                                        <p:cTn id="65" dur="500" fill="hold"/>
                                        <p:tgtEl>
                                          <p:spTgt spid="71"/>
                                        </p:tgtEl>
                                        <p:attrNameLst>
                                          <p:attrName>ppt_w</p:attrName>
                                        </p:attrNameLst>
                                      </p:cBhvr>
                                      <p:tavLst>
                                        <p:tav tm="0">
                                          <p:val>
                                            <p:fltVal val="0"/>
                                          </p:val>
                                        </p:tav>
                                        <p:tav tm="100000">
                                          <p:val>
                                            <p:strVal val="#ppt_w"/>
                                          </p:val>
                                        </p:tav>
                                      </p:tavLst>
                                    </p:anim>
                                    <p:anim calcmode="lin" valueType="num">
                                      <p:cBhvr>
                                        <p:cTn id="66" dur="500" fill="hold"/>
                                        <p:tgtEl>
                                          <p:spTgt spid="71"/>
                                        </p:tgtEl>
                                        <p:attrNameLst>
                                          <p:attrName>ppt_h</p:attrName>
                                        </p:attrNameLst>
                                      </p:cBhvr>
                                      <p:tavLst>
                                        <p:tav tm="0">
                                          <p:val>
                                            <p:fltVal val="0"/>
                                          </p:val>
                                        </p:tav>
                                        <p:tav tm="100000">
                                          <p:val>
                                            <p:strVal val="#ppt_h"/>
                                          </p:val>
                                        </p:tav>
                                      </p:tavLst>
                                    </p:anim>
                                    <p:animEffect transition="in" filter="fade">
                                      <p:cBhvr>
                                        <p:cTn id="67" dur="500"/>
                                        <p:tgtEl>
                                          <p:spTgt spid="71"/>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84"/>
                                        </p:tgtEl>
                                        <p:attrNameLst>
                                          <p:attrName>style.visibility</p:attrName>
                                        </p:attrNameLst>
                                      </p:cBhvr>
                                      <p:to>
                                        <p:strVal val="visible"/>
                                      </p:to>
                                    </p:set>
                                    <p:animEffect transition="in" filter="barn(inVertical)">
                                      <p:cBhvr>
                                        <p:cTn id="72" dur="500"/>
                                        <p:tgtEl>
                                          <p:spTgt spid="84"/>
                                        </p:tgtEl>
                                      </p:cBhvr>
                                    </p:animEffect>
                                  </p:childTnLst>
                                </p:cTn>
                              </p:par>
                              <p:par>
                                <p:cTn id="73" presetID="22" presetClass="entr" presetSubtype="8" fill="hold" nodeType="withEffect">
                                  <p:stCondLst>
                                    <p:cond delay="9750"/>
                                  </p:stCondLst>
                                  <p:childTnLst>
                                    <p:set>
                                      <p:cBhvr>
                                        <p:cTn id="74" dur="1" fill="hold">
                                          <p:stCondLst>
                                            <p:cond delay="0"/>
                                          </p:stCondLst>
                                        </p:cTn>
                                        <p:tgtEl>
                                          <p:spTgt spid="85"/>
                                        </p:tgtEl>
                                        <p:attrNameLst>
                                          <p:attrName>style.visibility</p:attrName>
                                        </p:attrNameLst>
                                      </p:cBhvr>
                                      <p:to>
                                        <p:strVal val="visible"/>
                                      </p:to>
                                    </p:set>
                                    <p:animEffect transition="in" filter="wipe(left)">
                                      <p:cBhvr>
                                        <p:cTn id="75" dur="1000"/>
                                        <p:tgtEl>
                                          <p:spTgt spid="85"/>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83"/>
                                        </p:tgtEl>
                                        <p:attrNameLst>
                                          <p:attrName>style.visibility</p:attrName>
                                        </p:attrNameLst>
                                      </p:cBhvr>
                                      <p:to>
                                        <p:strVal val="visible"/>
                                      </p:to>
                                    </p:set>
                                    <p:animEffect transition="in" filter="barn(inVertical)">
                                      <p:cBhvr>
                                        <p:cTn id="80" dur="500"/>
                                        <p:tgtEl>
                                          <p:spTgt spid="83"/>
                                        </p:tgtEl>
                                      </p:cBhvr>
                                    </p:animEffect>
                                  </p:childTnLst>
                                </p:cTn>
                              </p:par>
                              <p:par>
                                <p:cTn id="81" presetID="53" presetClass="entr" presetSubtype="16" fill="hold" nodeType="withEffect">
                                  <p:stCondLst>
                                    <p:cond delay="10750"/>
                                  </p:stCondLst>
                                  <p:childTnLst>
                                    <p:set>
                                      <p:cBhvr>
                                        <p:cTn id="82" dur="1" fill="hold">
                                          <p:stCondLst>
                                            <p:cond delay="0"/>
                                          </p:stCondLst>
                                        </p:cTn>
                                        <p:tgtEl>
                                          <p:spTgt spid="77"/>
                                        </p:tgtEl>
                                        <p:attrNameLst>
                                          <p:attrName>style.visibility</p:attrName>
                                        </p:attrNameLst>
                                      </p:cBhvr>
                                      <p:to>
                                        <p:strVal val="visible"/>
                                      </p:to>
                                    </p:set>
                                    <p:anim calcmode="lin" valueType="num">
                                      <p:cBhvr>
                                        <p:cTn id="83" dur="500" fill="hold"/>
                                        <p:tgtEl>
                                          <p:spTgt spid="77"/>
                                        </p:tgtEl>
                                        <p:attrNameLst>
                                          <p:attrName>ppt_w</p:attrName>
                                        </p:attrNameLst>
                                      </p:cBhvr>
                                      <p:tavLst>
                                        <p:tav tm="0">
                                          <p:val>
                                            <p:fltVal val="0"/>
                                          </p:val>
                                        </p:tav>
                                        <p:tav tm="100000">
                                          <p:val>
                                            <p:strVal val="#ppt_w"/>
                                          </p:val>
                                        </p:tav>
                                      </p:tavLst>
                                    </p:anim>
                                    <p:anim calcmode="lin" valueType="num">
                                      <p:cBhvr>
                                        <p:cTn id="84" dur="500" fill="hold"/>
                                        <p:tgtEl>
                                          <p:spTgt spid="77"/>
                                        </p:tgtEl>
                                        <p:attrNameLst>
                                          <p:attrName>ppt_h</p:attrName>
                                        </p:attrNameLst>
                                      </p:cBhvr>
                                      <p:tavLst>
                                        <p:tav tm="0">
                                          <p:val>
                                            <p:fltVal val="0"/>
                                          </p:val>
                                        </p:tav>
                                        <p:tav tm="100000">
                                          <p:val>
                                            <p:strVal val="#ppt_h"/>
                                          </p:val>
                                        </p:tav>
                                      </p:tavLst>
                                    </p:anim>
                                    <p:animEffect transition="in" filter="fade">
                                      <p:cBhvr>
                                        <p:cTn id="85" dur="500"/>
                                        <p:tgtEl>
                                          <p:spTgt spid="77"/>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barn(inVertical)">
                                      <p:cBhvr>
                                        <p:cTn id="90" dur="500"/>
                                        <p:tgtEl>
                                          <p:spTgt spid="87"/>
                                        </p:tgtEl>
                                      </p:cBhvr>
                                    </p:animEffect>
                                  </p:childTnLst>
                                </p:cTn>
                              </p:par>
                              <p:par>
                                <p:cTn id="91" presetID="22" presetClass="entr" presetSubtype="8" fill="hold" nodeType="withEffect">
                                  <p:stCondLst>
                                    <p:cond delay="11250"/>
                                  </p:stCondLst>
                                  <p:childTnLst>
                                    <p:set>
                                      <p:cBhvr>
                                        <p:cTn id="92" dur="1" fill="hold">
                                          <p:stCondLst>
                                            <p:cond delay="0"/>
                                          </p:stCondLst>
                                        </p:cTn>
                                        <p:tgtEl>
                                          <p:spTgt spid="88"/>
                                        </p:tgtEl>
                                        <p:attrNameLst>
                                          <p:attrName>style.visibility</p:attrName>
                                        </p:attrNameLst>
                                      </p:cBhvr>
                                      <p:to>
                                        <p:strVal val="visible"/>
                                      </p:to>
                                    </p:set>
                                    <p:animEffect transition="in" filter="wipe(left)">
                                      <p:cBhvr>
                                        <p:cTn id="93" dur="1000"/>
                                        <p:tgtEl>
                                          <p:spTgt spid="88"/>
                                        </p:tgtEl>
                                      </p:cBhvr>
                                    </p:animEffect>
                                  </p:childTnLst>
                                </p:cTn>
                              </p:par>
                            </p:childTnLst>
                          </p:cTn>
                        </p:par>
                      </p:childTnLst>
                    </p:cTn>
                  </p:par>
                  <p:par>
                    <p:cTn id="94" fill="hold">
                      <p:stCondLst>
                        <p:cond delay="indefinite"/>
                      </p:stCondLst>
                      <p:childTnLst>
                        <p:par>
                          <p:cTn id="95" fill="hold">
                            <p:stCondLst>
                              <p:cond delay="0"/>
                            </p:stCondLst>
                            <p:childTnLst>
                              <p:par>
                                <p:cTn id="96" presetID="16" presetClass="entr" presetSubtype="21" fill="hold" grpId="0" nodeType="clickEffect">
                                  <p:stCondLst>
                                    <p:cond delay="0"/>
                                  </p:stCondLst>
                                  <p:childTnLst>
                                    <p:set>
                                      <p:cBhvr>
                                        <p:cTn id="97" dur="1" fill="hold">
                                          <p:stCondLst>
                                            <p:cond delay="0"/>
                                          </p:stCondLst>
                                        </p:cTn>
                                        <p:tgtEl>
                                          <p:spTgt spid="86"/>
                                        </p:tgtEl>
                                        <p:attrNameLst>
                                          <p:attrName>style.visibility</p:attrName>
                                        </p:attrNameLst>
                                      </p:cBhvr>
                                      <p:to>
                                        <p:strVal val="visible"/>
                                      </p:to>
                                    </p:set>
                                    <p:animEffect transition="in" filter="barn(inVertical)">
                                      <p:cBhvr>
                                        <p:cTn id="98"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47" grpId="0"/>
      <p:bldP spid="80" grpId="0"/>
      <p:bldP spid="81" grpId="0"/>
      <p:bldP spid="83" grpId="0"/>
      <p:bldP spid="84" grpId="0"/>
      <p:bldP spid="86" grpId="0"/>
      <p:bldP spid="87" grpId="0"/>
      <p:bldP spid="90" grpId="0" animBg="1"/>
      <p:bldP spid="91" grpId="0" animBg="1"/>
      <p:bldP spid="92" grpId="0" animBg="1"/>
      <p:bldP spid="9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3"/>
          <a:stretch>
            <a:fillRect/>
          </a:stretch>
        </p:blipFill>
        <p:spPr>
          <a:xfrm rot="5400000">
            <a:off x="1219156" y="19549"/>
            <a:ext cx="813793" cy="2553607"/>
          </a:xfrm>
          <a:prstGeom prst="rect">
            <a:avLst/>
          </a:prstGeom>
        </p:spPr>
      </p:pic>
      <p:pic>
        <p:nvPicPr>
          <p:cNvPr id="6" name="图片 5"/>
          <p:cNvPicPr>
            <a:picLocks noChangeAspect="1"/>
          </p:cNvPicPr>
          <p:nvPr userDrawn="1"/>
        </p:nvPicPr>
        <p:blipFill>
          <a:blip r:embed="rId4"/>
          <a:stretch>
            <a:fillRect/>
          </a:stretch>
        </p:blipFill>
        <p:spPr>
          <a:xfrm>
            <a:off x="9016753" y="985203"/>
            <a:ext cx="596607" cy="311150"/>
          </a:xfrm>
          <a:prstGeom prst="rect">
            <a:avLst/>
          </a:prstGeom>
        </p:spPr>
      </p:pic>
      <p:sp>
        <p:nvSpPr>
          <p:cNvPr id="16" name="矩形 15"/>
          <p:cNvSpPr/>
          <p:nvPr/>
        </p:nvSpPr>
        <p:spPr>
          <a:xfrm>
            <a:off x="164207" y="58459"/>
            <a:ext cx="9530430"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scene3d>
              <a:camera prst="orthographicFront"/>
              <a:lightRig rig="threePt" dir="t"/>
            </a:scene3d>
            <a:sp3d contourW="12700"/>
          </a:bodyPr>
          <a:lstStyle/>
          <a:p>
            <a:pPr algn="ctr" defTabSz="914400"/>
            <a:r>
              <a:rPr lang="en-US" sz="2400">
                <a:solidFill>
                  <a:srgbClr val="0000FF"/>
                </a:solidFill>
                <a:latin typeface="Times New Roman" panose="02020603050405020304" pitchFamily="18" charset="0"/>
                <a:cs typeface="Times New Roman" panose="02020603050405020304" pitchFamily="18" charset="0"/>
              </a:rPr>
              <a:t>Sắp xếp các sự việc xảy ra trong văn bản theo trình tự đúng với nội dung văn bản. </a:t>
            </a:r>
            <a:r>
              <a:rPr lang="en-US" sz="2400">
                <a:latin typeface="Times New Roman" panose="02020603050405020304" pitchFamily="18" charset="0"/>
                <a:cs typeface="Times New Roman" panose="02020603050405020304" pitchFamily="18" charset="0"/>
              </a:rPr>
              <a:t>Cho biết đây là cốt truyện đơn tuyến hay cốt truyện đa tuyến.</a:t>
            </a:r>
            <a:endParaRPr lang="zh-CN" altLang="en-US" sz="2400" b="1" dirty="0">
              <a:ln w="15875">
                <a:solidFill>
                  <a:prstClr val="white"/>
                </a:solidFill>
              </a:ln>
              <a:effectLst>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endParaRPr>
          </a:p>
        </p:txBody>
      </p:sp>
      <p:grpSp>
        <p:nvGrpSpPr>
          <p:cNvPr id="18" name="组合 15"/>
          <p:cNvGrpSpPr/>
          <p:nvPr/>
        </p:nvGrpSpPr>
        <p:grpSpPr bwMode="auto">
          <a:xfrm>
            <a:off x="349249" y="1630052"/>
            <a:ext cx="2358039" cy="937401"/>
            <a:chOff x="0" y="0"/>
            <a:chExt cx="2358517" cy="937939"/>
          </a:xfrm>
        </p:grpSpPr>
        <p:sp>
          <p:nvSpPr>
            <p:cNvPr id="19" name="矩形 127"/>
            <p:cNvSpPr>
              <a:spLocks noChangeArrowheads="1"/>
            </p:cNvSpPr>
            <p:nvPr/>
          </p:nvSpPr>
          <p:spPr bwMode="auto">
            <a:xfrm>
              <a:off x="0" y="476009"/>
              <a:ext cx="2358517" cy="461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ts val="0"/>
                </a:spcBef>
                <a:buFontTx/>
                <a:buNone/>
              </a:pPr>
              <a:endParaRPr lang="zh-CN" altLang="en-US" sz="2400" b="1" dirty="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endParaRPr>
            </a:p>
          </p:txBody>
        </p:sp>
        <p:grpSp>
          <p:nvGrpSpPr>
            <p:cNvPr id="20" name="组合 11"/>
            <p:cNvGrpSpPr/>
            <p:nvPr/>
          </p:nvGrpSpPr>
          <p:grpSpPr bwMode="auto">
            <a:xfrm>
              <a:off x="33757" y="0"/>
              <a:ext cx="1854752" cy="549998"/>
              <a:chOff x="0" y="0"/>
              <a:chExt cx="1854752" cy="549998"/>
            </a:xfrm>
          </p:grpSpPr>
          <p:grpSp>
            <p:nvGrpSpPr>
              <p:cNvPr id="21" name="组合 79"/>
              <p:cNvGrpSpPr/>
              <p:nvPr/>
            </p:nvGrpSpPr>
            <p:grpSpPr bwMode="auto">
              <a:xfrm>
                <a:off x="0" y="0"/>
                <a:ext cx="422357" cy="422357"/>
                <a:chOff x="0" y="0"/>
                <a:chExt cx="612620" cy="612620"/>
              </a:xfrm>
            </p:grpSpPr>
            <p:sp>
              <p:nvSpPr>
                <p:cNvPr id="23" name="椭圆 82"/>
                <p:cNvSpPr>
                  <a:spLocks noChangeArrowheads="1"/>
                </p:cNvSpPr>
                <p:nvPr/>
              </p:nvSpPr>
              <p:spPr bwMode="auto">
                <a:xfrm>
                  <a:off x="0" y="0"/>
                  <a:ext cx="612620" cy="612620"/>
                </a:xfrm>
                <a:prstGeom prst="ellipse">
                  <a:avLst/>
                </a:prstGeom>
                <a:solidFill>
                  <a:srgbClr val="FF0000"/>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defTabSz="914400" eaLnBrk="1" hangingPunct="1">
                    <a:spcBef>
                      <a:spcPct val="0"/>
                    </a:spcBef>
                    <a:buFont typeface="Arial" panose="020B0604020202020204" pitchFamily="34" charset="0"/>
                    <a:buNone/>
                  </a:pPr>
                  <a:endParaRPr lang="zh-CN" altLang="zh-CN" sz="1800" b="1" dirty="0">
                    <a:solidFill>
                      <a:prstClr val="black">
                        <a:lumMod val="75000"/>
                        <a:lumOff val="25000"/>
                      </a:prstClr>
                    </a:solidFill>
                    <a:latin typeface="微软雅黑" panose="020B0503020204020204" charset="-122"/>
                    <a:ea typeface="微软雅黑" panose="020B0503020204020204" charset="-122"/>
                    <a:sym typeface="宋体" panose="02010600030101010101" pitchFamily="2" charset="-122"/>
                  </a:endParaRPr>
                </a:p>
              </p:txBody>
            </p:sp>
            <p:grpSp>
              <p:nvGrpSpPr>
                <p:cNvPr id="24" name="组合 83"/>
                <p:cNvGrpSpPr/>
                <p:nvPr/>
              </p:nvGrpSpPr>
              <p:grpSpPr bwMode="auto">
                <a:xfrm>
                  <a:off x="146814" y="146814"/>
                  <a:ext cx="318993" cy="318993"/>
                  <a:chOff x="0" y="0"/>
                  <a:chExt cx="479425" cy="479425"/>
                </a:xfrm>
              </p:grpSpPr>
              <p:sp>
                <p:nvSpPr>
                  <p:cNvPr id="25" name="Freeform 7"/>
                  <p:cNvSpPr>
                    <a:spLocks noChangeArrowheads="1"/>
                  </p:cNvSpPr>
                  <p:nvPr/>
                </p:nvSpPr>
                <p:spPr bwMode="auto">
                  <a:xfrm>
                    <a:off x="88900" y="88900"/>
                    <a:ext cx="300037" cy="120650"/>
                  </a:xfrm>
                  <a:custGeom>
                    <a:avLst/>
                    <a:gdLst>
                      <a:gd name="T0" fmla="*/ 476307944 w 189"/>
                      <a:gd name="T1" fmla="*/ 191531875 h 76"/>
                      <a:gd name="T2" fmla="*/ 0 w 189"/>
                      <a:gd name="T3" fmla="*/ 191531875 h 76"/>
                      <a:gd name="T4" fmla="*/ 0 w 189"/>
                      <a:gd name="T5" fmla="*/ 0 h 76"/>
                      <a:gd name="T6" fmla="*/ 47882095 w 189"/>
                      <a:gd name="T7" fmla="*/ 0 h 76"/>
                      <a:gd name="T8" fmla="*/ 47882095 w 189"/>
                      <a:gd name="T9" fmla="*/ 143648113 h 76"/>
                      <a:gd name="T10" fmla="*/ 428425849 w 189"/>
                      <a:gd name="T11" fmla="*/ 143648113 h 76"/>
                      <a:gd name="T12" fmla="*/ 428425849 w 189"/>
                      <a:gd name="T13" fmla="*/ 0 h 76"/>
                      <a:gd name="T14" fmla="*/ 476307944 w 189"/>
                      <a:gd name="T15" fmla="*/ 0 h 76"/>
                      <a:gd name="T16" fmla="*/ 476307944 w 189"/>
                      <a:gd name="T17" fmla="*/ 191531875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9"/>
                      <a:gd name="T28" fmla="*/ 0 h 76"/>
                      <a:gd name="T29" fmla="*/ 189 w 189"/>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9" h="76">
                        <a:moveTo>
                          <a:pt x="189" y="76"/>
                        </a:moveTo>
                        <a:lnTo>
                          <a:pt x="0" y="76"/>
                        </a:lnTo>
                        <a:lnTo>
                          <a:pt x="0" y="0"/>
                        </a:lnTo>
                        <a:lnTo>
                          <a:pt x="19" y="0"/>
                        </a:lnTo>
                        <a:lnTo>
                          <a:pt x="19" y="57"/>
                        </a:lnTo>
                        <a:lnTo>
                          <a:pt x="170" y="57"/>
                        </a:lnTo>
                        <a:lnTo>
                          <a:pt x="170" y="0"/>
                        </a:lnTo>
                        <a:lnTo>
                          <a:pt x="189" y="0"/>
                        </a:lnTo>
                        <a:lnTo>
                          <a:pt x="189" y="76"/>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sz="1800" b="1">
                      <a:solidFill>
                        <a:prstClr val="black">
                          <a:lumMod val="75000"/>
                          <a:lumOff val="25000"/>
                        </a:prstClr>
                      </a:solidFill>
                      <a:latin typeface="微软雅黑" panose="020B0503020204020204" charset="-122"/>
                      <a:ea typeface="微软雅黑" panose="020B0503020204020204" charset="-122"/>
                    </a:endParaRPr>
                  </a:p>
                </p:txBody>
              </p:sp>
              <p:sp>
                <p:nvSpPr>
                  <p:cNvPr id="26" name="Freeform 8"/>
                  <p:cNvSpPr>
                    <a:spLocks noChangeArrowheads="1"/>
                  </p:cNvSpPr>
                  <p:nvPr/>
                </p:nvSpPr>
                <p:spPr bwMode="auto">
                  <a:xfrm>
                    <a:off x="239712" y="88900"/>
                    <a:ext cx="88900" cy="60325"/>
                  </a:xfrm>
                  <a:custGeom>
                    <a:avLst/>
                    <a:gdLst>
                      <a:gd name="T0" fmla="*/ 141128750 w 56"/>
                      <a:gd name="T1" fmla="*/ 95765938 h 38"/>
                      <a:gd name="T2" fmla="*/ 0 w 56"/>
                      <a:gd name="T3" fmla="*/ 95765938 h 38"/>
                      <a:gd name="T4" fmla="*/ 0 w 56"/>
                      <a:gd name="T5" fmla="*/ 0 h 38"/>
                      <a:gd name="T6" fmla="*/ 47883763 w 56"/>
                      <a:gd name="T7" fmla="*/ 0 h 38"/>
                      <a:gd name="T8" fmla="*/ 47883763 w 56"/>
                      <a:gd name="T9" fmla="*/ 47883763 h 38"/>
                      <a:gd name="T10" fmla="*/ 93246575 w 56"/>
                      <a:gd name="T11" fmla="*/ 47883763 h 38"/>
                      <a:gd name="T12" fmla="*/ 93246575 w 56"/>
                      <a:gd name="T13" fmla="*/ 0 h 38"/>
                      <a:gd name="T14" fmla="*/ 141128750 w 56"/>
                      <a:gd name="T15" fmla="*/ 0 h 38"/>
                      <a:gd name="T16" fmla="*/ 141128750 w 56"/>
                      <a:gd name="T17" fmla="*/ 95765938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38"/>
                      <a:gd name="T29" fmla="*/ 56 w 56"/>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38">
                        <a:moveTo>
                          <a:pt x="56" y="38"/>
                        </a:moveTo>
                        <a:lnTo>
                          <a:pt x="0" y="38"/>
                        </a:lnTo>
                        <a:lnTo>
                          <a:pt x="0" y="0"/>
                        </a:lnTo>
                        <a:lnTo>
                          <a:pt x="19" y="0"/>
                        </a:lnTo>
                        <a:lnTo>
                          <a:pt x="19" y="19"/>
                        </a:lnTo>
                        <a:lnTo>
                          <a:pt x="37" y="19"/>
                        </a:lnTo>
                        <a:lnTo>
                          <a:pt x="37" y="0"/>
                        </a:lnTo>
                        <a:lnTo>
                          <a:pt x="56" y="0"/>
                        </a:lnTo>
                        <a:lnTo>
                          <a:pt x="56" y="3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sz="1800" b="1">
                      <a:solidFill>
                        <a:prstClr val="black">
                          <a:lumMod val="75000"/>
                          <a:lumOff val="25000"/>
                        </a:prstClr>
                      </a:solidFill>
                      <a:latin typeface="微软雅黑" panose="020B0503020204020204" charset="-122"/>
                      <a:ea typeface="微软雅黑" panose="020B0503020204020204" charset="-122"/>
                    </a:endParaRPr>
                  </a:p>
                </p:txBody>
              </p:sp>
              <p:sp>
                <p:nvSpPr>
                  <p:cNvPr id="27" name="Freeform 9"/>
                  <p:cNvSpPr>
                    <a:spLocks noChangeArrowheads="1"/>
                  </p:cNvSpPr>
                  <p:nvPr/>
                </p:nvSpPr>
                <p:spPr bwMode="auto">
                  <a:xfrm>
                    <a:off x="0" y="0"/>
                    <a:ext cx="479425" cy="479425"/>
                  </a:xfrm>
                  <a:custGeom>
                    <a:avLst/>
                    <a:gdLst>
                      <a:gd name="T0" fmla="*/ 761087188 w 302"/>
                      <a:gd name="T1" fmla="*/ 761087188 h 302"/>
                      <a:gd name="T2" fmla="*/ 0 w 302"/>
                      <a:gd name="T3" fmla="*/ 761087188 h 302"/>
                      <a:gd name="T4" fmla="*/ 0 w 302"/>
                      <a:gd name="T5" fmla="*/ 0 h 302"/>
                      <a:gd name="T6" fmla="*/ 617437488 w 302"/>
                      <a:gd name="T7" fmla="*/ 0 h 302"/>
                      <a:gd name="T8" fmla="*/ 617437488 w 302"/>
                      <a:gd name="T9" fmla="*/ 45362813 h 302"/>
                      <a:gd name="T10" fmla="*/ 45362813 w 302"/>
                      <a:gd name="T11" fmla="*/ 45362813 h 302"/>
                      <a:gd name="T12" fmla="*/ 45362813 w 302"/>
                      <a:gd name="T13" fmla="*/ 713205013 h 302"/>
                      <a:gd name="T14" fmla="*/ 713205013 w 302"/>
                      <a:gd name="T15" fmla="*/ 713205013 h 302"/>
                      <a:gd name="T16" fmla="*/ 713205013 w 302"/>
                      <a:gd name="T17" fmla="*/ 141128750 h 302"/>
                      <a:gd name="T18" fmla="*/ 761087188 w 302"/>
                      <a:gd name="T19" fmla="*/ 141128750 h 302"/>
                      <a:gd name="T20" fmla="*/ 761087188 w 302"/>
                      <a:gd name="T21" fmla="*/ 761087188 h 3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2"/>
                      <a:gd name="T34" fmla="*/ 0 h 302"/>
                      <a:gd name="T35" fmla="*/ 302 w 302"/>
                      <a:gd name="T36" fmla="*/ 302 h 3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sz="1800" b="1">
                      <a:solidFill>
                        <a:prstClr val="black">
                          <a:lumMod val="75000"/>
                          <a:lumOff val="25000"/>
                        </a:prstClr>
                      </a:solidFill>
                      <a:latin typeface="微软雅黑" panose="020B0503020204020204" charset="-122"/>
                      <a:ea typeface="微软雅黑" panose="020B0503020204020204" charset="-122"/>
                    </a:endParaRPr>
                  </a:p>
                </p:txBody>
              </p:sp>
              <p:sp>
                <p:nvSpPr>
                  <p:cNvPr id="28" name="Rectangle 10"/>
                  <p:cNvSpPr>
                    <a:spLocks noChangeArrowheads="1"/>
                  </p:cNvSpPr>
                  <p:nvPr/>
                </p:nvSpPr>
                <p:spPr bwMode="auto">
                  <a:xfrm>
                    <a:off x="88900" y="269875"/>
                    <a:ext cx="300037" cy="30163"/>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ct val="0"/>
                      </a:spcBef>
                      <a:buFont typeface="Arial" panose="020B0604020202020204" pitchFamily="34" charset="0"/>
                      <a:buNone/>
                    </a:pPr>
                    <a:endParaRPr lang="zh-CN" altLang="zh-CN" sz="1800" b="1">
                      <a:solidFill>
                        <a:prstClr val="black">
                          <a:lumMod val="75000"/>
                          <a:lumOff val="25000"/>
                        </a:prstClr>
                      </a:solidFill>
                      <a:latin typeface="微软雅黑" panose="020B0503020204020204" charset="-122"/>
                      <a:ea typeface="微软雅黑" panose="020B0503020204020204" charset="-122"/>
                      <a:sym typeface="宋体" panose="02010600030101010101" pitchFamily="2" charset="-122"/>
                    </a:endParaRPr>
                  </a:p>
                </p:txBody>
              </p:sp>
              <p:sp>
                <p:nvSpPr>
                  <p:cNvPr id="29" name="Rectangle 11"/>
                  <p:cNvSpPr>
                    <a:spLocks noChangeArrowheads="1"/>
                  </p:cNvSpPr>
                  <p:nvPr/>
                </p:nvSpPr>
                <p:spPr bwMode="auto">
                  <a:xfrm>
                    <a:off x="88900" y="328613"/>
                    <a:ext cx="300037" cy="30163"/>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ct val="0"/>
                      </a:spcBef>
                      <a:buFont typeface="Arial" panose="020B0604020202020204" pitchFamily="34" charset="0"/>
                      <a:buNone/>
                    </a:pPr>
                    <a:endParaRPr lang="zh-CN" altLang="zh-CN" sz="1800" b="1">
                      <a:solidFill>
                        <a:prstClr val="black">
                          <a:lumMod val="75000"/>
                          <a:lumOff val="25000"/>
                        </a:prstClr>
                      </a:solidFill>
                      <a:latin typeface="微软雅黑" panose="020B0503020204020204" charset="-122"/>
                      <a:ea typeface="微软雅黑" panose="020B0503020204020204" charset="-122"/>
                      <a:sym typeface="宋体" panose="02010600030101010101" pitchFamily="2" charset="-122"/>
                    </a:endParaRPr>
                  </a:p>
                </p:txBody>
              </p:sp>
              <p:sp>
                <p:nvSpPr>
                  <p:cNvPr id="30" name="Rectangle 12"/>
                  <p:cNvSpPr>
                    <a:spLocks noChangeArrowheads="1"/>
                  </p:cNvSpPr>
                  <p:nvPr/>
                </p:nvSpPr>
                <p:spPr bwMode="auto">
                  <a:xfrm>
                    <a:off x="88900" y="388938"/>
                    <a:ext cx="300037" cy="30163"/>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ct val="0"/>
                      </a:spcBef>
                      <a:buFont typeface="Arial" panose="020B0604020202020204" pitchFamily="34" charset="0"/>
                      <a:buNone/>
                    </a:pPr>
                    <a:endParaRPr lang="zh-CN" altLang="zh-CN" sz="1800" b="1">
                      <a:solidFill>
                        <a:prstClr val="black">
                          <a:lumMod val="75000"/>
                          <a:lumOff val="25000"/>
                        </a:prstClr>
                      </a:solidFill>
                      <a:latin typeface="微软雅黑" panose="020B0503020204020204" charset="-122"/>
                      <a:ea typeface="微软雅黑" panose="020B0503020204020204" charset="-122"/>
                      <a:sym typeface="宋体" panose="02010600030101010101" pitchFamily="2" charset="-122"/>
                    </a:endParaRPr>
                  </a:p>
                </p:txBody>
              </p:sp>
            </p:grpSp>
          </p:grpSp>
          <p:sp>
            <p:nvSpPr>
              <p:cNvPr id="22" name="矩形 128"/>
              <p:cNvSpPr>
                <a:spLocks noChangeArrowheads="1"/>
              </p:cNvSpPr>
              <p:nvPr/>
            </p:nvSpPr>
            <p:spPr bwMode="auto">
              <a:xfrm>
                <a:off x="426901" y="88068"/>
                <a:ext cx="1427851" cy="461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ct val="0"/>
                  </a:spcBef>
                  <a:buFont typeface="Arial" panose="020B0604020202020204" pitchFamily="34" charset="0"/>
                  <a:buNone/>
                </a:pPr>
                <a:r>
                  <a:rPr lang="en-US" altLang="zh-CN" sz="2400" b="1" dirty="0">
                    <a:solidFill>
                      <a:srgbClr val="0000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01</a:t>
                </a:r>
              </a:p>
            </p:txBody>
          </p:sp>
        </p:grpSp>
      </p:grpSp>
      <p:grpSp>
        <p:nvGrpSpPr>
          <p:cNvPr id="31" name="组合 16"/>
          <p:cNvGrpSpPr/>
          <p:nvPr/>
        </p:nvGrpSpPr>
        <p:grpSpPr bwMode="auto">
          <a:xfrm>
            <a:off x="4030103" y="1360088"/>
            <a:ext cx="2359626" cy="1491399"/>
            <a:chOff x="0" y="0"/>
            <a:chExt cx="2358517" cy="1492256"/>
          </a:xfrm>
        </p:grpSpPr>
        <p:sp>
          <p:nvSpPr>
            <p:cNvPr id="32" name="矩形 130"/>
            <p:cNvSpPr>
              <a:spLocks noChangeArrowheads="1"/>
            </p:cNvSpPr>
            <p:nvPr/>
          </p:nvSpPr>
          <p:spPr bwMode="auto">
            <a:xfrm>
              <a:off x="0" y="476009"/>
              <a:ext cx="2358517" cy="1016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ts val="0"/>
                </a:spcBef>
                <a:buFontTx/>
                <a:buNone/>
              </a:pPr>
              <a:r>
                <a:rPr lang="en-US" altLang="zh-CN" sz="2000" b="1">
                  <a:latin typeface="Times New Roman" panose="02020603050405020304" pitchFamily="18" charset="0"/>
                  <a:ea typeface="微软雅黑" panose="020B0503020204020204" charset="-122"/>
                  <a:cs typeface="Times New Roman" panose="02020603050405020304" pitchFamily="18" charset="0"/>
                </a:rPr>
                <a:t>Anh Ba nói với anh Tư Lê về mục đích của chuyến đi.</a:t>
              </a:r>
              <a:endParaRPr lang="zh-CN" altLang="en-US" sz="2000" b="1" dirty="0">
                <a:latin typeface="Times New Roman" panose="02020603050405020304" pitchFamily="18" charset="0"/>
                <a:ea typeface="微软雅黑" panose="020B0503020204020204" charset="-122"/>
                <a:cs typeface="Times New Roman" panose="02020603050405020304" pitchFamily="18" charset="0"/>
              </a:endParaRPr>
            </a:p>
          </p:txBody>
        </p:sp>
        <p:sp>
          <p:nvSpPr>
            <p:cNvPr id="33" name="椭圆 134"/>
            <p:cNvSpPr>
              <a:spLocks noChangeArrowheads="1"/>
            </p:cNvSpPr>
            <p:nvPr/>
          </p:nvSpPr>
          <p:spPr bwMode="auto">
            <a:xfrm>
              <a:off x="33757" y="0"/>
              <a:ext cx="422357" cy="422357"/>
            </a:xfrm>
            <a:prstGeom prst="ellipse">
              <a:avLst/>
            </a:prstGeom>
            <a:solidFill>
              <a:srgbClr val="00B0F0"/>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defTabSz="914400" eaLnBrk="1" hangingPunct="1">
                <a:spcBef>
                  <a:spcPct val="0"/>
                </a:spcBef>
                <a:buFont typeface="Arial" panose="020B0604020202020204" pitchFamily="34" charset="0"/>
                <a:buNone/>
              </a:pPr>
              <a:endParaRPr lang="zh-CN" altLang="zh-CN" sz="1800" b="1">
                <a:solidFill>
                  <a:prstClr val="black">
                    <a:lumMod val="75000"/>
                    <a:lumOff val="25000"/>
                  </a:prstClr>
                </a:solidFill>
                <a:latin typeface="微软雅黑" panose="020B0503020204020204" charset="-122"/>
                <a:ea typeface="微软雅黑" panose="020B0503020204020204" charset="-122"/>
                <a:sym typeface="宋体" panose="02010600030101010101" pitchFamily="2" charset="-122"/>
              </a:endParaRPr>
            </a:p>
          </p:txBody>
        </p:sp>
        <p:sp>
          <p:nvSpPr>
            <p:cNvPr id="34" name="矩形 133"/>
            <p:cNvSpPr>
              <a:spLocks noChangeArrowheads="1"/>
            </p:cNvSpPr>
            <p:nvPr/>
          </p:nvSpPr>
          <p:spPr bwMode="auto">
            <a:xfrm>
              <a:off x="460658" y="88068"/>
              <a:ext cx="1427851" cy="461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ct val="0"/>
                </a:spcBef>
                <a:buFontTx/>
                <a:buNone/>
              </a:pPr>
              <a:r>
                <a:rPr lang="en-US" altLang="zh-CN" sz="2400" b="1" dirty="0">
                  <a:solidFill>
                    <a:srgbClr val="0000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03</a:t>
              </a:r>
            </a:p>
          </p:txBody>
        </p:sp>
        <p:grpSp>
          <p:nvGrpSpPr>
            <p:cNvPr id="35" name="组合 14"/>
            <p:cNvGrpSpPr/>
            <p:nvPr/>
          </p:nvGrpSpPr>
          <p:grpSpPr bwMode="auto">
            <a:xfrm>
              <a:off x="134973" y="141998"/>
              <a:ext cx="219923" cy="151470"/>
              <a:chOff x="0" y="0"/>
              <a:chExt cx="219923" cy="151470"/>
            </a:xfrm>
          </p:grpSpPr>
          <p:sp>
            <p:nvSpPr>
              <p:cNvPr id="36" name="Rectangle 27"/>
              <p:cNvSpPr>
                <a:spLocks noChangeArrowheads="1"/>
              </p:cNvSpPr>
              <p:nvPr/>
            </p:nvSpPr>
            <p:spPr bwMode="auto">
              <a:xfrm>
                <a:off x="40780" y="61899"/>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ct val="0"/>
                  </a:spcBef>
                  <a:buFont typeface="Arial" panose="020B0604020202020204" pitchFamily="34" charset="0"/>
                  <a:buNone/>
                </a:pPr>
                <a:endParaRPr lang="zh-CN" altLang="zh-CN" sz="1800" b="1">
                  <a:solidFill>
                    <a:prstClr val="black">
                      <a:lumMod val="75000"/>
                      <a:lumOff val="25000"/>
                    </a:prstClr>
                  </a:solidFill>
                  <a:latin typeface="微软雅黑" panose="020B0503020204020204" charset="-122"/>
                  <a:ea typeface="微软雅黑" panose="020B0503020204020204" charset="-122"/>
                  <a:sym typeface="宋体" panose="02010600030101010101" pitchFamily="2" charset="-122"/>
                </a:endParaRPr>
              </a:p>
            </p:txBody>
          </p:sp>
          <p:sp>
            <p:nvSpPr>
              <p:cNvPr id="37" name="Rectangle 28"/>
              <p:cNvSpPr>
                <a:spLocks noChangeArrowheads="1"/>
              </p:cNvSpPr>
              <p:nvPr/>
            </p:nvSpPr>
            <p:spPr bwMode="auto">
              <a:xfrm>
                <a:off x="82289" y="61899"/>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ct val="0"/>
                  </a:spcBef>
                  <a:buFont typeface="Arial" panose="020B0604020202020204" pitchFamily="34" charset="0"/>
                  <a:buNone/>
                </a:pPr>
                <a:endParaRPr lang="zh-CN" altLang="zh-CN" sz="1800" b="1">
                  <a:solidFill>
                    <a:prstClr val="black">
                      <a:lumMod val="75000"/>
                      <a:lumOff val="25000"/>
                    </a:prstClr>
                  </a:solidFill>
                  <a:latin typeface="微软雅黑" panose="020B0503020204020204" charset="-122"/>
                  <a:ea typeface="微软雅黑" panose="020B0503020204020204" charset="-122"/>
                  <a:sym typeface="宋体" panose="02010600030101010101" pitchFamily="2" charset="-122"/>
                </a:endParaRPr>
              </a:p>
            </p:txBody>
          </p:sp>
          <p:sp>
            <p:nvSpPr>
              <p:cNvPr id="38" name="Rectangle 29"/>
              <p:cNvSpPr>
                <a:spLocks noChangeArrowheads="1"/>
              </p:cNvSpPr>
              <p:nvPr/>
            </p:nvSpPr>
            <p:spPr bwMode="auto">
              <a:xfrm>
                <a:off x="123798" y="61899"/>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ct val="0"/>
                  </a:spcBef>
                  <a:buFont typeface="Arial" panose="020B0604020202020204" pitchFamily="34" charset="0"/>
                  <a:buNone/>
                </a:pPr>
                <a:endParaRPr lang="zh-CN" altLang="zh-CN" sz="1800" b="1">
                  <a:solidFill>
                    <a:prstClr val="black">
                      <a:lumMod val="75000"/>
                      <a:lumOff val="25000"/>
                    </a:prstClr>
                  </a:solidFill>
                  <a:latin typeface="微软雅黑" panose="020B0503020204020204" charset="-122"/>
                  <a:ea typeface="微软雅黑" panose="020B0503020204020204" charset="-122"/>
                  <a:sym typeface="宋体" panose="02010600030101010101" pitchFamily="2" charset="-122"/>
                </a:endParaRPr>
              </a:p>
            </p:txBody>
          </p:sp>
          <p:sp>
            <p:nvSpPr>
              <p:cNvPr id="39" name="Rectangle 30"/>
              <p:cNvSpPr>
                <a:spLocks noChangeArrowheads="1"/>
              </p:cNvSpPr>
              <p:nvPr/>
            </p:nvSpPr>
            <p:spPr bwMode="auto">
              <a:xfrm>
                <a:off x="165307" y="61899"/>
                <a:ext cx="13108" cy="13836"/>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ct val="0"/>
                  </a:spcBef>
                  <a:buFont typeface="Arial" panose="020B0604020202020204" pitchFamily="34" charset="0"/>
                  <a:buNone/>
                </a:pPr>
                <a:endParaRPr lang="zh-CN" altLang="zh-CN" sz="1800" b="1">
                  <a:solidFill>
                    <a:prstClr val="black">
                      <a:lumMod val="75000"/>
                      <a:lumOff val="25000"/>
                    </a:prstClr>
                  </a:solidFill>
                  <a:latin typeface="微软雅黑" panose="020B0503020204020204" charset="-122"/>
                  <a:ea typeface="微软雅黑" panose="020B0503020204020204" charset="-122"/>
                  <a:sym typeface="宋体" panose="02010600030101010101" pitchFamily="2" charset="-122"/>
                </a:endParaRPr>
              </a:p>
            </p:txBody>
          </p:sp>
          <p:sp>
            <p:nvSpPr>
              <p:cNvPr id="40" name="Rectangle 31"/>
              <p:cNvSpPr>
                <a:spLocks noChangeArrowheads="1"/>
              </p:cNvSpPr>
              <p:nvPr/>
            </p:nvSpPr>
            <p:spPr bwMode="auto">
              <a:xfrm>
                <a:off x="40780" y="3422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ct val="0"/>
                  </a:spcBef>
                  <a:buFont typeface="Arial" panose="020B0604020202020204" pitchFamily="34" charset="0"/>
                  <a:buNone/>
                </a:pPr>
                <a:endParaRPr lang="zh-CN" altLang="zh-CN" sz="1800" b="1">
                  <a:solidFill>
                    <a:prstClr val="black">
                      <a:lumMod val="75000"/>
                      <a:lumOff val="25000"/>
                    </a:prstClr>
                  </a:solidFill>
                  <a:latin typeface="微软雅黑" panose="020B0503020204020204" charset="-122"/>
                  <a:ea typeface="微软雅黑" panose="020B0503020204020204" charset="-122"/>
                  <a:sym typeface="宋体" panose="02010600030101010101" pitchFamily="2" charset="-122"/>
                </a:endParaRPr>
              </a:p>
            </p:txBody>
          </p:sp>
          <p:sp>
            <p:nvSpPr>
              <p:cNvPr id="41" name="Rectangle 32"/>
              <p:cNvSpPr>
                <a:spLocks noChangeArrowheads="1"/>
              </p:cNvSpPr>
              <p:nvPr/>
            </p:nvSpPr>
            <p:spPr bwMode="auto">
              <a:xfrm>
                <a:off x="82289" y="3422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ct val="0"/>
                  </a:spcBef>
                  <a:buFont typeface="Arial" panose="020B0604020202020204" pitchFamily="34" charset="0"/>
                  <a:buNone/>
                </a:pPr>
                <a:endParaRPr lang="zh-CN" altLang="zh-CN" sz="1800" b="1">
                  <a:solidFill>
                    <a:prstClr val="black">
                      <a:lumMod val="75000"/>
                      <a:lumOff val="25000"/>
                    </a:prstClr>
                  </a:solidFill>
                  <a:latin typeface="微软雅黑" panose="020B0503020204020204" charset="-122"/>
                  <a:ea typeface="微软雅黑" panose="020B0503020204020204" charset="-122"/>
                  <a:sym typeface="宋体" panose="02010600030101010101" pitchFamily="2" charset="-122"/>
                </a:endParaRPr>
              </a:p>
            </p:txBody>
          </p:sp>
          <p:sp>
            <p:nvSpPr>
              <p:cNvPr id="42" name="Rectangle 33"/>
              <p:cNvSpPr>
                <a:spLocks noChangeArrowheads="1"/>
              </p:cNvSpPr>
              <p:nvPr/>
            </p:nvSpPr>
            <p:spPr bwMode="auto">
              <a:xfrm>
                <a:off x="123798" y="3422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ct val="0"/>
                  </a:spcBef>
                  <a:buFont typeface="Arial" panose="020B0604020202020204" pitchFamily="34" charset="0"/>
                  <a:buNone/>
                </a:pPr>
                <a:endParaRPr lang="zh-CN" altLang="zh-CN" sz="1800" b="1">
                  <a:solidFill>
                    <a:prstClr val="black">
                      <a:lumMod val="75000"/>
                      <a:lumOff val="25000"/>
                    </a:prstClr>
                  </a:solidFill>
                  <a:latin typeface="微软雅黑" panose="020B0503020204020204" charset="-122"/>
                  <a:ea typeface="微软雅黑" panose="020B0503020204020204" charset="-122"/>
                  <a:sym typeface="宋体" panose="02010600030101010101" pitchFamily="2" charset="-122"/>
                </a:endParaRPr>
              </a:p>
            </p:txBody>
          </p:sp>
          <p:sp>
            <p:nvSpPr>
              <p:cNvPr id="43" name="Rectangle 34"/>
              <p:cNvSpPr>
                <a:spLocks noChangeArrowheads="1"/>
              </p:cNvSpPr>
              <p:nvPr/>
            </p:nvSpPr>
            <p:spPr bwMode="auto">
              <a:xfrm>
                <a:off x="165307" y="34226"/>
                <a:ext cx="13108" cy="13836"/>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ct val="0"/>
                  </a:spcBef>
                  <a:buFont typeface="Arial" panose="020B0604020202020204" pitchFamily="34" charset="0"/>
                  <a:buNone/>
                </a:pPr>
                <a:endParaRPr lang="zh-CN" altLang="zh-CN" sz="1800" b="1">
                  <a:solidFill>
                    <a:prstClr val="black">
                      <a:lumMod val="75000"/>
                      <a:lumOff val="25000"/>
                    </a:prstClr>
                  </a:solidFill>
                  <a:latin typeface="微软雅黑" panose="020B0503020204020204" charset="-122"/>
                  <a:ea typeface="微软雅黑" panose="020B0503020204020204" charset="-122"/>
                  <a:sym typeface="宋体" panose="02010600030101010101" pitchFamily="2" charset="-122"/>
                </a:endParaRPr>
              </a:p>
            </p:txBody>
          </p:sp>
          <p:sp>
            <p:nvSpPr>
              <p:cNvPr id="44" name="Rectangle 35"/>
              <p:cNvSpPr>
                <a:spLocks noChangeArrowheads="1"/>
              </p:cNvSpPr>
              <p:nvPr/>
            </p:nvSpPr>
            <p:spPr bwMode="auto">
              <a:xfrm>
                <a:off x="54617" y="103407"/>
                <a:ext cx="110690" cy="13836"/>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ct val="0"/>
                  </a:spcBef>
                  <a:buFont typeface="Arial" panose="020B0604020202020204" pitchFamily="34" charset="0"/>
                  <a:buNone/>
                </a:pPr>
                <a:endParaRPr lang="zh-CN" altLang="zh-CN" sz="1800" b="1">
                  <a:solidFill>
                    <a:prstClr val="black">
                      <a:lumMod val="75000"/>
                      <a:lumOff val="25000"/>
                    </a:prstClr>
                  </a:solidFill>
                  <a:latin typeface="微软雅黑" panose="020B0503020204020204" charset="-122"/>
                  <a:ea typeface="微软雅黑" panose="020B0503020204020204" charset="-122"/>
                  <a:sym typeface="宋体" panose="02010600030101010101" pitchFamily="2" charset="-122"/>
                </a:endParaRPr>
              </a:p>
            </p:txBody>
          </p:sp>
          <p:sp>
            <p:nvSpPr>
              <p:cNvPr id="45" name="Freeform 36"/>
              <p:cNvSpPr>
                <a:spLocks noChangeArrowheads="1"/>
              </p:cNvSpPr>
              <p:nvPr/>
            </p:nvSpPr>
            <p:spPr bwMode="auto">
              <a:xfrm>
                <a:off x="0" y="0"/>
                <a:ext cx="219923" cy="151470"/>
              </a:xfrm>
              <a:custGeom>
                <a:avLst/>
                <a:gdLst>
                  <a:gd name="T0" fmla="*/ 160152735 w 302"/>
                  <a:gd name="T1" fmla="*/ 110303658 h 208"/>
                  <a:gd name="T2" fmla="*/ 0 w 302"/>
                  <a:gd name="T3" fmla="*/ 110303658 h 208"/>
                  <a:gd name="T4" fmla="*/ 0 w 302"/>
                  <a:gd name="T5" fmla="*/ 14848429 h 208"/>
                  <a:gd name="T6" fmla="*/ 10075678 w 302"/>
                  <a:gd name="T7" fmla="*/ 14848429 h 208"/>
                  <a:gd name="T8" fmla="*/ 10075678 w 302"/>
                  <a:gd name="T9" fmla="*/ 100227990 h 208"/>
                  <a:gd name="T10" fmla="*/ 150077057 w 302"/>
                  <a:gd name="T11" fmla="*/ 100227990 h 208"/>
                  <a:gd name="T12" fmla="*/ 150077057 w 302"/>
                  <a:gd name="T13" fmla="*/ 10075668 h 208"/>
                  <a:gd name="T14" fmla="*/ 0 w 302"/>
                  <a:gd name="T15" fmla="*/ 10075668 h 208"/>
                  <a:gd name="T16" fmla="*/ 0 w 302"/>
                  <a:gd name="T17" fmla="*/ 0 h 208"/>
                  <a:gd name="T18" fmla="*/ 160152735 w 302"/>
                  <a:gd name="T19" fmla="*/ 0 h 208"/>
                  <a:gd name="T20" fmla="*/ 160152735 w 302"/>
                  <a:gd name="T21" fmla="*/ 110303658 h 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2"/>
                  <a:gd name="T34" fmla="*/ 0 h 208"/>
                  <a:gd name="T35" fmla="*/ 302 w 302"/>
                  <a:gd name="T36" fmla="*/ 208 h 2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2" h="208">
                    <a:moveTo>
                      <a:pt x="302" y="208"/>
                    </a:moveTo>
                    <a:lnTo>
                      <a:pt x="0" y="208"/>
                    </a:lnTo>
                    <a:lnTo>
                      <a:pt x="0" y="28"/>
                    </a:lnTo>
                    <a:lnTo>
                      <a:pt x="19" y="28"/>
                    </a:lnTo>
                    <a:lnTo>
                      <a:pt x="19" y="189"/>
                    </a:lnTo>
                    <a:lnTo>
                      <a:pt x="283" y="189"/>
                    </a:lnTo>
                    <a:lnTo>
                      <a:pt x="283" y="19"/>
                    </a:lnTo>
                    <a:lnTo>
                      <a:pt x="0" y="19"/>
                    </a:lnTo>
                    <a:lnTo>
                      <a:pt x="0" y="0"/>
                    </a:lnTo>
                    <a:lnTo>
                      <a:pt x="302" y="0"/>
                    </a:lnTo>
                    <a:lnTo>
                      <a:pt x="302" y="20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sz="1800" b="1">
                  <a:solidFill>
                    <a:prstClr val="black">
                      <a:lumMod val="75000"/>
                      <a:lumOff val="25000"/>
                    </a:prstClr>
                  </a:solidFill>
                  <a:latin typeface="微软雅黑" panose="020B0503020204020204" charset="-122"/>
                  <a:ea typeface="微软雅黑" panose="020B0503020204020204" charset="-122"/>
                </a:endParaRPr>
              </a:p>
            </p:txBody>
          </p:sp>
        </p:grpSp>
      </p:grpSp>
      <p:grpSp>
        <p:nvGrpSpPr>
          <p:cNvPr id="46" name="组合 18"/>
          <p:cNvGrpSpPr/>
          <p:nvPr/>
        </p:nvGrpSpPr>
        <p:grpSpPr bwMode="auto">
          <a:xfrm>
            <a:off x="1450924" y="4188522"/>
            <a:ext cx="2358039" cy="1491965"/>
            <a:chOff x="0" y="0"/>
            <a:chExt cx="2358517" cy="1491048"/>
          </a:xfrm>
        </p:grpSpPr>
        <p:sp>
          <p:nvSpPr>
            <p:cNvPr id="47" name="矩形 142"/>
            <p:cNvSpPr>
              <a:spLocks noChangeArrowheads="1"/>
            </p:cNvSpPr>
            <p:nvPr/>
          </p:nvSpPr>
          <p:spPr bwMode="auto">
            <a:xfrm>
              <a:off x="0" y="476009"/>
              <a:ext cx="2358517" cy="1015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ts val="0"/>
                </a:spcBef>
                <a:buFontTx/>
                <a:buNone/>
              </a:pPr>
              <a:r>
                <a:rPr lang="en-US" altLang="zh-CN" sz="2000" b="1">
                  <a:latin typeface="Times New Roman" panose="02020603050405020304" pitchFamily="18" charset="0"/>
                  <a:ea typeface="微软雅黑" panose="020B0503020204020204" charset="-122"/>
                  <a:cs typeface="Times New Roman" panose="02020603050405020304" pitchFamily="18" charset="0"/>
                </a:rPr>
                <a:t>Anh Tư Lê từ chối lời đề nghị của anh Ba.</a:t>
              </a:r>
              <a:endParaRPr lang="zh-CN" altLang="en-US" sz="2000" b="1" dirty="0">
                <a:latin typeface="Times New Roman" panose="02020603050405020304" pitchFamily="18" charset="0"/>
                <a:ea typeface="微软雅黑" panose="020B0503020204020204" charset="-122"/>
                <a:cs typeface="Times New Roman" panose="02020603050405020304" pitchFamily="18" charset="0"/>
              </a:endParaRPr>
            </a:p>
          </p:txBody>
        </p:sp>
        <p:sp>
          <p:nvSpPr>
            <p:cNvPr id="48" name="椭圆 146"/>
            <p:cNvSpPr>
              <a:spLocks noChangeArrowheads="1"/>
            </p:cNvSpPr>
            <p:nvPr/>
          </p:nvSpPr>
          <p:spPr bwMode="auto">
            <a:xfrm>
              <a:off x="33757" y="0"/>
              <a:ext cx="422357" cy="422357"/>
            </a:xfrm>
            <a:prstGeom prst="ellipse">
              <a:avLst/>
            </a:prstGeom>
            <a:solidFill>
              <a:srgbClr val="92D050"/>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defTabSz="914400" eaLnBrk="1" hangingPunct="1">
                <a:spcBef>
                  <a:spcPct val="0"/>
                </a:spcBef>
                <a:buFont typeface="Arial" panose="020B0604020202020204" pitchFamily="34" charset="0"/>
                <a:buNone/>
              </a:pPr>
              <a:endParaRPr lang="zh-CN" altLang="zh-CN" sz="1800" b="1">
                <a:solidFill>
                  <a:prstClr val="black">
                    <a:lumMod val="75000"/>
                    <a:lumOff val="25000"/>
                  </a:prstClr>
                </a:solidFill>
                <a:latin typeface="微软雅黑" panose="020B0503020204020204" charset="-122"/>
                <a:ea typeface="微软雅黑" panose="020B0503020204020204" charset="-122"/>
                <a:sym typeface="宋体" panose="02010600030101010101" pitchFamily="2" charset="-122"/>
              </a:endParaRPr>
            </a:p>
          </p:txBody>
        </p:sp>
        <p:sp>
          <p:nvSpPr>
            <p:cNvPr id="49" name="矩形 145"/>
            <p:cNvSpPr>
              <a:spLocks noChangeArrowheads="1"/>
            </p:cNvSpPr>
            <p:nvPr/>
          </p:nvSpPr>
          <p:spPr bwMode="auto">
            <a:xfrm>
              <a:off x="460658" y="88068"/>
              <a:ext cx="1427851" cy="46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ct val="0"/>
                </a:spcBef>
                <a:buFontTx/>
                <a:buNone/>
              </a:pPr>
              <a:r>
                <a:rPr lang="en-US" altLang="zh-CN" sz="2400" b="1" dirty="0">
                  <a:solidFill>
                    <a:srgbClr val="0000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02</a:t>
              </a:r>
            </a:p>
          </p:txBody>
        </p:sp>
        <p:grpSp>
          <p:nvGrpSpPr>
            <p:cNvPr id="50" name="组合 118"/>
            <p:cNvGrpSpPr/>
            <p:nvPr/>
          </p:nvGrpSpPr>
          <p:grpSpPr bwMode="auto">
            <a:xfrm>
              <a:off x="135678" y="103701"/>
              <a:ext cx="218514" cy="214955"/>
              <a:chOff x="0" y="0"/>
              <a:chExt cx="487362" cy="479425"/>
            </a:xfrm>
          </p:grpSpPr>
          <p:sp>
            <p:nvSpPr>
              <p:cNvPr id="51" name="Freeform 37"/>
              <p:cNvSpPr>
                <a:spLocks noEditPoints="1" noChangeArrowheads="1"/>
              </p:cNvSpPr>
              <p:nvPr/>
            </p:nvSpPr>
            <p:spPr bwMode="auto">
              <a:xfrm>
                <a:off x="100012" y="93662"/>
                <a:ext cx="296862" cy="295275"/>
              </a:xfrm>
              <a:custGeom>
                <a:avLst/>
                <a:gdLst>
                  <a:gd name="T0" fmla="*/ 204131519 w 187"/>
                  <a:gd name="T1" fmla="*/ 468749063 h 186"/>
                  <a:gd name="T2" fmla="*/ 0 w 187"/>
                  <a:gd name="T3" fmla="*/ 267136563 h 186"/>
                  <a:gd name="T4" fmla="*/ 269655471 w 187"/>
                  <a:gd name="T5" fmla="*/ 0 h 186"/>
                  <a:gd name="T6" fmla="*/ 471267631 w 187"/>
                  <a:gd name="T7" fmla="*/ 201612500 h 186"/>
                  <a:gd name="T8" fmla="*/ 204131519 w 187"/>
                  <a:gd name="T9" fmla="*/ 468749063 h 186"/>
                  <a:gd name="T10" fmla="*/ 65523952 w 187"/>
                  <a:gd name="T11" fmla="*/ 267136563 h 186"/>
                  <a:gd name="T12" fmla="*/ 204131519 w 187"/>
                  <a:gd name="T13" fmla="*/ 398184688 h 186"/>
                  <a:gd name="T14" fmla="*/ 400703375 w 187"/>
                  <a:gd name="T15" fmla="*/ 201612500 h 186"/>
                  <a:gd name="T16" fmla="*/ 269655471 w 187"/>
                  <a:gd name="T17" fmla="*/ 65524063 h 186"/>
                  <a:gd name="T18" fmla="*/ 65523952 w 187"/>
                  <a:gd name="T19" fmla="*/ 267136563 h 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7"/>
                  <a:gd name="T31" fmla="*/ 0 h 186"/>
                  <a:gd name="T32" fmla="*/ 187 w 187"/>
                  <a:gd name="T33" fmla="*/ 186 h 1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7" h="186">
                    <a:moveTo>
                      <a:pt x="81" y="186"/>
                    </a:moveTo>
                    <a:lnTo>
                      <a:pt x="0" y="106"/>
                    </a:lnTo>
                    <a:lnTo>
                      <a:pt x="107" y="0"/>
                    </a:lnTo>
                    <a:lnTo>
                      <a:pt x="187" y="80"/>
                    </a:lnTo>
                    <a:lnTo>
                      <a:pt x="81" y="186"/>
                    </a:lnTo>
                    <a:close/>
                    <a:moveTo>
                      <a:pt x="26" y="106"/>
                    </a:moveTo>
                    <a:lnTo>
                      <a:pt x="81" y="158"/>
                    </a:lnTo>
                    <a:lnTo>
                      <a:pt x="159" y="80"/>
                    </a:lnTo>
                    <a:lnTo>
                      <a:pt x="107" y="26"/>
                    </a:lnTo>
                    <a:lnTo>
                      <a:pt x="26" y="106"/>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sz="1800" b="1">
                  <a:solidFill>
                    <a:prstClr val="black">
                      <a:lumMod val="75000"/>
                      <a:lumOff val="25000"/>
                    </a:prstClr>
                  </a:solidFill>
                  <a:latin typeface="微软雅黑" panose="020B0503020204020204" charset="-122"/>
                  <a:ea typeface="微软雅黑" panose="020B0503020204020204" charset="-122"/>
                </a:endParaRPr>
              </a:p>
            </p:txBody>
          </p:sp>
          <p:sp>
            <p:nvSpPr>
              <p:cNvPr id="52" name="Freeform 38"/>
              <p:cNvSpPr>
                <a:spLocks noChangeArrowheads="1"/>
              </p:cNvSpPr>
              <p:nvPr/>
            </p:nvSpPr>
            <p:spPr bwMode="auto">
              <a:xfrm>
                <a:off x="0" y="284162"/>
                <a:ext cx="201612" cy="195263"/>
              </a:xfrm>
              <a:custGeom>
                <a:avLst/>
                <a:gdLst>
                  <a:gd name="T0" fmla="*/ 362423705 w 54"/>
                  <a:gd name="T1" fmla="*/ 733223830 h 52"/>
                  <a:gd name="T2" fmla="*/ 125454934 w 54"/>
                  <a:gd name="T3" fmla="*/ 634522139 h 52"/>
                  <a:gd name="T4" fmla="*/ 125454934 w 54"/>
                  <a:gd name="T5" fmla="*/ 155106413 h 52"/>
                  <a:gd name="T6" fmla="*/ 278788327 w 54"/>
                  <a:gd name="T7" fmla="*/ 0 h 52"/>
                  <a:gd name="T8" fmla="*/ 362423705 w 54"/>
                  <a:gd name="T9" fmla="*/ 84601450 h 52"/>
                  <a:gd name="T10" fmla="*/ 209090312 w 54"/>
                  <a:gd name="T11" fmla="*/ 239707863 h 52"/>
                  <a:gd name="T12" fmla="*/ 139396030 w 54"/>
                  <a:gd name="T13" fmla="*/ 394814276 h 52"/>
                  <a:gd name="T14" fmla="*/ 209090312 w 54"/>
                  <a:gd name="T15" fmla="*/ 549916934 h 52"/>
                  <a:gd name="T16" fmla="*/ 362423705 w 54"/>
                  <a:gd name="T17" fmla="*/ 620421897 h 52"/>
                  <a:gd name="T18" fmla="*/ 515760832 w 54"/>
                  <a:gd name="T19" fmla="*/ 549916934 h 52"/>
                  <a:gd name="T20" fmla="*/ 669094225 w 54"/>
                  <a:gd name="T21" fmla="*/ 394814276 h 52"/>
                  <a:gd name="T22" fmla="*/ 752729603 w 54"/>
                  <a:gd name="T23" fmla="*/ 479415726 h 52"/>
                  <a:gd name="T24" fmla="*/ 599396210 w 54"/>
                  <a:gd name="T25" fmla="*/ 634522139 h 52"/>
                  <a:gd name="T26" fmla="*/ 362423705 w 54"/>
                  <a:gd name="T27" fmla="*/ 733223830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
                  <a:gd name="T43" fmla="*/ 0 h 52"/>
                  <a:gd name="T44" fmla="*/ 54 w 54"/>
                  <a:gd name="T45" fmla="*/ 52 h 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 h="52">
                    <a:moveTo>
                      <a:pt x="26" y="52"/>
                    </a:moveTo>
                    <a:cubicBezTo>
                      <a:pt x="20" y="52"/>
                      <a:pt x="14" y="50"/>
                      <a:pt x="9" y="45"/>
                    </a:cubicBezTo>
                    <a:cubicBezTo>
                      <a:pt x="0" y="36"/>
                      <a:pt x="0" y="20"/>
                      <a:pt x="9" y="11"/>
                    </a:cubicBezTo>
                    <a:cubicBezTo>
                      <a:pt x="20" y="0"/>
                      <a:pt x="20" y="0"/>
                      <a:pt x="20" y="0"/>
                    </a:cubicBezTo>
                    <a:cubicBezTo>
                      <a:pt x="26" y="6"/>
                      <a:pt x="26" y="6"/>
                      <a:pt x="26" y="6"/>
                    </a:cubicBezTo>
                    <a:cubicBezTo>
                      <a:pt x="15" y="17"/>
                      <a:pt x="15" y="17"/>
                      <a:pt x="15" y="17"/>
                    </a:cubicBezTo>
                    <a:cubicBezTo>
                      <a:pt x="12" y="20"/>
                      <a:pt x="10" y="24"/>
                      <a:pt x="10" y="28"/>
                    </a:cubicBezTo>
                    <a:cubicBezTo>
                      <a:pt x="10" y="32"/>
                      <a:pt x="12" y="36"/>
                      <a:pt x="15" y="39"/>
                    </a:cubicBezTo>
                    <a:cubicBezTo>
                      <a:pt x="18" y="42"/>
                      <a:pt x="22" y="44"/>
                      <a:pt x="26" y="44"/>
                    </a:cubicBezTo>
                    <a:cubicBezTo>
                      <a:pt x="30" y="44"/>
                      <a:pt x="34" y="42"/>
                      <a:pt x="37" y="39"/>
                    </a:cubicBezTo>
                    <a:cubicBezTo>
                      <a:pt x="48" y="28"/>
                      <a:pt x="48" y="28"/>
                      <a:pt x="48" y="28"/>
                    </a:cubicBezTo>
                    <a:cubicBezTo>
                      <a:pt x="54" y="34"/>
                      <a:pt x="54" y="34"/>
                      <a:pt x="54" y="34"/>
                    </a:cubicBezTo>
                    <a:cubicBezTo>
                      <a:pt x="43" y="45"/>
                      <a:pt x="43" y="45"/>
                      <a:pt x="43" y="45"/>
                    </a:cubicBezTo>
                    <a:cubicBezTo>
                      <a:pt x="38" y="50"/>
                      <a:pt x="32" y="52"/>
                      <a:pt x="26" y="52"/>
                    </a:cubicBezTo>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sz="1800" b="1">
                  <a:solidFill>
                    <a:prstClr val="black">
                      <a:lumMod val="75000"/>
                      <a:lumOff val="25000"/>
                    </a:prstClr>
                  </a:solidFill>
                  <a:latin typeface="微软雅黑" panose="020B0503020204020204" charset="-122"/>
                  <a:ea typeface="微软雅黑" panose="020B0503020204020204" charset="-122"/>
                </a:endParaRPr>
              </a:p>
            </p:txBody>
          </p:sp>
          <p:sp>
            <p:nvSpPr>
              <p:cNvPr id="53" name="Freeform 39"/>
              <p:cNvSpPr>
                <a:spLocks noChangeArrowheads="1"/>
              </p:cNvSpPr>
              <p:nvPr/>
            </p:nvSpPr>
            <p:spPr bwMode="auto">
              <a:xfrm>
                <a:off x="292100" y="0"/>
                <a:ext cx="195262" cy="193675"/>
              </a:xfrm>
              <a:custGeom>
                <a:avLst/>
                <a:gdLst>
                  <a:gd name="T0" fmla="*/ 479409515 w 52"/>
                  <a:gd name="T1" fmla="*/ 721346262 h 52"/>
                  <a:gd name="T2" fmla="*/ 394808499 w 52"/>
                  <a:gd name="T3" fmla="*/ 638114431 h 52"/>
                  <a:gd name="T4" fmla="*/ 549914118 w 52"/>
                  <a:gd name="T5" fmla="*/ 485520878 h 52"/>
                  <a:gd name="T6" fmla="*/ 620414965 w 52"/>
                  <a:gd name="T7" fmla="*/ 332927325 h 52"/>
                  <a:gd name="T8" fmla="*/ 549914118 w 52"/>
                  <a:gd name="T9" fmla="*/ 180337497 h 52"/>
                  <a:gd name="T10" fmla="*/ 239706635 w 52"/>
                  <a:gd name="T11" fmla="*/ 180337497 h 52"/>
                  <a:gd name="T12" fmla="*/ 84601017 w 52"/>
                  <a:gd name="T13" fmla="*/ 332927325 h 52"/>
                  <a:gd name="T14" fmla="*/ 0 w 52"/>
                  <a:gd name="T15" fmla="*/ 249695494 h 52"/>
                  <a:gd name="T16" fmla="*/ 155101864 w 52"/>
                  <a:gd name="T17" fmla="*/ 97105665 h 52"/>
                  <a:gd name="T18" fmla="*/ 394808499 w 52"/>
                  <a:gd name="T19" fmla="*/ 0 h 52"/>
                  <a:gd name="T20" fmla="*/ 634515134 w 52"/>
                  <a:gd name="T21" fmla="*/ 97105665 h 52"/>
                  <a:gd name="T22" fmla="*/ 733216320 w 52"/>
                  <a:gd name="T23" fmla="*/ 332927325 h 52"/>
                  <a:gd name="T24" fmla="*/ 634515134 w 52"/>
                  <a:gd name="T25" fmla="*/ 568752709 h 52"/>
                  <a:gd name="T26" fmla="*/ 479409515 w 52"/>
                  <a:gd name="T27" fmla="*/ 721346262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
                  <a:gd name="T43" fmla="*/ 0 h 52"/>
                  <a:gd name="T44" fmla="*/ 52 w 52"/>
                  <a:gd name="T45" fmla="*/ 52 h 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 h="52">
                    <a:moveTo>
                      <a:pt x="34" y="52"/>
                    </a:moveTo>
                    <a:cubicBezTo>
                      <a:pt x="28" y="46"/>
                      <a:pt x="28" y="46"/>
                      <a:pt x="28" y="46"/>
                    </a:cubicBezTo>
                    <a:cubicBezTo>
                      <a:pt x="39" y="35"/>
                      <a:pt x="39" y="35"/>
                      <a:pt x="39" y="35"/>
                    </a:cubicBezTo>
                    <a:cubicBezTo>
                      <a:pt x="42" y="32"/>
                      <a:pt x="44" y="28"/>
                      <a:pt x="44" y="24"/>
                    </a:cubicBezTo>
                    <a:cubicBezTo>
                      <a:pt x="44" y="20"/>
                      <a:pt x="42" y="16"/>
                      <a:pt x="39" y="13"/>
                    </a:cubicBezTo>
                    <a:cubicBezTo>
                      <a:pt x="33" y="7"/>
                      <a:pt x="23" y="7"/>
                      <a:pt x="17" y="13"/>
                    </a:cubicBezTo>
                    <a:cubicBezTo>
                      <a:pt x="6" y="24"/>
                      <a:pt x="6" y="24"/>
                      <a:pt x="6" y="24"/>
                    </a:cubicBezTo>
                    <a:cubicBezTo>
                      <a:pt x="0" y="18"/>
                      <a:pt x="0" y="18"/>
                      <a:pt x="0" y="18"/>
                    </a:cubicBezTo>
                    <a:cubicBezTo>
                      <a:pt x="11" y="7"/>
                      <a:pt x="11" y="7"/>
                      <a:pt x="11" y="7"/>
                    </a:cubicBezTo>
                    <a:cubicBezTo>
                      <a:pt x="16" y="2"/>
                      <a:pt x="22" y="0"/>
                      <a:pt x="28" y="0"/>
                    </a:cubicBezTo>
                    <a:cubicBezTo>
                      <a:pt x="34" y="0"/>
                      <a:pt x="40" y="2"/>
                      <a:pt x="45" y="7"/>
                    </a:cubicBezTo>
                    <a:cubicBezTo>
                      <a:pt x="50" y="12"/>
                      <a:pt x="52" y="18"/>
                      <a:pt x="52" y="24"/>
                    </a:cubicBezTo>
                    <a:cubicBezTo>
                      <a:pt x="52" y="30"/>
                      <a:pt x="50" y="36"/>
                      <a:pt x="45" y="41"/>
                    </a:cubicBezTo>
                    <a:lnTo>
                      <a:pt x="34" y="52"/>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sz="1800" b="1">
                  <a:solidFill>
                    <a:prstClr val="black">
                      <a:lumMod val="75000"/>
                      <a:lumOff val="25000"/>
                    </a:prstClr>
                  </a:solidFill>
                  <a:latin typeface="微软雅黑" panose="020B0503020204020204" charset="-122"/>
                  <a:ea typeface="微软雅黑" panose="020B0503020204020204" charset="-122"/>
                </a:endParaRPr>
              </a:p>
            </p:txBody>
          </p:sp>
          <p:sp>
            <p:nvSpPr>
              <p:cNvPr id="54" name="Freeform 40"/>
              <p:cNvSpPr>
                <a:spLocks noChangeArrowheads="1"/>
              </p:cNvSpPr>
              <p:nvPr/>
            </p:nvSpPr>
            <p:spPr bwMode="auto">
              <a:xfrm>
                <a:off x="163512" y="231775"/>
                <a:ext cx="46037" cy="44450"/>
              </a:xfrm>
              <a:custGeom>
                <a:avLst/>
                <a:gdLst>
                  <a:gd name="T0" fmla="*/ 37801139 w 29"/>
                  <a:gd name="T1" fmla="*/ 70564375 h 28"/>
                  <a:gd name="T2" fmla="*/ 0 w 29"/>
                  <a:gd name="T3" fmla="*/ 35282188 h 28"/>
                  <a:gd name="T4" fmla="*/ 37801139 w 29"/>
                  <a:gd name="T5" fmla="*/ 0 h 28"/>
                  <a:gd name="T6" fmla="*/ 73082944 w 29"/>
                  <a:gd name="T7" fmla="*/ 35282188 h 28"/>
                  <a:gd name="T8" fmla="*/ 37801139 w 29"/>
                  <a:gd name="T9" fmla="*/ 70564375 h 28"/>
                  <a:gd name="T10" fmla="*/ 0 60000 65536"/>
                  <a:gd name="T11" fmla="*/ 0 60000 65536"/>
                  <a:gd name="T12" fmla="*/ 0 60000 65536"/>
                  <a:gd name="T13" fmla="*/ 0 60000 65536"/>
                  <a:gd name="T14" fmla="*/ 0 60000 65536"/>
                  <a:gd name="T15" fmla="*/ 0 w 29"/>
                  <a:gd name="T16" fmla="*/ 0 h 28"/>
                  <a:gd name="T17" fmla="*/ 29 w 29"/>
                  <a:gd name="T18" fmla="*/ 28 h 28"/>
                </a:gdLst>
                <a:ahLst/>
                <a:cxnLst>
                  <a:cxn ang="T10">
                    <a:pos x="T0" y="T1"/>
                  </a:cxn>
                  <a:cxn ang="T11">
                    <a:pos x="T2" y="T3"/>
                  </a:cxn>
                  <a:cxn ang="T12">
                    <a:pos x="T4" y="T5"/>
                  </a:cxn>
                  <a:cxn ang="T13">
                    <a:pos x="T6" y="T7"/>
                  </a:cxn>
                  <a:cxn ang="T14">
                    <a:pos x="T8" y="T9"/>
                  </a:cxn>
                </a:cxnLst>
                <a:rect l="T15" t="T16" r="T17" b="T18"/>
                <a:pathLst>
                  <a:path w="29" h="28">
                    <a:moveTo>
                      <a:pt x="15" y="28"/>
                    </a:moveTo>
                    <a:lnTo>
                      <a:pt x="0" y="14"/>
                    </a:lnTo>
                    <a:lnTo>
                      <a:pt x="15" y="0"/>
                    </a:lnTo>
                    <a:lnTo>
                      <a:pt x="29" y="14"/>
                    </a:lnTo>
                    <a:lnTo>
                      <a:pt x="15" y="2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sz="1800" b="1">
                  <a:solidFill>
                    <a:prstClr val="black">
                      <a:lumMod val="75000"/>
                      <a:lumOff val="25000"/>
                    </a:prstClr>
                  </a:solidFill>
                  <a:latin typeface="微软雅黑" panose="020B0503020204020204" charset="-122"/>
                  <a:ea typeface="微软雅黑" panose="020B0503020204020204" charset="-122"/>
                </a:endParaRPr>
              </a:p>
            </p:txBody>
          </p:sp>
          <p:sp>
            <p:nvSpPr>
              <p:cNvPr id="55" name="Freeform 41"/>
              <p:cNvSpPr>
                <a:spLocks noChangeArrowheads="1"/>
              </p:cNvSpPr>
              <p:nvPr/>
            </p:nvSpPr>
            <p:spPr bwMode="auto">
              <a:xfrm>
                <a:off x="223837" y="217487"/>
                <a:ext cx="46037" cy="44450"/>
              </a:xfrm>
              <a:custGeom>
                <a:avLst/>
                <a:gdLst>
                  <a:gd name="T0" fmla="*/ 35281804 w 29"/>
                  <a:gd name="T1" fmla="*/ 70564375 h 28"/>
                  <a:gd name="T2" fmla="*/ 0 w 29"/>
                  <a:gd name="T3" fmla="*/ 35282188 h 28"/>
                  <a:gd name="T4" fmla="*/ 35281804 w 29"/>
                  <a:gd name="T5" fmla="*/ 0 h 28"/>
                  <a:gd name="T6" fmla="*/ 73082944 w 29"/>
                  <a:gd name="T7" fmla="*/ 35282188 h 28"/>
                  <a:gd name="T8" fmla="*/ 35281804 w 29"/>
                  <a:gd name="T9" fmla="*/ 70564375 h 28"/>
                  <a:gd name="T10" fmla="*/ 0 60000 65536"/>
                  <a:gd name="T11" fmla="*/ 0 60000 65536"/>
                  <a:gd name="T12" fmla="*/ 0 60000 65536"/>
                  <a:gd name="T13" fmla="*/ 0 60000 65536"/>
                  <a:gd name="T14" fmla="*/ 0 60000 65536"/>
                  <a:gd name="T15" fmla="*/ 0 w 29"/>
                  <a:gd name="T16" fmla="*/ 0 h 28"/>
                  <a:gd name="T17" fmla="*/ 29 w 29"/>
                  <a:gd name="T18" fmla="*/ 28 h 28"/>
                </a:gdLst>
                <a:ahLst/>
                <a:cxnLst>
                  <a:cxn ang="T10">
                    <a:pos x="T0" y="T1"/>
                  </a:cxn>
                  <a:cxn ang="T11">
                    <a:pos x="T2" y="T3"/>
                  </a:cxn>
                  <a:cxn ang="T12">
                    <a:pos x="T4" y="T5"/>
                  </a:cxn>
                  <a:cxn ang="T13">
                    <a:pos x="T6" y="T7"/>
                  </a:cxn>
                  <a:cxn ang="T14">
                    <a:pos x="T8" y="T9"/>
                  </a:cxn>
                </a:cxnLst>
                <a:rect l="T15" t="T16" r="T17" b="T18"/>
                <a:pathLst>
                  <a:path w="29" h="28">
                    <a:moveTo>
                      <a:pt x="14" y="28"/>
                    </a:moveTo>
                    <a:lnTo>
                      <a:pt x="0" y="14"/>
                    </a:lnTo>
                    <a:lnTo>
                      <a:pt x="14" y="0"/>
                    </a:lnTo>
                    <a:lnTo>
                      <a:pt x="29" y="14"/>
                    </a:lnTo>
                    <a:lnTo>
                      <a:pt x="14" y="2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sz="1800" b="1">
                  <a:solidFill>
                    <a:prstClr val="black">
                      <a:lumMod val="75000"/>
                      <a:lumOff val="25000"/>
                    </a:prstClr>
                  </a:solidFill>
                  <a:latin typeface="微软雅黑" panose="020B0503020204020204" charset="-122"/>
                  <a:ea typeface="微软雅黑" panose="020B0503020204020204" charset="-122"/>
                </a:endParaRPr>
              </a:p>
            </p:txBody>
          </p:sp>
          <p:sp>
            <p:nvSpPr>
              <p:cNvPr id="56" name="Freeform 42"/>
              <p:cNvSpPr>
                <a:spLocks noChangeArrowheads="1"/>
              </p:cNvSpPr>
              <p:nvPr/>
            </p:nvSpPr>
            <p:spPr bwMode="auto">
              <a:xfrm>
                <a:off x="239712" y="157162"/>
                <a:ext cx="44450" cy="44450"/>
              </a:xfrm>
              <a:custGeom>
                <a:avLst/>
                <a:gdLst>
                  <a:gd name="T0" fmla="*/ 35282188 w 28"/>
                  <a:gd name="T1" fmla="*/ 70564375 h 28"/>
                  <a:gd name="T2" fmla="*/ 0 w 28"/>
                  <a:gd name="T3" fmla="*/ 35282188 h 28"/>
                  <a:gd name="T4" fmla="*/ 35282188 w 28"/>
                  <a:gd name="T5" fmla="*/ 0 h 28"/>
                  <a:gd name="T6" fmla="*/ 70564375 w 28"/>
                  <a:gd name="T7" fmla="*/ 35282188 h 28"/>
                  <a:gd name="T8" fmla="*/ 35282188 w 28"/>
                  <a:gd name="T9" fmla="*/ 70564375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14" y="28"/>
                    </a:moveTo>
                    <a:lnTo>
                      <a:pt x="0" y="14"/>
                    </a:lnTo>
                    <a:lnTo>
                      <a:pt x="14" y="0"/>
                    </a:lnTo>
                    <a:lnTo>
                      <a:pt x="28" y="14"/>
                    </a:lnTo>
                    <a:lnTo>
                      <a:pt x="14" y="2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sz="1800" b="1">
                  <a:solidFill>
                    <a:prstClr val="black">
                      <a:lumMod val="75000"/>
                      <a:lumOff val="25000"/>
                    </a:prstClr>
                  </a:solidFill>
                  <a:latin typeface="微软雅黑" panose="020B0503020204020204" charset="-122"/>
                  <a:ea typeface="微软雅黑" panose="020B0503020204020204" charset="-122"/>
                </a:endParaRPr>
              </a:p>
            </p:txBody>
          </p:sp>
          <p:sp>
            <p:nvSpPr>
              <p:cNvPr id="57" name="Freeform 43"/>
              <p:cNvSpPr>
                <a:spLocks noChangeArrowheads="1"/>
              </p:cNvSpPr>
              <p:nvPr/>
            </p:nvSpPr>
            <p:spPr bwMode="auto">
              <a:xfrm>
                <a:off x="209550" y="276225"/>
                <a:ext cx="44450" cy="46038"/>
              </a:xfrm>
              <a:custGeom>
                <a:avLst/>
                <a:gdLst>
                  <a:gd name="T0" fmla="*/ 35282188 w 28"/>
                  <a:gd name="T1" fmla="*/ 73086119 h 29"/>
                  <a:gd name="T2" fmla="*/ 0 w 28"/>
                  <a:gd name="T3" fmla="*/ 37803548 h 29"/>
                  <a:gd name="T4" fmla="*/ 35282188 w 28"/>
                  <a:gd name="T5" fmla="*/ 0 h 29"/>
                  <a:gd name="T6" fmla="*/ 70564375 w 28"/>
                  <a:gd name="T7" fmla="*/ 37803548 h 29"/>
                  <a:gd name="T8" fmla="*/ 35282188 w 28"/>
                  <a:gd name="T9" fmla="*/ 73086119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14" y="29"/>
                    </a:moveTo>
                    <a:lnTo>
                      <a:pt x="0" y="15"/>
                    </a:lnTo>
                    <a:lnTo>
                      <a:pt x="14" y="0"/>
                    </a:lnTo>
                    <a:lnTo>
                      <a:pt x="28" y="15"/>
                    </a:lnTo>
                    <a:lnTo>
                      <a:pt x="14" y="2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sz="1800" b="1">
                  <a:solidFill>
                    <a:prstClr val="black">
                      <a:lumMod val="75000"/>
                      <a:lumOff val="25000"/>
                    </a:prstClr>
                  </a:solidFill>
                  <a:latin typeface="微软雅黑" panose="020B0503020204020204" charset="-122"/>
                  <a:ea typeface="微软雅黑" panose="020B0503020204020204" charset="-122"/>
                </a:endParaRPr>
              </a:p>
            </p:txBody>
          </p:sp>
          <p:sp>
            <p:nvSpPr>
              <p:cNvPr id="58" name="Freeform 44"/>
              <p:cNvSpPr>
                <a:spLocks noChangeArrowheads="1"/>
              </p:cNvSpPr>
              <p:nvPr/>
            </p:nvSpPr>
            <p:spPr bwMode="auto">
              <a:xfrm>
                <a:off x="284162" y="201612"/>
                <a:ext cx="44450" cy="46038"/>
              </a:xfrm>
              <a:custGeom>
                <a:avLst/>
                <a:gdLst>
                  <a:gd name="T0" fmla="*/ 35282188 w 28"/>
                  <a:gd name="T1" fmla="*/ 73086119 h 29"/>
                  <a:gd name="T2" fmla="*/ 0 w 28"/>
                  <a:gd name="T3" fmla="*/ 35282571 h 29"/>
                  <a:gd name="T4" fmla="*/ 35282188 w 28"/>
                  <a:gd name="T5" fmla="*/ 0 h 29"/>
                  <a:gd name="T6" fmla="*/ 70564375 w 28"/>
                  <a:gd name="T7" fmla="*/ 35282571 h 29"/>
                  <a:gd name="T8" fmla="*/ 35282188 w 28"/>
                  <a:gd name="T9" fmla="*/ 73086119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14" y="29"/>
                    </a:moveTo>
                    <a:lnTo>
                      <a:pt x="0" y="14"/>
                    </a:lnTo>
                    <a:lnTo>
                      <a:pt x="14" y="0"/>
                    </a:lnTo>
                    <a:lnTo>
                      <a:pt x="28" y="14"/>
                    </a:lnTo>
                    <a:lnTo>
                      <a:pt x="14" y="2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sz="1800" b="1">
                  <a:solidFill>
                    <a:prstClr val="black">
                      <a:lumMod val="75000"/>
                      <a:lumOff val="25000"/>
                    </a:prstClr>
                  </a:solidFill>
                  <a:latin typeface="微软雅黑" panose="020B0503020204020204" charset="-122"/>
                  <a:ea typeface="微软雅黑" panose="020B0503020204020204" charset="-122"/>
                </a:endParaRPr>
              </a:p>
            </p:txBody>
          </p:sp>
        </p:grpSp>
      </p:grpSp>
      <p:grpSp>
        <p:nvGrpSpPr>
          <p:cNvPr id="59" name="组合 17"/>
          <p:cNvGrpSpPr/>
          <p:nvPr/>
        </p:nvGrpSpPr>
        <p:grpSpPr bwMode="auto">
          <a:xfrm>
            <a:off x="4063876" y="3574798"/>
            <a:ext cx="2359626" cy="937966"/>
            <a:chOff x="0" y="0"/>
            <a:chExt cx="2358517" cy="937390"/>
          </a:xfrm>
        </p:grpSpPr>
        <p:sp>
          <p:nvSpPr>
            <p:cNvPr id="60" name="矩形 154"/>
            <p:cNvSpPr>
              <a:spLocks noChangeArrowheads="1"/>
            </p:cNvSpPr>
            <p:nvPr/>
          </p:nvSpPr>
          <p:spPr bwMode="auto">
            <a:xfrm>
              <a:off x="0" y="476009"/>
              <a:ext cx="2358517" cy="46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ts val="0"/>
                </a:spcBef>
                <a:buFontTx/>
                <a:buNone/>
              </a:pPr>
              <a:endParaRPr lang="zh-CN" altLang="en-US" sz="2400" b="1" dirty="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61" name="椭圆 155"/>
            <p:cNvSpPr>
              <a:spLocks noChangeArrowheads="1"/>
            </p:cNvSpPr>
            <p:nvPr/>
          </p:nvSpPr>
          <p:spPr bwMode="auto">
            <a:xfrm>
              <a:off x="33757" y="0"/>
              <a:ext cx="422357" cy="422357"/>
            </a:xfrm>
            <a:prstGeom prst="ellipse">
              <a:avLst/>
            </a:prstGeom>
            <a:solidFill>
              <a:srgbClr val="FFC000"/>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defTabSz="914400" eaLnBrk="1" hangingPunct="1">
                <a:spcBef>
                  <a:spcPct val="0"/>
                </a:spcBef>
                <a:buFont typeface="Arial" panose="020B0604020202020204" pitchFamily="34" charset="0"/>
                <a:buNone/>
              </a:pPr>
              <a:endParaRPr lang="zh-CN" altLang="zh-CN" sz="1800" b="1" dirty="0">
                <a:solidFill>
                  <a:prstClr val="black">
                    <a:lumMod val="75000"/>
                    <a:lumOff val="25000"/>
                  </a:prstClr>
                </a:solidFill>
                <a:latin typeface="微软雅黑" panose="020B0503020204020204" charset="-122"/>
                <a:ea typeface="微软雅黑" panose="020B0503020204020204" charset="-122"/>
                <a:sym typeface="宋体" panose="02010600030101010101" pitchFamily="2" charset="-122"/>
              </a:endParaRPr>
            </a:p>
          </p:txBody>
        </p:sp>
        <p:sp>
          <p:nvSpPr>
            <p:cNvPr id="62" name="矩形 156"/>
            <p:cNvSpPr>
              <a:spLocks noChangeArrowheads="1"/>
            </p:cNvSpPr>
            <p:nvPr/>
          </p:nvSpPr>
          <p:spPr bwMode="auto">
            <a:xfrm>
              <a:off x="460658" y="88068"/>
              <a:ext cx="1427851" cy="46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ct val="0"/>
                </a:spcBef>
                <a:buFontTx/>
                <a:buNone/>
              </a:pPr>
              <a:r>
                <a:rPr lang="en-US" altLang="zh-CN" sz="2400" b="1" dirty="0">
                  <a:solidFill>
                    <a:srgbClr val="0000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04</a:t>
              </a:r>
            </a:p>
          </p:txBody>
        </p:sp>
        <p:grpSp>
          <p:nvGrpSpPr>
            <p:cNvPr id="63" name="组合 100"/>
            <p:cNvGrpSpPr/>
            <p:nvPr/>
          </p:nvGrpSpPr>
          <p:grpSpPr bwMode="auto">
            <a:xfrm>
              <a:off x="148689" y="104493"/>
              <a:ext cx="212641" cy="213370"/>
              <a:chOff x="0" y="0"/>
              <a:chExt cx="463550" cy="465138"/>
            </a:xfrm>
          </p:grpSpPr>
          <p:sp>
            <p:nvSpPr>
              <p:cNvPr id="64" name="Freeform 23"/>
              <p:cNvSpPr>
                <a:spLocks noEditPoints="1" noChangeArrowheads="1"/>
              </p:cNvSpPr>
              <p:nvPr/>
            </p:nvSpPr>
            <p:spPr bwMode="auto">
              <a:xfrm>
                <a:off x="47625" y="0"/>
                <a:ext cx="415925" cy="417513"/>
              </a:xfrm>
              <a:custGeom>
                <a:avLst/>
                <a:gdLst>
                  <a:gd name="T0" fmla="*/ 257055938 w 262"/>
                  <a:gd name="T1" fmla="*/ 662802681 h 263"/>
                  <a:gd name="T2" fmla="*/ 0 w 262"/>
                  <a:gd name="T3" fmla="*/ 400706117 h 263"/>
                  <a:gd name="T4" fmla="*/ 511590925 w 262"/>
                  <a:gd name="T5" fmla="*/ 0 h 263"/>
                  <a:gd name="T6" fmla="*/ 660280938 w 262"/>
                  <a:gd name="T7" fmla="*/ 148690191 h 263"/>
                  <a:gd name="T8" fmla="*/ 257055938 w 262"/>
                  <a:gd name="T9" fmla="*/ 662802681 h 263"/>
                  <a:gd name="T10" fmla="*/ 73083738 w 262"/>
                  <a:gd name="T11" fmla="*/ 405746436 h 263"/>
                  <a:gd name="T12" fmla="*/ 252015625 w 262"/>
                  <a:gd name="T13" fmla="*/ 589717269 h 263"/>
                  <a:gd name="T14" fmla="*/ 597276238 w 262"/>
                  <a:gd name="T15" fmla="*/ 156249875 h 263"/>
                  <a:gd name="T16" fmla="*/ 506550613 w 262"/>
                  <a:gd name="T17" fmla="*/ 65524141 h 263"/>
                  <a:gd name="T18" fmla="*/ 73083738 w 262"/>
                  <a:gd name="T19" fmla="*/ 405746436 h 2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2"/>
                  <a:gd name="T31" fmla="*/ 0 h 263"/>
                  <a:gd name="T32" fmla="*/ 262 w 262"/>
                  <a:gd name="T33" fmla="*/ 263 h 2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2" h="263">
                    <a:moveTo>
                      <a:pt x="102" y="263"/>
                    </a:moveTo>
                    <a:lnTo>
                      <a:pt x="0" y="159"/>
                    </a:lnTo>
                    <a:lnTo>
                      <a:pt x="203" y="0"/>
                    </a:lnTo>
                    <a:lnTo>
                      <a:pt x="262" y="59"/>
                    </a:lnTo>
                    <a:lnTo>
                      <a:pt x="102" y="263"/>
                    </a:lnTo>
                    <a:close/>
                    <a:moveTo>
                      <a:pt x="29" y="161"/>
                    </a:moveTo>
                    <a:lnTo>
                      <a:pt x="100" y="234"/>
                    </a:lnTo>
                    <a:lnTo>
                      <a:pt x="237" y="62"/>
                    </a:lnTo>
                    <a:lnTo>
                      <a:pt x="201" y="26"/>
                    </a:lnTo>
                    <a:lnTo>
                      <a:pt x="29" y="161"/>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sz="1800" b="1">
                  <a:solidFill>
                    <a:prstClr val="black">
                      <a:lumMod val="75000"/>
                      <a:lumOff val="25000"/>
                    </a:prstClr>
                  </a:solidFill>
                  <a:latin typeface="微软雅黑" panose="020B0503020204020204" charset="-122"/>
                  <a:ea typeface="微软雅黑" panose="020B0503020204020204" charset="-122"/>
                </a:endParaRPr>
              </a:p>
            </p:txBody>
          </p:sp>
          <p:sp>
            <p:nvSpPr>
              <p:cNvPr id="65" name="Freeform 24"/>
              <p:cNvSpPr>
                <a:spLocks noChangeArrowheads="1"/>
              </p:cNvSpPr>
              <p:nvPr/>
            </p:nvSpPr>
            <p:spPr bwMode="auto">
              <a:xfrm>
                <a:off x="149225" y="90487"/>
                <a:ext cx="220662" cy="179388"/>
              </a:xfrm>
              <a:custGeom>
                <a:avLst/>
                <a:gdLst>
                  <a:gd name="T0" fmla="*/ 30241806 w 139"/>
                  <a:gd name="T1" fmla="*/ 284779244 h 113"/>
                  <a:gd name="T2" fmla="*/ 0 w 139"/>
                  <a:gd name="T3" fmla="*/ 249496958 h 113"/>
                  <a:gd name="T4" fmla="*/ 322579269 w 139"/>
                  <a:gd name="T5" fmla="*/ 0 h 113"/>
                  <a:gd name="T6" fmla="*/ 350300131 w 139"/>
                  <a:gd name="T7" fmla="*/ 35282286 h 113"/>
                  <a:gd name="T8" fmla="*/ 30241806 w 139"/>
                  <a:gd name="T9" fmla="*/ 284779244 h 113"/>
                  <a:gd name="T10" fmla="*/ 0 60000 65536"/>
                  <a:gd name="T11" fmla="*/ 0 60000 65536"/>
                  <a:gd name="T12" fmla="*/ 0 60000 65536"/>
                  <a:gd name="T13" fmla="*/ 0 60000 65536"/>
                  <a:gd name="T14" fmla="*/ 0 60000 65536"/>
                  <a:gd name="T15" fmla="*/ 0 w 139"/>
                  <a:gd name="T16" fmla="*/ 0 h 113"/>
                  <a:gd name="T17" fmla="*/ 139 w 139"/>
                  <a:gd name="T18" fmla="*/ 113 h 113"/>
                </a:gdLst>
                <a:ahLst/>
                <a:cxnLst>
                  <a:cxn ang="T10">
                    <a:pos x="T0" y="T1"/>
                  </a:cxn>
                  <a:cxn ang="T11">
                    <a:pos x="T2" y="T3"/>
                  </a:cxn>
                  <a:cxn ang="T12">
                    <a:pos x="T4" y="T5"/>
                  </a:cxn>
                  <a:cxn ang="T13">
                    <a:pos x="T6" y="T7"/>
                  </a:cxn>
                  <a:cxn ang="T14">
                    <a:pos x="T8" y="T9"/>
                  </a:cxn>
                </a:cxnLst>
                <a:rect l="T15" t="T16" r="T17" b="T18"/>
                <a:pathLst>
                  <a:path w="139" h="113">
                    <a:moveTo>
                      <a:pt x="12" y="113"/>
                    </a:moveTo>
                    <a:lnTo>
                      <a:pt x="0" y="99"/>
                    </a:lnTo>
                    <a:lnTo>
                      <a:pt x="128" y="0"/>
                    </a:lnTo>
                    <a:lnTo>
                      <a:pt x="139" y="14"/>
                    </a:lnTo>
                    <a:lnTo>
                      <a:pt x="12" y="11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sz="1800" b="1">
                  <a:solidFill>
                    <a:prstClr val="black">
                      <a:lumMod val="75000"/>
                      <a:lumOff val="25000"/>
                    </a:prstClr>
                  </a:solidFill>
                  <a:latin typeface="微软雅黑" panose="020B0503020204020204" charset="-122"/>
                  <a:ea typeface="微软雅黑" panose="020B0503020204020204" charset="-122"/>
                </a:endParaRPr>
              </a:p>
            </p:txBody>
          </p:sp>
          <p:sp>
            <p:nvSpPr>
              <p:cNvPr id="66" name="Freeform 25"/>
              <p:cNvSpPr>
                <a:spLocks noChangeArrowheads="1"/>
              </p:cNvSpPr>
              <p:nvPr/>
            </p:nvSpPr>
            <p:spPr bwMode="auto">
              <a:xfrm>
                <a:off x="11113" y="293687"/>
                <a:ext cx="160337" cy="160338"/>
              </a:xfrm>
              <a:custGeom>
                <a:avLst/>
                <a:gdLst>
                  <a:gd name="T0" fmla="*/ 166843699 w 43"/>
                  <a:gd name="T1" fmla="*/ 597866843 h 43"/>
                  <a:gd name="T2" fmla="*/ 0 w 43"/>
                  <a:gd name="T3" fmla="*/ 431018374 h 43"/>
                  <a:gd name="T4" fmla="*/ 41709993 w 43"/>
                  <a:gd name="T5" fmla="*/ 403212782 h 43"/>
                  <a:gd name="T6" fmla="*/ 41709993 w 43"/>
                  <a:gd name="T7" fmla="*/ 166844740 h 43"/>
                  <a:gd name="T8" fmla="*/ 0 w 43"/>
                  <a:gd name="T9" fmla="*/ 125134487 h 43"/>
                  <a:gd name="T10" fmla="*/ 125133707 w 43"/>
                  <a:gd name="T11" fmla="*/ 0 h 43"/>
                  <a:gd name="T12" fmla="*/ 194652847 w 43"/>
                  <a:gd name="T13" fmla="*/ 83424234 h 43"/>
                  <a:gd name="T14" fmla="*/ 152939125 w 43"/>
                  <a:gd name="T15" fmla="*/ 125134487 h 43"/>
                  <a:gd name="T16" fmla="*/ 152939125 w 43"/>
                  <a:gd name="T17" fmla="*/ 431018374 h 43"/>
                  <a:gd name="T18" fmla="*/ 166843699 w 43"/>
                  <a:gd name="T19" fmla="*/ 444923035 h 43"/>
                  <a:gd name="T20" fmla="*/ 472725679 w 43"/>
                  <a:gd name="T21" fmla="*/ 444923035 h 43"/>
                  <a:gd name="T22" fmla="*/ 514435671 w 43"/>
                  <a:gd name="T23" fmla="*/ 403212782 h 43"/>
                  <a:gd name="T24" fmla="*/ 597859385 w 43"/>
                  <a:gd name="T25" fmla="*/ 472732356 h 43"/>
                  <a:gd name="T26" fmla="*/ 472725679 w 43"/>
                  <a:gd name="T27" fmla="*/ 597866843 h 43"/>
                  <a:gd name="T28" fmla="*/ 431015686 w 43"/>
                  <a:gd name="T29" fmla="*/ 556156590 h 43"/>
                  <a:gd name="T30" fmla="*/ 194652847 w 43"/>
                  <a:gd name="T31" fmla="*/ 556156590 h 43"/>
                  <a:gd name="T32" fmla="*/ 166843699 w 43"/>
                  <a:gd name="T33" fmla="*/ 597866843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3"/>
                  <a:gd name="T53" fmla="*/ 43 w 43"/>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3">
                    <a:moveTo>
                      <a:pt x="12" y="43"/>
                    </a:moveTo>
                    <a:cubicBezTo>
                      <a:pt x="0" y="31"/>
                      <a:pt x="0" y="31"/>
                      <a:pt x="0" y="31"/>
                    </a:cubicBezTo>
                    <a:cubicBezTo>
                      <a:pt x="3" y="29"/>
                      <a:pt x="3" y="29"/>
                      <a:pt x="3" y="29"/>
                    </a:cubicBezTo>
                    <a:cubicBezTo>
                      <a:pt x="8" y="24"/>
                      <a:pt x="8" y="16"/>
                      <a:pt x="3" y="12"/>
                    </a:cubicBezTo>
                    <a:cubicBezTo>
                      <a:pt x="0" y="9"/>
                      <a:pt x="0" y="9"/>
                      <a:pt x="0" y="9"/>
                    </a:cubicBezTo>
                    <a:cubicBezTo>
                      <a:pt x="9" y="0"/>
                      <a:pt x="9" y="0"/>
                      <a:pt x="9" y="0"/>
                    </a:cubicBezTo>
                    <a:cubicBezTo>
                      <a:pt x="14" y="6"/>
                      <a:pt x="14" y="6"/>
                      <a:pt x="14" y="6"/>
                    </a:cubicBezTo>
                    <a:cubicBezTo>
                      <a:pt x="11" y="9"/>
                      <a:pt x="11" y="9"/>
                      <a:pt x="11" y="9"/>
                    </a:cubicBezTo>
                    <a:cubicBezTo>
                      <a:pt x="16" y="16"/>
                      <a:pt x="16" y="25"/>
                      <a:pt x="11" y="31"/>
                    </a:cubicBezTo>
                    <a:cubicBezTo>
                      <a:pt x="12" y="32"/>
                      <a:pt x="12" y="32"/>
                      <a:pt x="12" y="32"/>
                    </a:cubicBezTo>
                    <a:cubicBezTo>
                      <a:pt x="18" y="27"/>
                      <a:pt x="27" y="27"/>
                      <a:pt x="34" y="32"/>
                    </a:cubicBezTo>
                    <a:cubicBezTo>
                      <a:pt x="37" y="29"/>
                      <a:pt x="37" y="29"/>
                      <a:pt x="37" y="29"/>
                    </a:cubicBezTo>
                    <a:cubicBezTo>
                      <a:pt x="43" y="34"/>
                      <a:pt x="43" y="34"/>
                      <a:pt x="43" y="34"/>
                    </a:cubicBezTo>
                    <a:cubicBezTo>
                      <a:pt x="34" y="43"/>
                      <a:pt x="34" y="43"/>
                      <a:pt x="34" y="43"/>
                    </a:cubicBezTo>
                    <a:cubicBezTo>
                      <a:pt x="31" y="40"/>
                      <a:pt x="31" y="40"/>
                      <a:pt x="31" y="40"/>
                    </a:cubicBezTo>
                    <a:cubicBezTo>
                      <a:pt x="27" y="35"/>
                      <a:pt x="19" y="35"/>
                      <a:pt x="14" y="40"/>
                    </a:cubicBezTo>
                    <a:lnTo>
                      <a:pt x="12" y="4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sz="1800" b="1">
                  <a:solidFill>
                    <a:prstClr val="black">
                      <a:lumMod val="75000"/>
                      <a:lumOff val="25000"/>
                    </a:prstClr>
                  </a:solidFill>
                  <a:latin typeface="微软雅黑" panose="020B0503020204020204" charset="-122"/>
                  <a:ea typeface="微软雅黑" panose="020B0503020204020204" charset="-122"/>
                </a:endParaRPr>
              </a:p>
            </p:txBody>
          </p:sp>
          <p:sp>
            <p:nvSpPr>
              <p:cNvPr id="67" name="Freeform 26"/>
              <p:cNvSpPr>
                <a:spLocks noChangeArrowheads="1"/>
              </p:cNvSpPr>
              <p:nvPr/>
            </p:nvSpPr>
            <p:spPr bwMode="auto">
              <a:xfrm>
                <a:off x="0" y="409575"/>
                <a:ext cx="55562" cy="55563"/>
              </a:xfrm>
              <a:custGeom>
                <a:avLst/>
                <a:gdLst>
                  <a:gd name="T0" fmla="*/ 35281870 w 35"/>
                  <a:gd name="T1" fmla="*/ 88207056 h 35"/>
                  <a:gd name="T2" fmla="*/ 0 w 35"/>
                  <a:gd name="T3" fmla="*/ 52924551 h 35"/>
                  <a:gd name="T4" fmla="*/ 52922011 w 35"/>
                  <a:gd name="T5" fmla="*/ 0 h 35"/>
                  <a:gd name="T6" fmla="*/ 88203881 w 35"/>
                  <a:gd name="T7" fmla="*/ 35282505 h 35"/>
                  <a:gd name="T8" fmla="*/ 35281870 w 35"/>
                  <a:gd name="T9" fmla="*/ 88207056 h 35"/>
                  <a:gd name="T10" fmla="*/ 0 60000 65536"/>
                  <a:gd name="T11" fmla="*/ 0 60000 65536"/>
                  <a:gd name="T12" fmla="*/ 0 60000 65536"/>
                  <a:gd name="T13" fmla="*/ 0 60000 65536"/>
                  <a:gd name="T14" fmla="*/ 0 60000 65536"/>
                  <a:gd name="T15" fmla="*/ 0 w 35"/>
                  <a:gd name="T16" fmla="*/ 0 h 35"/>
                  <a:gd name="T17" fmla="*/ 35 w 35"/>
                  <a:gd name="T18" fmla="*/ 35 h 35"/>
                </a:gdLst>
                <a:ahLst/>
                <a:cxnLst>
                  <a:cxn ang="T10">
                    <a:pos x="T0" y="T1"/>
                  </a:cxn>
                  <a:cxn ang="T11">
                    <a:pos x="T2" y="T3"/>
                  </a:cxn>
                  <a:cxn ang="T12">
                    <a:pos x="T4" y="T5"/>
                  </a:cxn>
                  <a:cxn ang="T13">
                    <a:pos x="T6" y="T7"/>
                  </a:cxn>
                  <a:cxn ang="T14">
                    <a:pos x="T8" y="T9"/>
                  </a:cxn>
                </a:cxnLst>
                <a:rect l="T15" t="T16" r="T17" b="T18"/>
                <a:pathLst>
                  <a:path w="35" h="35">
                    <a:moveTo>
                      <a:pt x="14" y="35"/>
                    </a:moveTo>
                    <a:lnTo>
                      <a:pt x="0" y="21"/>
                    </a:lnTo>
                    <a:lnTo>
                      <a:pt x="21" y="0"/>
                    </a:lnTo>
                    <a:lnTo>
                      <a:pt x="35" y="14"/>
                    </a:lnTo>
                    <a:lnTo>
                      <a:pt x="14" y="35"/>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sz="1800" b="1">
                  <a:solidFill>
                    <a:prstClr val="black">
                      <a:lumMod val="75000"/>
                      <a:lumOff val="25000"/>
                    </a:prstClr>
                  </a:solidFill>
                  <a:latin typeface="微软雅黑" panose="020B0503020204020204" charset="-122"/>
                  <a:ea typeface="微软雅黑" panose="020B0503020204020204" charset="-122"/>
                </a:endParaRPr>
              </a:p>
            </p:txBody>
          </p:sp>
        </p:grpSp>
      </p:grpSp>
      <p:grpSp>
        <p:nvGrpSpPr>
          <p:cNvPr id="2" name="组合 15"/>
          <p:cNvGrpSpPr/>
          <p:nvPr/>
        </p:nvGrpSpPr>
        <p:grpSpPr bwMode="auto">
          <a:xfrm>
            <a:off x="7520592" y="1029174"/>
            <a:ext cx="2358039" cy="937400"/>
            <a:chOff x="0" y="0"/>
            <a:chExt cx="2358517" cy="937939"/>
          </a:xfrm>
        </p:grpSpPr>
        <p:sp>
          <p:nvSpPr>
            <p:cNvPr id="3" name="矩形 127"/>
            <p:cNvSpPr>
              <a:spLocks noChangeArrowheads="1"/>
            </p:cNvSpPr>
            <p:nvPr/>
          </p:nvSpPr>
          <p:spPr bwMode="auto">
            <a:xfrm>
              <a:off x="0" y="476009"/>
              <a:ext cx="2358517" cy="461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ts val="0"/>
                </a:spcBef>
                <a:buFontTx/>
                <a:buNone/>
              </a:pPr>
              <a:endParaRPr lang="zh-CN" altLang="en-US" sz="2400" b="1" dirty="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endParaRPr>
            </a:p>
          </p:txBody>
        </p:sp>
        <p:grpSp>
          <p:nvGrpSpPr>
            <p:cNvPr id="7" name="组合 11"/>
            <p:cNvGrpSpPr/>
            <p:nvPr/>
          </p:nvGrpSpPr>
          <p:grpSpPr bwMode="auto">
            <a:xfrm>
              <a:off x="33757" y="0"/>
              <a:ext cx="1854752" cy="549998"/>
              <a:chOff x="0" y="0"/>
              <a:chExt cx="1854752" cy="549998"/>
            </a:xfrm>
          </p:grpSpPr>
          <p:grpSp>
            <p:nvGrpSpPr>
              <p:cNvPr id="8" name="组合 79"/>
              <p:cNvGrpSpPr/>
              <p:nvPr/>
            </p:nvGrpSpPr>
            <p:grpSpPr bwMode="auto">
              <a:xfrm>
                <a:off x="0" y="0"/>
                <a:ext cx="422357" cy="422357"/>
                <a:chOff x="0" y="0"/>
                <a:chExt cx="612620" cy="612620"/>
              </a:xfrm>
            </p:grpSpPr>
            <p:sp>
              <p:nvSpPr>
                <p:cNvPr id="9" name="椭圆 82"/>
                <p:cNvSpPr>
                  <a:spLocks noChangeArrowheads="1"/>
                </p:cNvSpPr>
                <p:nvPr/>
              </p:nvSpPr>
              <p:spPr bwMode="auto">
                <a:xfrm>
                  <a:off x="0" y="0"/>
                  <a:ext cx="612620" cy="612620"/>
                </a:xfrm>
                <a:prstGeom prst="ellipse">
                  <a:avLst/>
                </a:prstGeom>
                <a:solidFill>
                  <a:srgbClr val="FF0000"/>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defTabSz="914400" eaLnBrk="1" hangingPunct="1">
                    <a:spcBef>
                      <a:spcPct val="0"/>
                    </a:spcBef>
                    <a:buFont typeface="Arial" panose="020B0604020202020204" pitchFamily="34" charset="0"/>
                    <a:buNone/>
                  </a:pPr>
                  <a:endParaRPr lang="zh-CN" altLang="zh-CN" sz="1800" b="1" dirty="0">
                    <a:solidFill>
                      <a:prstClr val="black">
                        <a:lumMod val="75000"/>
                        <a:lumOff val="25000"/>
                      </a:prstClr>
                    </a:solidFill>
                    <a:latin typeface="微软雅黑" panose="020B0503020204020204" charset="-122"/>
                    <a:ea typeface="微软雅黑" panose="020B0503020204020204" charset="-122"/>
                    <a:sym typeface="宋体" panose="02010600030101010101" pitchFamily="2" charset="-122"/>
                  </a:endParaRPr>
                </a:p>
              </p:txBody>
            </p:sp>
            <p:grpSp>
              <p:nvGrpSpPr>
                <p:cNvPr id="10" name="组合 83"/>
                <p:cNvGrpSpPr/>
                <p:nvPr/>
              </p:nvGrpSpPr>
              <p:grpSpPr bwMode="auto">
                <a:xfrm>
                  <a:off x="146814" y="146814"/>
                  <a:ext cx="318993" cy="318993"/>
                  <a:chOff x="0" y="0"/>
                  <a:chExt cx="479425" cy="479425"/>
                </a:xfrm>
              </p:grpSpPr>
              <p:sp>
                <p:nvSpPr>
                  <p:cNvPr id="11" name="Freeform 7"/>
                  <p:cNvSpPr>
                    <a:spLocks noChangeArrowheads="1"/>
                  </p:cNvSpPr>
                  <p:nvPr/>
                </p:nvSpPr>
                <p:spPr bwMode="auto">
                  <a:xfrm>
                    <a:off x="88900" y="88900"/>
                    <a:ext cx="300037" cy="120650"/>
                  </a:xfrm>
                  <a:custGeom>
                    <a:avLst/>
                    <a:gdLst>
                      <a:gd name="T0" fmla="*/ 476307944 w 189"/>
                      <a:gd name="T1" fmla="*/ 191531875 h 76"/>
                      <a:gd name="T2" fmla="*/ 0 w 189"/>
                      <a:gd name="T3" fmla="*/ 191531875 h 76"/>
                      <a:gd name="T4" fmla="*/ 0 w 189"/>
                      <a:gd name="T5" fmla="*/ 0 h 76"/>
                      <a:gd name="T6" fmla="*/ 47882095 w 189"/>
                      <a:gd name="T7" fmla="*/ 0 h 76"/>
                      <a:gd name="T8" fmla="*/ 47882095 w 189"/>
                      <a:gd name="T9" fmla="*/ 143648113 h 76"/>
                      <a:gd name="T10" fmla="*/ 428425849 w 189"/>
                      <a:gd name="T11" fmla="*/ 143648113 h 76"/>
                      <a:gd name="T12" fmla="*/ 428425849 w 189"/>
                      <a:gd name="T13" fmla="*/ 0 h 76"/>
                      <a:gd name="T14" fmla="*/ 476307944 w 189"/>
                      <a:gd name="T15" fmla="*/ 0 h 76"/>
                      <a:gd name="T16" fmla="*/ 476307944 w 189"/>
                      <a:gd name="T17" fmla="*/ 191531875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9"/>
                      <a:gd name="T28" fmla="*/ 0 h 76"/>
                      <a:gd name="T29" fmla="*/ 189 w 189"/>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9" h="76">
                        <a:moveTo>
                          <a:pt x="189" y="76"/>
                        </a:moveTo>
                        <a:lnTo>
                          <a:pt x="0" y="76"/>
                        </a:lnTo>
                        <a:lnTo>
                          <a:pt x="0" y="0"/>
                        </a:lnTo>
                        <a:lnTo>
                          <a:pt x="19" y="0"/>
                        </a:lnTo>
                        <a:lnTo>
                          <a:pt x="19" y="57"/>
                        </a:lnTo>
                        <a:lnTo>
                          <a:pt x="170" y="57"/>
                        </a:lnTo>
                        <a:lnTo>
                          <a:pt x="170" y="0"/>
                        </a:lnTo>
                        <a:lnTo>
                          <a:pt x="189" y="0"/>
                        </a:lnTo>
                        <a:lnTo>
                          <a:pt x="189" y="76"/>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sz="1800" b="1">
                      <a:solidFill>
                        <a:prstClr val="black">
                          <a:lumMod val="75000"/>
                          <a:lumOff val="25000"/>
                        </a:prstClr>
                      </a:solidFill>
                      <a:latin typeface="微软雅黑" panose="020B0503020204020204" charset="-122"/>
                      <a:ea typeface="微软雅黑" panose="020B0503020204020204" charset="-122"/>
                    </a:endParaRPr>
                  </a:p>
                </p:txBody>
              </p:sp>
              <p:sp>
                <p:nvSpPr>
                  <p:cNvPr id="12" name="Freeform 8"/>
                  <p:cNvSpPr>
                    <a:spLocks noChangeArrowheads="1"/>
                  </p:cNvSpPr>
                  <p:nvPr/>
                </p:nvSpPr>
                <p:spPr bwMode="auto">
                  <a:xfrm>
                    <a:off x="239712" y="88900"/>
                    <a:ext cx="88900" cy="60325"/>
                  </a:xfrm>
                  <a:custGeom>
                    <a:avLst/>
                    <a:gdLst>
                      <a:gd name="T0" fmla="*/ 141128750 w 56"/>
                      <a:gd name="T1" fmla="*/ 95765938 h 38"/>
                      <a:gd name="T2" fmla="*/ 0 w 56"/>
                      <a:gd name="T3" fmla="*/ 95765938 h 38"/>
                      <a:gd name="T4" fmla="*/ 0 w 56"/>
                      <a:gd name="T5" fmla="*/ 0 h 38"/>
                      <a:gd name="T6" fmla="*/ 47883763 w 56"/>
                      <a:gd name="T7" fmla="*/ 0 h 38"/>
                      <a:gd name="T8" fmla="*/ 47883763 w 56"/>
                      <a:gd name="T9" fmla="*/ 47883763 h 38"/>
                      <a:gd name="T10" fmla="*/ 93246575 w 56"/>
                      <a:gd name="T11" fmla="*/ 47883763 h 38"/>
                      <a:gd name="T12" fmla="*/ 93246575 w 56"/>
                      <a:gd name="T13" fmla="*/ 0 h 38"/>
                      <a:gd name="T14" fmla="*/ 141128750 w 56"/>
                      <a:gd name="T15" fmla="*/ 0 h 38"/>
                      <a:gd name="T16" fmla="*/ 141128750 w 56"/>
                      <a:gd name="T17" fmla="*/ 95765938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38"/>
                      <a:gd name="T29" fmla="*/ 56 w 56"/>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38">
                        <a:moveTo>
                          <a:pt x="56" y="38"/>
                        </a:moveTo>
                        <a:lnTo>
                          <a:pt x="0" y="38"/>
                        </a:lnTo>
                        <a:lnTo>
                          <a:pt x="0" y="0"/>
                        </a:lnTo>
                        <a:lnTo>
                          <a:pt x="19" y="0"/>
                        </a:lnTo>
                        <a:lnTo>
                          <a:pt x="19" y="19"/>
                        </a:lnTo>
                        <a:lnTo>
                          <a:pt x="37" y="19"/>
                        </a:lnTo>
                        <a:lnTo>
                          <a:pt x="37" y="0"/>
                        </a:lnTo>
                        <a:lnTo>
                          <a:pt x="56" y="0"/>
                        </a:lnTo>
                        <a:lnTo>
                          <a:pt x="56" y="3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sz="1800" b="1">
                      <a:solidFill>
                        <a:prstClr val="black">
                          <a:lumMod val="75000"/>
                          <a:lumOff val="25000"/>
                        </a:prstClr>
                      </a:solidFill>
                      <a:latin typeface="微软雅黑" panose="020B0503020204020204" charset="-122"/>
                      <a:ea typeface="微软雅黑" panose="020B0503020204020204" charset="-122"/>
                    </a:endParaRPr>
                  </a:p>
                </p:txBody>
              </p:sp>
              <p:sp>
                <p:nvSpPr>
                  <p:cNvPr id="13" name="Freeform 9"/>
                  <p:cNvSpPr>
                    <a:spLocks noChangeArrowheads="1"/>
                  </p:cNvSpPr>
                  <p:nvPr/>
                </p:nvSpPr>
                <p:spPr bwMode="auto">
                  <a:xfrm>
                    <a:off x="0" y="0"/>
                    <a:ext cx="479425" cy="479425"/>
                  </a:xfrm>
                  <a:custGeom>
                    <a:avLst/>
                    <a:gdLst>
                      <a:gd name="T0" fmla="*/ 761087188 w 302"/>
                      <a:gd name="T1" fmla="*/ 761087188 h 302"/>
                      <a:gd name="T2" fmla="*/ 0 w 302"/>
                      <a:gd name="T3" fmla="*/ 761087188 h 302"/>
                      <a:gd name="T4" fmla="*/ 0 w 302"/>
                      <a:gd name="T5" fmla="*/ 0 h 302"/>
                      <a:gd name="T6" fmla="*/ 617437488 w 302"/>
                      <a:gd name="T7" fmla="*/ 0 h 302"/>
                      <a:gd name="T8" fmla="*/ 617437488 w 302"/>
                      <a:gd name="T9" fmla="*/ 45362813 h 302"/>
                      <a:gd name="T10" fmla="*/ 45362813 w 302"/>
                      <a:gd name="T11" fmla="*/ 45362813 h 302"/>
                      <a:gd name="T12" fmla="*/ 45362813 w 302"/>
                      <a:gd name="T13" fmla="*/ 713205013 h 302"/>
                      <a:gd name="T14" fmla="*/ 713205013 w 302"/>
                      <a:gd name="T15" fmla="*/ 713205013 h 302"/>
                      <a:gd name="T16" fmla="*/ 713205013 w 302"/>
                      <a:gd name="T17" fmla="*/ 141128750 h 302"/>
                      <a:gd name="T18" fmla="*/ 761087188 w 302"/>
                      <a:gd name="T19" fmla="*/ 141128750 h 302"/>
                      <a:gd name="T20" fmla="*/ 761087188 w 302"/>
                      <a:gd name="T21" fmla="*/ 761087188 h 3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2"/>
                      <a:gd name="T34" fmla="*/ 0 h 302"/>
                      <a:gd name="T35" fmla="*/ 302 w 302"/>
                      <a:gd name="T36" fmla="*/ 302 h 3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sz="1800" b="1">
                      <a:solidFill>
                        <a:prstClr val="black">
                          <a:lumMod val="75000"/>
                          <a:lumOff val="25000"/>
                        </a:prstClr>
                      </a:solidFill>
                      <a:latin typeface="微软雅黑" panose="020B0503020204020204" charset="-122"/>
                      <a:ea typeface="微软雅黑" panose="020B0503020204020204" charset="-122"/>
                    </a:endParaRPr>
                  </a:p>
                </p:txBody>
              </p:sp>
              <p:sp>
                <p:nvSpPr>
                  <p:cNvPr id="14" name="Rectangle 10"/>
                  <p:cNvSpPr>
                    <a:spLocks noChangeArrowheads="1"/>
                  </p:cNvSpPr>
                  <p:nvPr/>
                </p:nvSpPr>
                <p:spPr bwMode="auto">
                  <a:xfrm>
                    <a:off x="88900" y="269875"/>
                    <a:ext cx="300037" cy="30163"/>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ct val="0"/>
                      </a:spcBef>
                      <a:buFont typeface="Arial" panose="020B0604020202020204" pitchFamily="34" charset="0"/>
                      <a:buNone/>
                    </a:pPr>
                    <a:endParaRPr lang="zh-CN" altLang="zh-CN" sz="1800" b="1">
                      <a:solidFill>
                        <a:prstClr val="black">
                          <a:lumMod val="75000"/>
                          <a:lumOff val="25000"/>
                        </a:prstClr>
                      </a:solidFill>
                      <a:latin typeface="微软雅黑" panose="020B0503020204020204" charset="-122"/>
                      <a:ea typeface="微软雅黑" panose="020B0503020204020204" charset="-122"/>
                      <a:sym typeface="宋体" panose="02010600030101010101" pitchFamily="2" charset="-122"/>
                    </a:endParaRPr>
                  </a:p>
                </p:txBody>
              </p:sp>
              <p:sp>
                <p:nvSpPr>
                  <p:cNvPr id="15" name="Rectangle 11"/>
                  <p:cNvSpPr>
                    <a:spLocks noChangeArrowheads="1"/>
                  </p:cNvSpPr>
                  <p:nvPr/>
                </p:nvSpPr>
                <p:spPr bwMode="auto">
                  <a:xfrm>
                    <a:off x="88900" y="328613"/>
                    <a:ext cx="300037" cy="30163"/>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ct val="0"/>
                      </a:spcBef>
                      <a:buFont typeface="Arial" panose="020B0604020202020204" pitchFamily="34" charset="0"/>
                      <a:buNone/>
                    </a:pPr>
                    <a:endParaRPr lang="zh-CN" altLang="zh-CN" sz="1800" b="1">
                      <a:solidFill>
                        <a:prstClr val="black">
                          <a:lumMod val="75000"/>
                          <a:lumOff val="25000"/>
                        </a:prstClr>
                      </a:solidFill>
                      <a:latin typeface="微软雅黑" panose="020B0503020204020204" charset="-122"/>
                      <a:ea typeface="微软雅黑" panose="020B0503020204020204" charset="-122"/>
                      <a:sym typeface="宋体" panose="02010600030101010101" pitchFamily="2" charset="-122"/>
                    </a:endParaRPr>
                  </a:p>
                </p:txBody>
              </p:sp>
              <p:sp>
                <p:nvSpPr>
                  <p:cNvPr id="17" name="Rectangle 12"/>
                  <p:cNvSpPr>
                    <a:spLocks noChangeArrowheads="1"/>
                  </p:cNvSpPr>
                  <p:nvPr/>
                </p:nvSpPr>
                <p:spPr bwMode="auto">
                  <a:xfrm>
                    <a:off x="88900" y="388938"/>
                    <a:ext cx="300037" cy="30163"/>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ct val="0"/>
                      </a:spcBef>
                      <a:buFont typeface="Arial" panose="020B0604020202020204" pitchFamily="34" charset="0"/>
                      <a:buNone/>
                    </a:pPr>
                    <a:endParaRPr lang="zh-CN" altLang="zh-CN" sz="1800" b="1">
                      <a:solidFill>
                        <a:prstClr val="black">
                          <a:lumMod val="75000"/>
                          <a:lumOff val="25000"/>
                        </a:prstClr>
                      </a:solidFill>
                      <a:latin typeface="微软雅黑" panose="020B0503020204020204" charset="-122"/>
                      <a:ea typeface="微软雅黑" panose="020B0503020204020204" charset="-122"/>
                      <a:sym typeface="宋体" panose="02010600030101010101" pitchFamily="2" charset="-122"/>
                    </a:endParaRPr>
                  </a:p>
                </p:txBody>
              </p:sp>
            </p:grpSp>
          </p:grpSp>
          <p:sp>
            <p:nvSpPr>
              <p:cNvPr id="68" name="矩形 128"/>
              <p:cNvSpPr>
                <a:spLocks noChangeArrowheads="1"/>
              </p:cNvSpPr>
              <p:nvPr/>
            </p:nvSpPr>
            <p:spPr bwMode="auto">
              <a:xfrm>
                <a:off x="426901" y="88068"/>
                <a:ext cx="1427851" cy="461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ct val="0"/>
                  </a:spcBef>
                  <a:buFont typeface="Arial" panose="020B0604020202020204" pitchFamily="34" charset="0"/>
                  <a:buNone/>
                </a:pPr>
                <a:r>
                  <a:rPr lang="en-US" altLang="zh-CN" sz="2400" b="1" dirty="0">
                    <a:solidFill>
                      <a:srgbClr val="0000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05</a:t>
                </a:r>
              </a:p>
            </p:txBody>
          </p:sp>
        </p:grpSp>
      </p:grpSp>
      <p:sp>
        <p:nvSpPr>
          <p:cNvPr id="71" name="Rectangle 70"/>
          <p:cNvSpPr/>
          <p:nvPr/>
        </p:nvSpPr>
        <p:spPr>
          <a:xfrm>
            <a:off x="224236" y="2236538"/>
            <a:ext cx="3231657" cy="1785104"/>
          </a:xfrm>
          <a:prstGeom prst="rect">
            <a:avLst/>
          </a:prstGeom>
        </p:spPr>
        <p:txBody>
          <a:bodyPr wrap="square">
            <a:spAutoFit/>
          </a:bodyPr>
          <a:lstStyle/>
          <a:p>
            <a:r>
              <a:rPr lang="en-US" sz="2200" b="1">
                <a:latin typeface="Times New Roman" panose="02020603050405020304" pitchFamily="18" charset="0"/>
                <a:cs typeface="Times New Roman" panose="02020603050405020304" pitchFamily="18" charset="0"/>
              </a:rPr>
              <a:t>Anh Ba rủ anh Tư Lê sang Pháp tìm hiểu rồi trở về giúp đồng bài đuổi hết thực dân Pháp ra khỏi đất nước.</a:t>
            </a:r>
          </a:p>
        </p:txBody>
      </p:sp>
      <p:grpSp>
        <p:nvGrpSpPr>
          <p:cNvPr id="72" name="组合 15"/>
          <p:cNvGrpSpPr/>
          <p:nvPr/>
        </p:nvGrpSpPr>
        <p:grpSpPr bwMode="auto">
          <a:xfrm>
            <a:off x="8359970" y="3084923"/>
            <a:ext cx="2358039" cy="937400"/>
            <a:chOff x="0" y="0"/>
            <a:chExt cx="2358517" cy="937939"/>
          </a:xfrm>
        </p:grpSpPr>
        <p:sp>
          <p:nvSpPr>
            <p:cNvPr id="73" name="矩形 127"/>
            <p:cNvSpPr>
              <a:spLocks noChangeArrowheads="1"/>
            </p:cNvSpPr>
            <p:nvPr/>
          </p:nvSpPr>
          <p:spPr bwMode="auto">
            <a:xfrm>
              <a:off x="0" y="476009"/>
              <a:ext cx="2358517" cy="461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ts val="0"/>
                </a:spcBef>
                <a:buFontTx/>
                <a:buNone/>
              </a:pPr>
              <a:endParaRPr lang="zh-CN" altLang="en-US" sz="2400" b="1" dirty="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endParaRPr>
            </a:p>
          </p:txBody>
        </p:sp>
        <p:grpSp>
          <p:nvGrpSpPr>
            <p:cNvPr id="74" name="组合 11"/>
            <p:cNvGrpSpPr/>
            <p:nvPr/>
          </p:nvGrpSpPr>
          <p:grpSpPr bwMode="auto">
            <a:xfrm>
              <a:off x="33757" y="0"/>
              <a:ext cx="1854752" cy="549998"/>
              <a:chOff x="0" y="0"/>
              <a:chExt cx="1854752" cy="549998"/>
            </a:xfrm>
          </p:grpSpPr>
          <p:grpSp>
            <p:nvGrpSpPr>
              <p:cNvPr id="75" name="组合 79"/>
              <p:cNvGrpSpPr/>
              <p:nvPr/>
            </p:nvGrpSpPr>
            <p:grpSpPr bwMode="auto">
              <a:xfrm>
                <a:off x="0" y="0"/>
                <a:ext cx="422357" cy="422357"/>
                <a:chOff x="0" y="0"/>
                <a:chExt cx="612620" cy="612620"/>
              </a:xfrm>
            </p:grpSpPr>
            <p:sp>
              <p:nvSpPr>
                <p:cNvPr id="77" name="椭圆 82"/>
                <p:cNvSpPr>
                  <a:spLocks noChangeArrowheads="1"/>
                </p:cNvSpPr>
                <p:nvPr/>
              </p:nvSpPr>
              <p:spPr bwMode="auto">
                <a:xfrm>
                  <a:off x="0" y="0"/>
                  <a:ext cx="612620" cy="612620"/>
                </a:xfrm>
                <a:prstGeom prst="ellipse">
                  <a:avLst/>
                </a:prstGeom>
                <a:solidFill>
                  <a:srgbClr val="FF0000"/>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defTabSz="914400" eaLnBrk="1" hangingPunct="1">
                    <a:spcBef>
                      <a:spcPct val="0"/>
                    </a:spcBef>
                    <a:buFont typeface="Arial" panose="020B0604020202020204" pitchFamily="34" charset="0"/>
                    <a:buNone/>
                  </a:pPr>
                  <a:endParaRPr lang="zh-CN" altLang="zh-CN" sz="1800" b="1" dirty="0">
                    <a:solidFill>
                      <a:prstClr val="black">
                        <a:lumMod val="75000"/>
                        <a:lumOff val="25000"/>
                      </a:prstClr>
                    </a:solidFill>
                    <a:latin typeface="微软雅黑" panose="020B0503020204020204" charset="-122"/>
                    <a:ea typeface="微软雅黑" panose="020B0503020204020204" charset="-122"/>
                    <a:sym typeface="宋体" panose="02010600030101010101" pitchFamily="2" charset="-122"/>
                  </a:endParaRPr>
                </a:p>
              </p:txBody>
            </p:sp>
            <p:grpSp>
              <p:nvGrpSpPr>
                <p:cNvPr id="78" name="组合 83"/>
                <p:cNvGrpSpPr/>
                <p:nvPr/>
              </p:nvGrpSpPr>
              <p:grpSpPr bwMode="auto">
                <a:xfrm>
                  <a:off x="146814" y="146814"/>
                  <a:ext cx="318993" cy="318993"/>
                  <a:chOff x="0" y="0"/>
                  <a:chExt cx="479425" cy="479425"/>
                </a:xfrm>
              </p:grpSpPr>
              <p:sp>
                <p:nvSpPr>
                  <p:cNvPr id="79" name="Freeform 7"/>
                  <p:cNvSpPr>
                    <a:spLocks noChangeArrowheads="1"/>
                  </p:cNvSpPr>
                  <p:nvPr/>
                </p:nvSpPr>
                <p:spPr bwMode="auto">
                  <a:xfrm>
                    <a:off x="88900" y="88900"/>
                    <a:ext cx="300037" cy="120650"/>
                  </a:xfrm>
                  <a:custGeom>
                    <a:avLst/>
                    <a:gdLst>
                      <a:gd name="T0" fmla="*/ 476307944 w 189"/>
                      <a:gd name="T1" fmla="*/ 191531875 h 76"/>
                      <a:gd name="T2" fmla="*/ 0 w 189"/>
                      <a:gd name="T3" fmla="*/ 191531875 h 76"/>
                      <a:gd name="T4" fmla="*/ 0 w 189"/>
                      <a:gd name="T5" fmla="*/ 0 h 76"/>
                      <a:gd name="T6" fmla="*/ 47882095 w 189"/>
                      <a:gd name="T7" fmla="*/ 0 h 76"/>
                      <a:gd name="T8" fmla="*/ 47882095 w 189"/>
                      <a:gd name="T9" fmla="*/ 143648113 h 76"/>
                      <a:gd name="T10" fmla="*/ 428425849 w 189"/>
                      <a:gd name="T11" fmla="*/ 143648113 h 76"/>
                      <a:gd name="T12" fmla="*/ 428425849 w 189"/>
                      <a:gd name="T13" fmla="*/ 0 h 76"/>
                      <a:gd name="T14" fmla="*/ 476307944 w 189"/>
                      <a:gd name="T15" fmla="*/ 0 h 76"/>
                      <a:gd name="T16" fmla="*/ 476307944 w 189"/>
                      <a:gd name="T17" fmla="*/ 191531875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9"/>
                      <a:gd name="T28" fmla="*/ 0 h 76"/>
                      <a:gd name="T29" fmla="*/ 189 w 189"/>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9" h="76">
                        <a:moveTo>
                          <a:pt x="189" y="76"/>
                        </a:moveTo>
                        <a:lnTo>
                          <a:pt x="0" y="76"/>
                        </a:lnTo>
                        <a:lnTo>
                          <a:pt x="0" y="0"/>
                        </a:lnTo>
                        <a:lnTo>
                          <a:pt x="19" y="0"/>
                        </a:lnTo>
                        <a:lnTo>
                          <a:pt x="19" y="57"/>
                        </a:lnTo>
                        <a:lnTo>
                          <a:pt x="170" y="57"/>
                        </a:lnTo>
                        <a:lnTo>
                          <a:pt x="170" y="0"/>
                        </a:lnTo>
                        <a:lnTo>
                          <a:pt x="189" y="0"/>
                        </a:lnTo>
                        <a:lnTo>
                          <a:pt x="189" y="76"/>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sz="1800" b="1">
                      <a:solidFill>
                        <a:prstClr val="black">
                          <a:lumMod val="75000"/>
                          <a:lumOff val="25000"/>
                        </a:prstClr>
                      </a:solidFill>
                      <a:latin typeface="微软雅黑" panose="020B0503020204020204" charset="-122"/>
                      <a:ea typeface="微软雅黑" panose="020B0503020204020204" charset="-122"/>
                    </a:endParaRPr>
                  </a:p>
                </p:txBody>
              </p:sp>
              <p:sp>
                <p:nvSpPr>
                  <p:cNvPr id="80" name="Freeform 8"/>
                  <p:cNvSpPr>
                    <a:spLocks noChangeArrowheads="1"/>
                  </p:cNvSpPr>
                  <p:nvPr/>
                </p:nvSpPr>
                <p:spPr bwMode="auto">
                  <a:xfrm>
                    <a:off x="239712" y="88900"/>
                    <a:ext cx="88900" cy="60325"/>
                  </a:xfrm>
                  <a:custGeom>
                    <a:avLst/>
                    <a:gdLst>
                      <a:gd name="T0" fmla="*/ 141128750 w 56"/>
                      <a:gd name="T1" fmla="*/ 95765938 h 38"/>
                      <a:gd name="T2" fmla="*/ 0 w 56"/>
                      <a:gd name="T3" fmla="*/ 95765938 h 38"/>
                      <a:gd name="T4" fmla="*/ 0 w 56"/>
                      <a:gd name="T5" fmla="*/ 0 h 38"/>
                      <a:gd name="T6" fmla="*/ 47883763 w 56"/>
                      <a:gd name="T7" fmla="*/ 0 h 38"/>
                      <a:gd name="T8" fmla="*/ 47883763 w 56"/>
                      <a:gd name="T9" fmla="*/ 47883763 h 38"/>
                      <a:gd name="T10" fmla="*/ 93246575 w 56"/>
                      <a:gd name="T11" fmla="*/ 47883763 h 38"/>
                      <a:gd name="T12" fmla="*/ 93246575 w 56"/>
                      <a:gd name="T13" fmla="*/ 0 h 38"/>
                      <a:gd name="T14" fmla="*/ 141128750 w 56"/>
                      <a:gd name="T15" fmla="*/ 0 h 38"/>
                      <a:gd name="T16" fmla="*/ 141128750 w 56"/>
                      <a:gd name="T17" fmla="*/ 95765938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38"/>
                      <a:gd name="T29" fmla="*/ 56 w 56"/>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38">
                        <a:moveTo>
                          <a:pt x="56" y="38"/>
                        </a:moveTo>
                        <a:lnTo>
                          <a:pt x="0" y="38"/>
                        </a:lnTo>
                        <a:lnTo>
                          <a:pt x="0" y="0"/>
                        </a:lnTo>
                        <a:lnTo>
                          <a:pt x="19" y="0"/>
                        </a:lnTo>
                        <a:lnTo>
                          <a:pt x="19" y="19"/>
                        </a:lnTo>
                        <a:lnTo>
                          <a:pt x="37" y="19"/>
                        </a:lnTo>
                        <a:lnTo>
                          <a:pt x="37" y="0"/>
                        </a:lnTo>
                        <a:lnTo>
                          <a:pt x="56" y="0"/>
                        </a:lnTo>
                        <a:lnTo>
                          <a:pt x="56" y="3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sz="1800" b="1">
                      <a:solidFill>
                        <a:prstClr val="black">
                          <a:lumMod val="75000"/>
                          <a:lumOff val="25000"/>
                        </a:prstClr>
                      </a:solidFill>
                      <a:latin typeface="微软雅黑" panose="020B0503020204020204" charset="-122"/>
                      <a:ea typeface="微软雅黑" panose="020B0503020204020204" charset="-122"/>
                    </a:endParaRPr>
                  </a:p>
                </p:txBody>
              </p:sp>
              <p:sp>
                <p:nvSpPr>
                  <p:cNvPr id="81" name="Freeform 9"/>
                  <p:cNvSpPr>
                    <a:spLocks noChangeArrowheads="1"/>
                  </p:cNvSpPr>
                  <p:nvPr/>
                </p:nvSpPr>
                <p:spPr bwMode="auto">
                  <a:xfrm>
                    <a:off x="0" y="0"/>
                    <a:ext cx="479425" cy="479425"/>
                  </a:xfrm>
                  <a:custGeom>
                    <a:avLst/>
                    <a:gdLst>
                      <a:gd name="T0" fmla="*/ 761087188 w 302"/>
                      <a:gd name="T1" fmla="*/ 761087188 h 302"/>
                      <a:gd name="T2" fmla="*/ 0 w 302"/>
                      <a:gd name="T3" fmla="*/ 761087188 h 302"/>
                      <a:gd name="T4" fmla="*/ 0 w 302"/>
                      <a:gd name="T5" fmla="*/ 0 h 302"/>
                      <a:gd name="T6" fmla="*/ 617437488 w 302"/>
                      <a:gd name="T7" fmla="*/ 0 h 302"/>
                      <a:gd name="T8" fmla="*/ 617437488 w 302"/>
                      <a:gd name="T9" fmla="*/ 45362813 h 302"/>
                      <a:gd name="T10" fmla="*/ 45362813 w 302"/>
                      <a:gd name="T11" fmla="*/ 45362813 h 302"/>
                      <a:gd name="T12" fmla="*/ 45362813 w 302"/>
                      <a:gd name="T13" fmla="*/ 713205013 h 302"/>
                      <a:gd name="T14" fmla="*/ 713205013 w 302"/>
                      <a:gd name="T15" fmla="*/ 713205013 h 302"/>
                      <a:gd name="T16" fmla="*/ 713205013 w 302"/>
                      <a:gd name="T17" fmla="*/ 141128750 h 302"/>
                      <a:gd name="T18" fmla="*/ 761087188 w 302"/>
                      <a:gd name="T19" fmla="*/ 141128750 h 302"/>
                      <a:gd name="T20" fmla="*/ 761087188 w 302"/>
                      <a:gd name="T21" fmla="*/ 761087188 h 3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2"/>
                      <a:gd name="T34" fmla="*/ 0 h 302"/>
                      <a:gd name="T35" fmla="*/ 302 w 302"/>
                      <a:gd name="T36" fmla="*/ 302 h 3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sz="1800" b="1">
                      <a:solidFill>
                        <a:prstClr val="black">
                          <a:lumMod val="75000"/>
                          <a:lumOff val="25000"/>
                        </a:prstClr>
                      </a:solidFill>
                      <a:latin typeface="微软雅黑" panose="020B0503020204020204" charset="-122"/>
                      <a:ea typeface="微软雅黑" panose="020B0503020204020204" charset="-122"/>
                    </a:endParaRPr>
                  </a:p>
                </p:txBody>
              </p:sp>
              <p:sp>
                <p:nvSpPr>
                  <p:cNvPr id="82" name="Rectangle 10"/>
                  <p:cNvSpPr>
                    <a:spLocks noChangeArrowheads="1"/>
                  </p:cNvSpPr>
                  <p:nvPr/>
                </p:nvSpPr>
                <p:spPr bwMode="auto">
                  <a:xfrm>
                    <a:off x="88900" y="269875"/>
                    <a:ext cx="300037" cy="30163"/>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ct val="0"/>
                      </a:spcBef>
                      <a:buFont typeface="Arial" panose="020B0604020202020204" pitchFamily="34" charset="0"/>
                      <a:buNone/>
                    </a:pPr>
                    <a:endParaRPr lang="zh-CN" altLang="zh-CN" sz="1800" b="1">
                      <a:solidFill>
                        <a:prstClr val="black">
                          <a:lumMod val="75000"/>
                          <a:lumOff val="25000"/>
                        </a:prstClr>
                      </a:solidFill>
                      <a:latin typeface="微软雅黑" panose="020B0503020204020204" charset="-122"/>
                      <a:ea typeface="微软雅黑" panose="020B0503020204020204" charset="-122"/>
                      <a:sym typeface="宋体" panose="02010600030101010101" pitchFamily="2" charset="-122"/>
                    </a:endParaRPr>
                  </a:p>
                </p:txBody>
              </p:sp>
              <p:sp>
                <p:nvSpPr>
                  <p:cNvPr id="83" name="Rectangle 11"/>
                  <p:cNvSpPr>
                    <a:spLocks noChangeArrowheads="1"/>
                  </p:cNvSpPr>
                  <p:nvPr/>
                </p:nvSpPr>
                <p:spPr bwMode="auto">
                  <a:xfrm>
                    <a:off x="88900" y="328613"/>
                    <a:ext cx="300037" cy="30163"/>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ct val="0"/>
                      </a:spcBef>
                      <a:buFont typeface="Arial" panose="020B0604020202020204" pitchFamily="34" charset="0"/>
                      <a:buNone/>
                    </a:pPr>
                    <a:endParaRPr lang="zh-CN" altLang="zh-CN" sz="1800" b="1">
                      <a:solidFill>
                        <a:prstClr val="black">
                          <a:lumMod val="75000"/>
                          <a:lumOff val="25000"/>
                        </a:prstClr>
                      </a:solidFill>
                      <a:latin typeface="微软雅黑" panose="020B0503020204020204" charset="-122"/>
                      <a:ea typeface="微软雅黑" panose="020B0503020204020204" charset="-122"/>
                      <a:sym typeface="宋体" panose="02010600030101010101" pitchFamily="2" charset="-122"/>
                    </a:endParaRPr>
                  </a:p>
                </p:txBody>
              </p:sp>
              <p:sp>
                <p:nvSpPr>
                  <p:cNvPr id="84" name="Rectangle 12"/>
                  <p:cNvSpPr>
                    <a:spLocks noChangeArrowheads="1"/>
                  </p:cNvSpPr>
                  <p:nvPr/>
                </p:nvSpPr>
                <p:spPr bwMode="auto">
                  <a:xfrm>
                    <a:off x="88900" y="388938"/>
                    <a:ext cx="300037" cy="30163"/>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ct val="0"/>
                      </a:spcBef>
                      <a:buFont typeface="Arial" panose="020B0604020202020204" pitchFamily="34" charset="0"/>
                      <a:buNone/>
                    </a:pPr>
                    <a:endParaRPr lang="zh-CN" altLang="zh-CN" sz="1800" b="1">
                      <a:solidFill>
                        <a:prstClr val="black">
                          <a:lumMod val="75000"/>
                          <a:lumOff val="25000"/>
                        </a:prstClr>
                      </a:solidFill>
                      <a:latin typeface="微软雅黑" panose="020B0503020204020204" charset="-122"/>
                      <a:ea typeface="微软雅黑" panose="020B0503020204020204" charset="-122"/>
                      <a:sym typeface="宋体" panose="02010600030101010101" pitchFamily="2" charset="-122"/>
                    </a:endParaRPr>
                  </a:p>
                </p:txBody>
              </p:sp>
            </p:grpSp>
          </p:grpSp>
          <p:sp>
            <p:nvSpPr>
              <p:cNvPr id="76" name="矩形 128"/>
              <p:cNvSpPr>
                <a:spLocks noChangeArrowheads="1"/>
              </p:cNvSpPr>
              <p:nvPr/>
            </p:nvSpPr>
            <p:spPr bwMode="auto">
              <a:xfrm>
                <a:off x="426901" y="88068"/>
                <a:ext cx="1427851" cy="461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ct val="0"/>
                  </a:spcBef>
                  <a:buFont typeface="Arial" panose="020B0604020202020204" pitchFamily="34" charset="0"/>
                  <a:buNone/>
                </a:pPr>
                <a:r>
                  <a:rPr lang="en-US" altLang="zh-CN" sz="2400" b="1">
                    <a:solidFill>
                      <a:srgbClr val="0000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06</a:t>
                </a:r>
                <a:endParaRPr lang="en-US" altLang="zh-CN" sz="2400" b="1" dirty="0">
                  <a:solidFill>
                    <a:srgbClr val="0000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grpSp>
      </p:grpSp>
      <p:sp>
        <p:nvSpPr>
          <p:cNvPr id="85" name="Rectangle 84"/>
          <p:cNvSpPr/>
          <p:nvPr/>
        </p:nvSpPr>
        <p:spPr>
          <a:xfrm>
            <a:off x="4165139" y="4189976"/>
            <a:ext cx="2920447" cy="1107996"/>
          </a:xfrm>
          <a:prstGeom prst="rect">
            <a:avLst/>
          </a:prstGeom>
        </p:spPr>
        <p:txBody>
          <a:bodyPr wrap="square">
            <a:spAutoFit/>
          </a:bodyPr>
          <a:lstStyle/>
          <a:p>
            <a:r>
              <a:rPr lang="en-US" sz="2200" b="1">
                <a:latin typeface="Times New Roman" panose="02020603050405020304" pitchFamily="18" charset="0"/>
                <a:cs typeface="Times New Roman" panose="02020603050405020304" pitchFamily="18" charset="0"/>
              </a:rPr>
              <a:t>Anh Ba đến xin việc tại con tàu Đô đốc La-tu-sơ Tơ-rê-vin.</a:t>
            </a:r>
          </a:p>
        </p:txBody>
      </p:sp>
      <p:sp>
        <p:nvSpPr>
          <p:cNvPr id="86" name="Rectangle 85"/>
          <p:cNvSpPr/>
          <p:nvPr/>
        </p:nvSpPr>
        <p:spPr>
          <a:xfrm>
            <a:off x="7404503" y="1692931"/>
            <a:ext cx="4321332" cy="1107996"/>
          </a:xfrm>
          <a:prstGeom prst="rect">
            <a:avLst/>
          </a:prstGeom>
        </p:spPr>
        <p:txBody>
          <a:bodyPr wrap="square">
            <a:spAutoFit/>
          </a:bodyPr>
          <a:lstStyle/>
          <a:p>
            <a:r>
              <a:rPr lang="en-US" sz="2200" b="1">
                <a:latin typeface="Times New Roman" panose="02020603050405020304" pitchFamily="18" charset="0"/>
                <a:cs typeface="Times New Roman" panose="02020603050405020304" pitchFamily="18" charset="0"/>
              </a:rPr>
              <a:t>Anh Ba đọc được bài giới thiệu về con tàu qua tập sách của thuyền trưởng đưa cho anh.</a:t>
            </a:r>
          </a:p>
        </p:txBody>
      </p:sp>
      <p:sp>
        <p:nvSpPr>
          <p:cNvPr id="87" name="Rectangle 86"/>
          <p:cNvSpPr/>
          <p:nvPr/>
        </p:nvSpPr>
        <p:spPr>
          <a:xfrm>
            <a:off x="8157179" y="4021642"/>
            <a:ext cx="2754271" cy="1446550"/>
          </a:xfrm>
          <a:prstGeom prst="rect">
            <a:avLst/>
          </a:prstGeom>
        </p:spPr>
        <p:txBody>
          <a:bodyPr wrap="square">
            <a:spAutoFit/>
          </a:bodyPr>
          <a:lstStyle/>
          <a:p>
            <a:r>
              <a:rPr lang="en-US" sz="2200" b="1">
                <a:latin typeface="Times New Roman" panose="02020603050405020304" pitchFamily="18" charset="0"/>
                <a:cs typeface="Times New Roman" panose="02020603050405020304" pitchFamily="18" charset="0"/>
              </a:rPr>
              <a:t>Thuyền trưởng đồng ý nhận anh Ba làm việc trên tàu với vị trí phụ bếp.</a:t>
            </a:r>
          </a:p>
        </p:txBody>
      </p:sp>
    </p:spTree>
    <p:extLst>
      <p:ext uri="{BB962C8B-B14F-4D97-AF65-F5344CB8AC3E}">
        <p14:creationId xmlns:p14="http://schemas.microsoft.com/office/powerpoint/2010/main" val="2415226878"/>
      </p:ext>
    </p:ext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10" dur="1000" fill="hold"/>
                                        <p:tgtEl>
                                          <p:spTgt spid="1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8"/>
                                        </p:tgtEl>
                                        <p:attrNameLst>
                                          <p:attrName>ppt_y</p:attrName>
                                        </p:attrNameLst>
                                      </p:cBhvr>
                                      <p:tavLst>
                                        <p:tav tm="0">
                                          <p:val>
                                            <p:strVal val="#ppt_y+.1"/>
                                          </p:val>
                                        </p:tav>
                                        <p:tav tm="100000">
                                          <p:val>
                                            <p:strVal val="#ppt_y"/>
                                          </p:val>
                                        </p:tav>
                                      </p:tavLst>
                                    </p:anim>
                                    <p:animEffect>
                                      <p:cBhvr>
                                        <p:cTn id="14" dur="1000" decel="50000">
                                          <p:stCondLst>
                                            <p:cond delay="0"/>
                                          </p:stCondLst>
                                        </p:cTn>
                                        <p:tgtEl>
                                          <p:spTgt spid="18"/>
                                        </p:tgtEl>
                                      </p:cBhvr>
                                    </p:animEffect>
                                  </p:childTnLst>
                                </p:cTn>
                              </p:par>
                            </p:childTnLst>
                          </p:cTn>
                        </p:par>
                        <p:par>
                          <p:cTn id="15" fill="hold">
                            <p:stCondLst>
                              <p:cond delay="1000"/>
                            </p:stCondLst>
                            <p:childTnLst>
                              <p:par>
                                <p:cTn id="16" presetID="25" presetClass="entr" presetSubtype="0" fill="hold" nodeType="after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500" decel="50000" fill="hold">
                                          <p:stCondLst>
                                            <p:cond delay="0"/>
                                          </p:stCondLst>
                                        </p:cTn>
                                        <p:tgtEl>
                                          <p:spTgt spid="31"/>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31"/>
                                        </p:tgtEl>
                                        <p:attrNameLst>
                                          <p:attrName>ppt_w</p:attrName>
                                        </p:attrNameLst>
                                      </p:cBhvr>
                                      <p:tavLst>
                                        <p:tav tm="0">
                                          <p:val>
                                            <p:strVal val="#ppt_w*.05"/>
                                          </p:val>
                                        </p:tav>
                                        <p:tav tm="100000">
                                          <p:val>
                                            <p:strVal val="#ppt_w"/>
                                          </p:val>
                                        </p:tav>
                                      </p:tavLst>
                                    </p:anim>
                                    <p:anim calcmode="lin" valueType="num">
                                      <p:cBhvr>
                                        <p:cTn id="21" dur="1000" fill="hold"/>
                                        <p:tgtEl>
                                          <p:spTgt spid="31"/>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31"/>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31"/>
                                        </p:tgtEl>
                                        <p:attrNameLst>
                                          <p:attrName>ppt_y</p:attrName>
                                        </p:attrNameLst>
                                      </p:cBhvr>
                                      <p:tavLst>
                                        <p:tav tm="0">
                                          <p:val>
                                            <p:strVal val="#ppt_y+.1"/>
                                          </p:val>
                                        </p:tav>
                                        <p:tav tm="100000">
                                          <p:val>
                                            <p:strVal val="#ppt_y"/>
                                          </p:val>
                                        </p:tav>
                                      </p:tavLst>
                                    </p:anim>
                                    <p:animEffect>
                                      <p:cBhvr>
                                        <p:cTn id="25" dur="1000" decel="50000">
                                          <p:stCondLst>
                                            <p:cond delay="0"/>
                                          </p:stCondLst>
                                        </p:cTn>
                                        <p:tgtEl>
                                          <p:spTgt spid="31"/>
                                        </p:tgtEl>
                                      </p:cBhvr>
                                    </p:animEffect>
                                  </p:childTnLst>
                                </p:cTn>
                              </p:par>
                            </p:childTnLst>
                          </p:cTn>
                        </p:par>
                        <p:par>
                          <p:cTn id="26" fill="hold">
                            <p:stCondLst>
                              <p:cond delay="2000"/>
                            </p:stCondLst>
                            <p:childTnLst>
                              <p:par>
                                <p:cTn id="27" presetID="25" presetClass="entr" presetSubtype="0" fill="hold"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decel="50000" fill="hold">
                                          <p:stCondLst>
                                            <p:cond delay="0"/>
                                          </p:stCondLst>
                                        </p:cTn>
                                        <p:tgtEl>
                                          <p:spTgt spid="46"/>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46"/>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46"/>
                                        </p:tgtEl>
                                        <p:attrNameLst>
                                          <p:attrName>ppt_w</p:attrName>
                                        </p:attrNameLst>
                                      </p:cBhvr>
                                      <p:tavLst>
                                        <p:tav tm="0">
                                          <p:val>
                                            <p:strVal val="#ppt_w*.05"/>
                                          </p:val>
                                        </p:tav>
                                        <p:tav tm="100000">
                                          <p:val>
                                            <p:strVal val="#ppt_w"/>
                                          </p:val>
                                        </p:tav>
                                      </p:tavLst>
                                    </p:anim>
                                    <p:anim calcmode="lin" valueType="num">
                                      <p:cBhvr>
                                        <p:cTn id="32" dur="1000" fill="hold"/>
                                        <p:tgtEl>
                                          <p:spTgt spid="46"/>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46"/>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46"/>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46"/>
                                        </p:tgtEl>
                                        <p:attrNameLst>
                                          <p:attrName>ppt_y</p:attrName>
                                        </p:attrNameLst>
                                      </p:cBhvr>
                                      <p:tavLst>
                                        <p:tav tm="0">
                                          <p:val>
                                            <p:strVal val="#ppt_y+.1"/>
                                          </p:val>
                                        </p:tav>
                                        <p:tav tm="100000">
                                          <p:val>
                                            <p:strVal val="#ppt_y"/>
                                          </p:val>
                                        </p:tav>
                                      </p:tavLst>
                                    </p:anim>
                                    <p:animEffect>
                                      <p:cBhvr>
                                        <p:cTn id="36" dur="1000" decel="50000">
                                          <p:stCondLst>
                                            <p:cond delay="0"/>
                                          </p:stCondLst>
                                        </p:cTn>
                                        <p:tgtEl>
                                          <p:spTgt spid="46"/>
                                        </p:tgtEl>
                                      </p:cBhvr>
                                    </p:animEffect>
                                  </p:childTnLst>
                                </p:cTn>
                              </p:par>
                            </p:childTnLst>
                          </p:cTn>
                        </p:par>
                        <p:par>
                          <p:cTn id="37" fill="hold">
                            <p:stCondLst>
                              <p:cond delay="3000"/>
                            </p:stCondLst>
                            <p:childTnLst>
                              <p:par>
                                <p:cTn id="38" presetID="25" presetClass="entr" presetSubtype="0" fill="hold" nodeType="afterEffect">
                                  <p:stCondLst>
                                    <p:cond delay="0"/>
                                  </p:stCondLst>
                                  <p:childTnLst>
                                    <p:set>
                                      <p:cBhvr>
                                        <p:cTn id="39" dur="1" fill="hold">
                                          <p:stCondLst>
                                            <p:cond delay="0"/>
                                          </p:stCondLst>
                                        </p:cTn>
                                        <p:tgtEl>
                                          <p:spTgt spid="59"/>
                                        </p:tgtEl>
                                        <p:attrNameLst>
                                          <p:attrName>style.visibility</p:attrName>
                                        </p:attrNameLst>
                                      </p:cBhvr>
                                      <p:to>
                                        <p:strVal val="visible"/>
                                      </p:to>
                                    </p:set>
                                    <p:anim calcmode="lin" valueType="num">
                                      <p:cBhvr>
                                        <p:cTn id="40" dur="500" decel="50000" fill="hold">
                                          <p:stCondLst>
                                            <p:cond delay="0"/>
                                          </p:stCondLst>
                                        </p:cTn>
                                        <p:tgtEl>
                                          <p:spTgt spid="59"/>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59"/>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59"/>
                                        </p:tgtEl>
                                        <p:attrNameLst>
                                          <p:attrName>ppt_w</p:attrName>
                                        </p:attrNameLst>
                                      </p:cBhvr>
                                      <p:tavLst>
                                        <p:tav tm="0">
                                          <p:val>
                                            <p:strVal val="#ppt_w*.05"/>
                                          </p:val>
                                        </p:tav>
                                        <p:tav tm="100000">
                                          <p:val>
                                            <p:strVal val="#ppt_w"/>
                                          </p:val>
                                        </p:tav>
                                      </p:tavLst>
                                    </p:anim>
                                    <p:anim calcmode="lin" valueType="num">
                                      <p:cBhvr>
                                        <p:cTn id="43" dur="1000" fill="hold"/>
                                        <p:tgtEl>
                                          <p:spTgt spid="59"/>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59"/>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59"/>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59"/>
                                        </p:tgtEl>
                                        <p:attrNameLst>
                                          <p:attrName>ppt_y</p:attrName>
                                        </p:attrNameLst>
                                      </p:cBhvr>
                                      <p:tavLst>
                                        <p:tav tm="0">
                                          <p:val>
                                            <p:strVal val="#ppt_y+.1"/>
                                          </p:val>
                                        </p:tav>
                                        <p:tav tm="100000">
                                          <p:val>
                                            <p:strVal val="#ppt_y"/>
                                          </p:val>
                                        </p:tav>
                                      </p:tavLst>
                                    </p:anim>
                                    <p:animEffect>
                                      <p:cBhvr>
                                        <p:cTn id="47" dur="1000" decel="50000">
                                          <p:stCondLst>
                                            <p:cond delay="0"/>
                                          </p:stCondLst>
                                        </p:cTn>
                                        <p:tgtEl>
                                          <p:spTgt spid="59"/>
                                        </p:tgtEl>
                                      </p:cBhvr>
                                    </p:animEffect>
                                  </p:childTnLst>
                                </p:cTn>
                              </p:par>
                            </p:childTnLst>
                          </p:cTn>
                        </p:par>
                        <p:par>
                          <p:cTn id="48" fill="hold">
                            <p:stCondLst>
                              <p:cond delay="4000"/>
                            </p:stCondLst>
                            <p:childTnLst>
                              <p:par>
                                <p:cTn id="49" presetID="25" presetClass="entr" presetSubtype="0" fill="hold" nodeType="after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p:cTn id="51"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54" dur="1000" fill="hold"/>
                                        <p:tgtEl>
                                          <p:spTgt spid="2"/>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2"/>
                                        </p:tgtEl>
                                        <p:attrNameLst>
                                          <p:attrName>ppt_y</p:attrName>
                                        </p:attrNameLst>
                                      </p:cBhvr>
                                      <p:tavLst>
                                        <p:tav tm="0">
                                          <p:val>
                                            <p:strVal val="#ppt_y+.1"/>
                                          </p:val>
                                        </p:tav>
                                        <p:tav tm="100000">
                                          <p:val>
                                            <p:strVal val="#ppt_y"/>
                                          </p:val>
                                        </p:tav>
                                      </p:tavLst>
                                    </p:anim>
                                    <p:animEffect>
                                      <p:cBhvr>
                                        <p:cTn id="58" dur="1000" decel="50000">
                                          <p:stCondLst>
                                            <p:cond delay="0"/>
                                          </p:stCondLst>
                                        </p:cTn>
                                        <p:tgtEl>
                                          <p:spTgt spid="2"/>
                                        </p:tgtEl>
                                      </p:cBhvr>
                                    </p:animEffect>
                                  </p:childTnLst>
                                </p:cTn>
                              </p:par>
                            </p:childTnLst>
                          </p:cTn>
                        </p:par>
                        <p:par>
                          <p:cTn id="59" fill="hold">
                            <p:stCondLst>
                              <p:cond delay="5000"/>
                            </p:stCondLst>
                            <p:childTnLst>
                              <p:par>
                                <p:cTn id="60" presetID="25" presetClass="entr" presetSubtype="0"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p:cTn id="62" dur="500" decel="50000" fill="hold">
                                          <p:stCondLst>
                                            <p:cond delay="0"/>
                                          </p:stCondLst>
                                        </p:cTn>
                                        <p:tgtEl>
                                          <p:spTgt spid="72"/>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72"/>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72"/>
                                        </p:tgtEl>
                                        <p:attrNameLst>
                                          <p:attrName>ppt_w</p:attrName>
                                        </p:attrNameLst>
                                      </p:cBhvr>
                                      <p:tavLst>
                                        <p:tav tm="0">
                                          <p:val>
                                            <p:strVal val="#ppt_w*.05"/>
                                          </p:val>
                                        </p:tav>
                                        <p:tav tm="100000">
                                          <p:val>
                                            <p:strVal val="#ppt_w"/>
                                          </p:val>
                                        </p:tav>
                                      </p:tavLst>
                                    </p:anim>
                                    <p:anim calcmode="lin" valueType="num">
                                      <p:cBhvr>
                                        <p:cTn id="65" dur="1000" fill="hold"/>
                                        <p:tgtEl>
                                          <p:spTgt spid="72"/>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72"/>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72"/>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72"/>
                                        </p:tgtEl>
                                        <p:attrNameLst>
                                          <p:attrName>ppt_y</p:attrName>
                                        </p:attrNameLst>
                                      </p:cBhvr>
                                      <p:tavLst>
                                        <p:tav tm="0">
                                          <p:val>
                                            <p:strVal val="#ppt_y+.1"/>
                                          </p:val>
                                        </p:tav>
                                        <p:tav tm="100000">
                                          <p:val>
                                            <p:strVal val="#ppt_y"/>
                                          </p:val>
                                        </p:tav>
                                      </p:tavLst>
                                    </p:anim>
                                    <p:animEffect>
                                      <p:cBhvr>
                                        <p:cTn id="69" dur="1000" decel="50000">
                                          <p:stCondLst>
                                            <p:cond delay="0"/>
                                          </p:stCondLst>
                                        </p:cTn>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任意多边形 162"/>
          <p:cNvSpPr/>
          <p:nvPr/>
        </p:nvSpPr>
        <p:spPr>
          <a:xfrm>
            <a:off x="7755513" y="5526611"/>
            <a:ext cx="3728731" cy="914400"/>
          </a:xfrm>
          <a:custGeom>
            <a:avLst/>
            <a:gdLst>
              <a:gd name="connsiteX0" fmla="*/ 2388870 w 3188970"/>
              <a:gd name="connsiteY0" fmla="*/ 0 h 1428750"/>
              <a:gd name="connsiteX1" fmla="*/ 3188970 w 3188970"/>
              <a:gd name="connsiteY1" fmla="*/ 1428750 h 1428750"/>
              <a:gd name="connsiteX2" fmla="*/ 2125980 w 3188970"/>
              <a:gd name="connsiteY2" fmla="*/ 1428750 h 1428750"/>
              <a:gd name="connsiteX3" fmla="*/ 1588770 w 3188970"/>
              <a:gd name="connsiteY3" fmla="*/ 1428750 h 1428750"/>
              <a:gd name="connsiteX4" fmla="*/ 0 w 3188970"/>
              <a:gd name="connsiteY4" fmla="*/ 1428750 h 1428750"/>
              <a:gd name="connsiteX5" fmla="*/ 1062990 w 3188970"/>
              <a:gd name="connsiteY5" fmla="*/ 468630 h 1428750"/>
              <a:gd name="connsiteX6" fmla="*/ 1769221 w 3188970"/>
              <a:gd name="connsiteY6" fmla="*/ 1106516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8970" h="1428750">
                <a:moveTo>
                  <a:pt x="2388870" y="0"/>
                </a:moveTo>
                <a:lnTo>
                  <a:pt x="3188970" y="1428750"/>
                </a:lnTo>
                <a:lnTo>
                  <a:pt x="2125980" y="1428750"/>
                </a:lnTo>
                <a:lnTo>
                  <a:pt x="1588770" y="1428750"/>
                </a:lnTo>
                <a:lnTo>
                  <a:pt x="0" y="1428750"/>
                </a:lnTo>
                <a:lnTo>
                  <a:pt x="1062990" y="468630"/>
                </a:lnTo>
                <a:lnTo>
                  <a:pt x="1769221" y="1106516"/>
                </a:lnTo>
                <a:close/>
              </a:path>
            </a:pathLst>
          </a:custGeom>
          <a:solidFill>
            <a:srgbClr val="91F0F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164" name="任意多边形 163"/>
          <p:cNvSpPr/>
          <p:nvPr/>
        </p:nvSpPr>
        <p:spPr>
          <a:xfrm>
            <a:off x="7043351" y="5262919"/>
            <a:ext cx="3356012" cy="1162595"/>
          </a:xfrm>
          <a:custGeom>
            <a:avLst/>
            <a:gdLst>
              <a:gd name="connsiteX0" fmla="*/ 2388870 w 3188970"/>
              <a:gd name="connsiteY0" fmla="*/ 0 h 1428750"/>
              <a:gd name="connsiteX1" fmla="*/ 3188970 w 3188970"/>
              <a:gd name="connsiteY1" fmla="*/ 1428750 h 1428750"/>
              <a:gd name="connsiteX2" fmla="*/ 2125980 w 3188970"/>
              <a:gd name="connsiteY2" fmla="*/ 1428750 h 1428750"/>
              <a:gd name="connsiteX3" fmla="*/ 1588770 w 3188970"/>
              <a:gd name="connsiteY3" fmla="*/ 1428750 h 1428750"/>
              <a:gd name="connsiteX4" fmla="*/ 0 w 3188970"/>
              <a:gd name="connsiteY4" fmla="*/ 1428750 h 1428750"/>
              <a:gd name="connsiteX5" fmla="*/ 1062990 w 3188970"/>
              <a:gd name="connsiteY5" fmla="*/ 468630 h 1428750"/>
              <a:gd name="connsiteX6" fmla="*/ 1769221 w 3188970"/>
              <a:gd name="connsiteY6" fmla="*/ 1106516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8970" h="1428750">
                <a:moveTo>
                  <a:pt x="2388870" y="0"/>
                </a:moveTo>
                <a:lnTo>
                  <a:pt x="3188970" y="1428750"/>
                </a:lnTo>
                <a:lnTo>
                  <a:pt x="2125980" y="1428750"/>
                </a:lnTo>
                <a:lnTo>
                  <a:pt x="1588770" y="1428750"/>
                </a:lnTo>
                <a:lnTo>
                  <a:pt x="0" y="1428750"/>
                </a:lnTo>
                <a:lnTo>
                  <a:pt x="1062990" y="468630"/>
                </a:lnTo>
                <a:lnTo>
                  <a:pt x="1769221" y="1106516"/>
                </a:lnTo>
                <a:close/>
              </a:path>
            </a:pathLst>
          </a:custGeom>
          <a:solidFill>
            <a:srgbClr val="0DDBF1">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14" name="矩形 13"/>
          <p:cNvSpPr/>
          <p:nvPr/>
        </p:nvSpPr>
        <p:spPr>
          <a:xfrm>
            <a:off x="-52875" y="2946191"/>
            <a:ext cx="3704095" cy="3959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cxnSp>
        <p:nvCxnSpPr>
          <p:cNvPr id="21" name="直接连接符 20"/>
          <p:cNvCxnSpPr/>
          <p:nvPr/>
        </p:nvCxnSpPr>
        <p:spPr>
          <a:xfrm flipV="1">
            <a:off x="4334629" y="996328"/>
            <a:ext cx="2466675" cy="1"/>
          </a:xfrm>
          <a:prstGeom prst="line">
            <a:avLst/>
          </a:prstGeom>
          <a:ln>
            <a:solidFill>
              <a:srgbClr val="13CCDF"/>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2207399" y="2249752"/>
            <a:ext cx="857155" cy="758089"/>
            <a:chOff x="10073855" y="2009214"/>
            <a:chExt cx="857154" cy="758089"/>
          </a:xfrm>
        </p:grpSpPr>
        <p:sp>
          <p:nvSpPr>
            <p:cNvPr id="39" name="五角星 2"/>
            <p:cNvSpPr/>
            <p:nvPr/>
          </p:nvSpPr>
          <p:spPr>
            <a:xfrm rot="21343109" flipH="1">
              <a:off x="10073855" y="2009214"/>
              <a:ext cx="753673" cy="7580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C000"/>
            </a:solidFill>
            <a:ln w="63500">
              <a:solidFill>
                <a:schemeClr val="bg1"/>
              </a:solidFill>
            </a:ln>
            <a:effectLst>
              <a:outerShdw blurRad="114300" dist="762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rot="177787">
              <a:off x="10208942" y="2200721"/>
              <a:ext cx="722067" cy="461665"/>
            </a:xfrm>
            <a:prstGeom prst="rect">
              <a:avLst/>
            </a:prstGeom>
            <a:noFill/>
            <a:ln>
              <a:noFill/>
            </a:ln>
          </p:spPr>
          <p:txBody>
            <a:bodyPr wrap="square" rtlCol="0">
              <a:spAutoFit/>
            </a:bodyPr>
            <a:lstStyle/>
            <a:p>
              <a:r>
                <a:rPr lang="en-US" altLang="zh-CN" sz="2400" dirty="0">
                  <a:ln w="25400">
                    <a:noFill/>
                  </a:ln>
                  <a:solidFill>
                    <a:schemeClr val="bg1"/>
                  </a:solidFill>
                  <a:latin typeface="Impact" panose="020B0806030902050204" pitchFamily="34" charset="0"/>
                  <a:ea typeface="方正超粗黑简体" panose="03000509000000000000" pitchFamily="65" charset="-122"/>
                </a:rPr>
                <a:t>03</a:t>
              </a:r>
              <a:endParaRPr lang="zh-CN" altLang="en-US" sz="2400" dirty="0">
                <a:ln w="25400">
                  <a:noFill/>
                </a:ln>
                <a:solidFill>
                  <a:schemeClr val="bg1"/>
                </a:solidFill>
                <a:latin typeface="Impact" panose="020B0806030902050204" pitchFamily="34" charset="0"/>
                <a:ea typeface="方正超粗黑简体" panose="03000509000000000000" pitchFamily="65" charset="-122"/>
              </a:endParaRPr>
            </a:p>
          </p:txBody>
        </p:sp>
      </p:grpSp>
      <p:cxnSp>
        <p:nvCxnSpPr>
          <p:cNvPr id="37" name="直接连接符 36"/>
          <p:cNvCxnSpPr/>
          <p:nvPr/>
        </p:nvCxnSpPr>
        <p:spPr>
          <a:xfrm flipV="1">
            <a:off x="4175570" y="3026483"/>
            <a:ext cx="2494171" cy="8434"/>
          </a:xfrm>
          <a:prstGeom prst="line">
            <a:avLst/>
          </a:prstGeom>
          <a:ln>
            <a:solidFill>
              <a:srgbClr val="FF3B65"/>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839062" y="1980926"/>
            <a:ext cx="2916451" cy="26524"/>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2105715" y="111653"/>
            <a:ext cx="987083" cy="759463"/>
            <a:chOff x="3559606" y="554878"/>
            <a:chExt cx="987083" cy="759462"/>
          </a:xfrm>
        </p:grpSpPr>
        <p:sp>
          <p:nvSpPr>
            <p:cNvPr id="108" name="五角星 2"/>
            <p:cNvSpPr/>
            <p:nvPr/>
          </p:nvSpPr>
          <p:spPr>
            <a:xfrm rot="20076231" flipH="1">
              <a:off x="3559606" y="554878"/>
              <a:ext cx="755036" cy="75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CD8E2"/>
            </a:solidFill>
            <a:ln w="63500">
              <a:solidFill>
                <a:schemeClr val="bg1"/>
              </a:solidFill>
            </a:ln>
            <a:effectLst>
              <a:outerShdw blurRad="114300" dist="762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文本框 108"/>
            <p:cNvSpPr txBox="1"/>
            <p:nvPr/>
          </p:nvSpPr>
          <p:spPr>
            <a:xfrm rot="182610">
              <a:off x="3734487" y="756390"/>
              <a:ext cx="812202" cy="461664"/>
            </a:xfrm>
            <a:prstGeom prst="rect">
              <a:avLst/>
            </a:prstGeom>
            <a:noFill/>
            <a:ln>
              <a:noFill/>
            </a:ln>
          </p:spPr>
          <p:txBody>
            <a:bodyPr wrap="square" rtlCol="0">
              <a:spAutoFit/>
            </a:bodyPr>
            <a:lstStyle/>
            <a:p>
              <a:r>
                <a:rPr lang="en-US" altLang="zh-CN" sz="2400" dirty="0">
                  <a:ln w="25400">
                    <a:noFill/>
                  </a:ln>
                  <a:solidFill>
                    <a:schemeClr val="bg1"/>
                  </a:solidFill>
                  <a:latin typeface="Impact" panose="020B0806030902050204" pitchFamily="34" charset="0"/>
                  <a:ea typeface="方正超粗黑简体" panose="03000509000000000000" pitchFamily="65" charset="-122"/>
                </a:rPr>
                <a:t>01</a:t>
              </a:r>
              <a:endParaRPr lang="zh-CN" altLang="en-US" sz="2400" dirty="0">
                <a:ln w="25400">
                  <a:noFill/>
                </a:ln>
                <a:solidFill>
                  <a:schemeClr val="bg1"/>
                </a:solidFill>
                <a:latin typeface="Impact" panose="020B0806030902050204" pitchFamily="34" charset="0"/>
                <a:ea typeface="方正超粗黑简体" panose="03000509000000000000" pitchFamily="65" charset="-122"/>
              </a:endParaRPr>
            </a:p>
          </p:txBody>
        </p:sp>
      </p:grpSp>
      <p:grpSp>
        <p:nvGrpSpPr>
          <p:cNvPr id="16" name="组合 15"/>
          <p:cNvGrpSpPr/>
          <p:nvPr/>
        </p:nvGrpSpPr>
        <p:grpSpPr>
          <a:xfrm>
            <a:off x="2190202" y="1156305"/>
            <a:ext cx="970764" cy="752191"/>
            <a:chOff x="3532062" y="3175457"/>
            <a:chExt cx="970764" cy="752191"/>
          </a:xfrm>
        </p:grpSpPr>
        <p:sp>
          <p:nvSpPr>
            <p:cNvPr id="110" name="五角星 2"/>
            <p:cNvSpPr/>
            <p:nvPr/>
          </p:nvSpPr>
          <p:spPr>
            <a:xfrm rot="20844947" flipH="1">
              <a:off x="3532062" y="3175457"/>
              <a:ext cx="747808" cy="7521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76CE0C"/>
            </a:solidFill>
            <a:ln w="63500">
              <a:solidFill>
                <a:schemeClr val="bg1"/>
              </a:solidFill>
            </a:ln>
            <a:effectLst>
              <a:outerShdw blurRad="114300" dist="762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文本框 110"/>
            <p:cNvSpPr txBox="1"/>
            <p:nvPr/>
          </p:nvSpPr>
          <p:spPr>
            <a:xfrm rot="296942">
              <a:off x="3692609" y="3376833"/>
              <a:ext cx="810217" cy="461665"/>
            </a:xfrm>
            <a:prstGeom prst="rect">
              <a:avLst/>
            </a:prstGeom>
            <a:noFill/>
            <a:ln>
              <a:noFill/>
            </a:ln>
          </p:spPr>
          <p:txBody>
            <a:bodyPr wrap="square" rtlCol="0">
              <a:spAutoFit/>
            </a:bodyPr>
            <a:lstStyle/>
            <a:p>
              <a:r>
                <a:rPr lang="en-US" altLang="zh-CN" sz="2400" dirty="0">
                  <a:ln w="25400">
                    <a:noFill/>
                  </a:ln>
                  <a:solidFill>
                    <a:schemeClr val="bg1"/>
                  </a:solidFill>
                  <a:latin typeface="Impact" panose="020B0806030902050204" pitchFamily="34" charset="0"/>
                  <a:ea typeface="方正超粗黑简体" panose="03000509000000000000" pitchFamily="65" charset="-122"/>
                </a:rPr>
                <a:t>02</a:t>
              </a:r>
              <a:endParaRPr lang="zh-CN" altLang="en-US" sz="2400" dirty="0">
                <a:ln w="25400">
                  <a:noFill/>
                </a:ln>
                <a:solidFill>
                  <a:schemeClr val="bg1"/>
                </a:solidFill>
                <a:latin typeface="Impact" panose="020B0806030902050204" pitchFamily="34" charset="0"/>
                <a:ea typeface="方正超粗黑简体" panose="03000509000000000000" pitchFamily="65" charset="-122"/>
              </a:endParaRPr>
            </a:p>
          </p:txBody>
        </p:sp>
      </p:grpSp>
      <p:grpSp>
        <p:nvGrpSpPr>
          <p:cNvPr id="27" name="组合 26"/>
          <p:cNvGrpSpPr/>
          <p:nvPr/>
        </p:nvGrpSpPr>
        <p:grpSpPr>
          <a:xfrm>
            <a:off x="108490" y="86338"/>
            <a:ext cx="1973767" cy="2834751"/>
            <a:chOff x="657922" y="858644"/>
            <a:chExt cx="1973766" cy="2834750"/>
          </a:xfrm>
        </p:grpSpPr>
        <p:grpSp>
          <p:nvGrpSpPr>
            <p:cNvPr id="20" name="组合 19"/>
            <p:cNvGrpSpPr/>
            <p:nvPr/>
          </p:nvGrpSpPr>
          <p:grpSpPr>
            <a:xfrm>
              <a:off x="657922" y="858644"/>
              <a:ext cx="1973766" cy="2834750"/>
              <a:chOff x="624469" y="490654"/>
              <a:chExt cx="1973766" cy="2834750"/>
            </a:xfrm>
          </p:grpSpPr>
          <p:cxnSp>
            <p:nvCxnSpPr>
              <p:cNvPr id="12" name="直接连接符 11"/>
              <p:cNvCxnSpPr/>
              <p:nvPr/>
            </p:nvCxnSpPr>
            <p:spPr>
              <a:xfrm>
                <a:off x="825190" y="2062976"/>
                <a:ext cx="468351" cy="858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直接连接符 165"/>
              <p:cNvCxnSpPr/>
              <p:nvPr/>
            </p:nvCxnSpPr>
            <p:spPr>
              <a:xfrm flipH="1">
                <a:off x="1936595" y="2014654"/>
                <a:ext cx="468351" cy="858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6" idx="4"/>
                <a:endCxn id="10" idx="2"/>
              </p:cNvCxnSpPr>
              <p:nvPr/>
            </p:nvCxnSpPr>
            <p:spPr>
              <a:xfrm>
                <a:off x="1611352" y="2464420"/>
                <a:ext cx="0" cy="403691"/>
              </a:xfrm>
              <a:prstGeom prst="line">
                <a:avLst/>
              </a:prstGeom>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624469" y="490654"/>
                <a:ext cx="1973766" cy="1973766"/>
              </a:xfrm>
              <a:prstGeom prst="ellipse">
                <a:avLst/>
              </a:prstGeom>
              <a:gradFill>
                <a:gsLst>
                  <a:gs pos="0">
                    <a:srgbClr val="FFC000"/>
                  </a:gs>
                  <a:gs pos="42000">
                    <a:srgbClr val="FFFF00"/>
                  </a:gs>
                  <a:gs pos="100000">
                    <a:srgbClr val="FFC000"/>
                  </a:gs>
                </a:gsLst>
                <a:path path="circle">
                  <a:fillToRect l="50000" t="-80000" r="50000" b="180000"/>
                </a:path>
              </a:gradFill>
              <a:ln>
                <a:solidFill>
                  <a:srgbClr val="FDDF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梯形 9"/>
              <p:cNvSpPr/>
              <p:nvPr/>
            </p:nvSpPr>
            <p:spPr>
              <a:xfrm flipV="1">
                <a:off x="1248937" y="2868111"/>
                <a:ext cx="724830" cy="457293"/>
              </a:xfrm>
              <a:prstGeom prst="trapezoid">
                <a:avLst/>
              </a:prstGeom>
              <a:solidFill>
                <a:srgbClr val="FF8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0" name="文本框 89"/>
            <p:cNvSpPr txBox="1"/>
            <p:nvPr/>
          </p:nvSpPr>
          <p:spPr>
            <a:xfrm>
              <a:off x="858643" y="1320206"/>
              <a:ext cx="1508026" cy="830997"/>
            </a:xfrm>
            <a:prstGeom prst="rect">
              <a:avLst/>
            </a:prstGeom>
            <a:noFill/>
          </p:spPr>
          <p:txBody>
            <a:bodyPr wrap="square" rtlCol="0">
              <a:spAutoFit/>
            </a:bodyPr>
            <a:lstStyle/>
            <a:p>
              <a:r>
                <a:rPr lang="en-US" altLang="zh-CN" sz="2400" b="1">
                  <a:latin typeface="Times New Roman" panose="02020603050405020304" pitchFamily="18" charset="0"/>
                  <a:ea typeface="微软雅黑" panose="020B0503020204020204" pitchFamily="34" charset="-122"/>
                  <a:cs typeface="Times New Roman" panose="02020603050405020304" pitchFamily="18" charset="0"/>
                </a:rPr>
                <a:t>CỐT TRUYỆN</a:t>
              </a:r>
              <a:endPar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12" name="组合 111"/>
          <p:cNvGrpSpPr/>
          <p:nvPr/>
        </p:nvGrpSpPr>
        <p:grpSpPr>
          <a:xfrm flipH="1">
            <a:off x="84871" y="2665244"/>
            <a:ext cx="1956705" cy="1227240"/>
            <a:chOff x="594424" y="1153191"/>
            <a:chExt cx="2605976" cy="1634460"/>
          </a:xfrm>
        </p:grpSpPr>
        <p:sp>
          <p:nvSpPr>
            <p:cNvPr id="162" name="任意多边形 161"/>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任意多边形 164"/>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2700">
              <a:solidFill>
                <a:srgbClr val="91F0FD"/>
              </a:solidFill>
            </a:ln>
            <a:effectLst>
              <a:innerShdw blurRad="355600" dist="114300" dir="3600000">
                <a:srgbClr val="19B4C9">
                  <a:alpha val="45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16"/>
          <p:cNvGrpSpPr/>
          <p:nvPr/>
        </p:nvGrpSpPr>
        <p:grpSpPr>
          <a:xfrm>
            <a:off x="2273999" y="3219307"/>
            <a:ext cx="987083" cy="759463"/>
            <a:chOff x="3559606" y="554878"/>
            <a:chExt cx="987083" cy="759462"/>
          </a:xfrm>
        </p:grpSpPr>
        <p:sp>
          <p:nvSpPr>
            <p:cNvPr id="52" name="五角星 2"/>
            <p:cNvSpPr/>
            <p:nvPr/>
          </p:nvSpPr>
          <p:spPr>
            <a:xfrm rot="20076231" flipH="1">
              <a:off x="3559606" y="554878"/>
              <a:ext cx="755036" cy="75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CD8E2"/>
            </a:solidFill>
            <a:ln w="63500">
              <a:solidFill>
                <a:schemeClr val="bg1"/>
              </a:solidFill>
            </a:ln>
            <a:effectLst>
              <a:outerShdw blurRad="114300" dist="762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文本框 108"/>
            <p:cNvSpPr txBox="1"/>
            <p:nvPr/>
          </p:nvSpPr>
          <p:spPr>
            <a:xfrm rot="182610">
              <a:off x="3734487" y="756390"/>
              <a:ext cx="812202" cy="461664"/>
            </a:xfrm>
            <a:prstGeom prst="rect">
              <a:avLst/>
            </a:prstGeom>
            <a:noFill/>
            <a:ln>
              <a:noFill/>
            </a:ln>
          </p:spPr>
          <p:txBody>
            <a:bodyPr wrap="square" rtlCol="0">
              <a:spAutoFit/>
            </a:bodyPr>
            <a:lstStyle/>
            <a:p>
              <a:r>
                <a:rPr lang="en-US" altLang="zh-CN" sz="2400">
                  <a:ln w="25400">
                    <a:noFill/>
                  </a:ln>
                  <a:solidFill>
                    <a:schemeClr val="bg1"/>
                  </a:solidFill>
                  <a:latin typeface="Impact" panose="020B0806030902050204" pitchFamily="34" charset="0"/>
                  <a:ea typeface="方正超粗黑简体" panose="03000509000000000000" pitchFamily="65" charset="-122"/>
                </a:rPr>
                <a:t>04</a:t>
              </a:r>
              <a:endParaRPr lang="zh-CN" altLang="en-US" sz="2400" dirty="0">
                <a:ln w="25400">
                  <a:noFill/>
                </a:ln>
                <a:solidFill>
                  <a:schemeClr val="bg1"/>
                </a:solidFill>
                <a:latin typeface="Impact" panose="020B0806030902050204" pitchFamily="34" charset="0"/>
                <a:ea typeface="方正超粗黑简体" panose="03000509000000000000" pitchFamily="65" charset="-122"/>
              </a:endParaRPr>
            </a:p>
          </p:txBody>
        </p:sp>
      </p:grpSp>
      <p:grpSp>
        <p:nvGrpSpPr>
          <p:cNvPr id="54" name="组合 15"/>
          <p:cNvGrpSpPr/>
          <p:nvPr/>
        </p:nvGrpSpPr>
        <p:grpSpPr>
          <a:xfrm>
            <a:off x="2388654" y="4336403"/>
            <a:ext cx="970764" cy="752191"/>
            <a:chOff x="3532062" y="3175457"/>
            <a:chExt cx="970764" cy="752191"/>
          </a:xfrm>
        </p:grpSpPr>
        <p:sp>
          <p:nvSpPr>
            <p:cNvPr id="55" name="五角星 2"/>
            <p:cNvSpPr/>
            <p:nvPr/>
          </p:nvSpPr>
          <p:spPr>
            <a:xfrm rot="20844947" flipH="1">
              <a:off x="3532062" y="3175457"/>
              <a:ext cx="747808" cy="7521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76CE0C"/>
            </a:solidFill>
            <a:ln w="63500">
              <a:solidFill>
                <a:schemeClr val="bg1"/>
              </a:solidFill>
            </a:ln>
            <a:effectLst>
              <a:outerShdw blurRad="114300" dist="762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文本框 110"/>
            <p:cNvSpPr txBox="1"/>
            <p:nvPr/>
          </p:nvSpPr>
          <p:spPr>
            <a:xfrm rot="296942">
              <a:off x="3692609" y="3376833"/>
              <a:ext cx="810217" cy="461665"/>
            </a:xfrm>
            <a:prstGeom prst="rect">
              <a:avLst/>
            </a:prstGeom>
            <a:noFill/>
            <a:ln>
              <a:noFill/>
            </a:ln>
          </p:spPr>
          <p:txBody>
            <a:bodyPr wrap="square" rtlCol="0">
              <a:spAutoFit/>
            </a:bodyPr>
            <a:lstStyle/>
            <a:p>
              <a:r>
                <a:rPr lang="en-US" altLang="zh-CN" sz="2400">
                  <a:ln w="25400">
                    <a:noFill/>
                  </a:ln>
                  <a:solidFill>
                    <a:schemeClr val="bg1"/>
                  </a:solidFill>
                  <a:latin typeface="Impact" panose="020B0806030902050204" pitchFamily="34" charset="0"/>
                  <a:ea typeface="方正超粗黑简体" panose="03000509000000000000" pitchFamily="65" charset="-122"/>
                </a:rPr>
                <a:t>05</a:t>
              </a:r>
              <a:endParaRPr lang="zh-CN" altLang="en-US" sz="2400" dirty="0">
                <a:ln w="25400">
                  <a:noFill/>
                </a:ln>
                <a:solidFill>
                  <a:schemeClr val="bg1"/>
                </a:solidFill>
                <a:latin typeface="Impact" panose="020B0806030902050204" pitchFamily="34" charset="0"/>
                <a:ea typeface="方正超粗黑简体" panose="03000509000000000000" pitchFamily="65" charset="-122"/>
              </a:endParaRPr>
            </a:p>
          </p:txBody>
        </p:sp>
      </p:grpSp>
      <p:grpSp>
        <p:nvGrpSpPr>
          <p:cNvPr id="57" name="组合 14"/>
          <p:cNvGrpSpPr/>
          <p:nvPr/>
        </p:nvGrpSpPr>
        <p:grpSpPr>
          <a:xfrm>
            <a:off x="2880161" y="5363905"/>
            <a:ext cx="857155" cy="758089"/>
            <a:chOff x="10073855" y="2009214"/>
            <a:chExt cx="857154" cy="758089"/>
          </a:xfrm>
        </p:grpSpPr>
        <p:sp>
          <p:nvSpPr>
            <p:cNvPr id="58" name="五角星 2"/>
            <p:cNvSpPr/>
            <p:nvPr/>
          </p:nvSpPr>
          <p:spPr>
            <a:xfrm rot="21343109" flipH="1">
              <a:off x="10073855" y="2009214"/>
              <a:ext cx="753673" cy="7580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C000"/>
            </a:solidFill>
            <a:ln w="63500">
              <a:solidFill>
                <a:schemeClr val="bg1"/>
              </a:solidFill>
            </a:ln>
            <a:effectLst>
              <a:outerShdw blurRad="114300" dist="762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文本框 39"/>
            <p:cNvSpPr txBox="1"/>
            <p:nvPr/>
          </p:nvSpPr>
          <p:spPr>
            <a:xfrm rot="177787">
              <a:off x="10208942" y="2200721"/>
              <a:ext cx="722067" cy="461665"/>
            </a:xfrm>
            <a:prstGeom prst="rect">
              <a:avLst/>
            </a:prstGeom>
            <a:noFill/>
            <a:ln>
              <a:noFill/>
            </a:ln>
          </p:spPr>
          <p:txBody>
            <a:bodyPr wrap="square" rtlCol="0">
              <a:spAutoFit/>
            </a:bodyPr>
            <a:lstStyle/>
            <a:p>
              <a:r>
                <a:rPr lang="en-US" altLang="zh-CN" sz="2400">
                  <a:ln w="25400">
                    <a:noFill/>
                  </a:ln>
                  <a:solidFill>
                    <a:schemeClr val="bg1"/>
                  </a:solidFill>
                  <a:latin typeface="Impact" panose="020B0806030902050204" pitchFamily="34" charset="0"/>
                  <a:ea typeface="方正超粗黑简体" panose="03000509000000000000" pitchFamily="65" charset="-122"/>
                </a:rPr>
                <a:t>06</a:t>
              </a:r>
              <a:endParaRPr lang="zh-CN" altLang="en-US" sz="2400" dirty="0">
                <a:ln w="25400">
                  <a:noFill/>
                </a:ln>
                <a:solidFill>
                  <a:schemeClr val="bg1"/>
                </a:solidFill>
                <a:latin typeface="Impact" panose="020B0806030902050204" pitchFamily="34" charset="0"/>
                <a:ea typeface="方正超粗黑简体" panose="03000509000000000000" pitchFamily="65" charset="-122"/>
              </a:endParaRPr>
            </a:p>
          </p:txBody>
        </p:sp>
      </p:grpSp>
      <p:sp>
        <p:nvSpPr>
          <p:cNvPr id="60" name="Rectangle 59"/>
          <p:cNvSpPr/>
          <p:nvPr/>
        </p:nvSpPr>
        <p:spPr>
          <a:xfrm>
            <a:off x="2987128" y="188260"/>
            <a:ext cx="9081834" cy="769441"/>
          </a:xfrm>
          <a:prstGeom prst="rect">
            <a:avLst/>
          </a:prstGeom>
        </p:spPr>
        <p:txBody>
          <a:bodyPr wrap="square">
            <a:spAutoFit/>
          </a:bodyPr>
          <a:lstStyle/>
          <a:p>
            <a:r>
              <a:rPr lang="en-US" sz="2200" b="1">
                <a:latin typeface="Times New Roman" panose="02020603050405020304" pitchFamily="18" charset="0"/>
                <a:cs typeface="Times New Roman" panose="02020603050405020304" pitchFamily="18" charset="0"/>
              </a:rPr>
              <a:t>Anh Ba rủ anh Tư Lê sang Pháp tìm hiểu rồi trở về giúp đồng bài đuổi hết thực dân Pháp ra khỏi đất nước.</a:t>
            </a:r>
          </a:p>
        </p:txBody>
      </p:sp>
      <p:sp>
        <p:nvSpPr>
          <p:cNvPr id="63" name="矩形 130"/>
          <p:cNvSpPr>
            <a:spLocks noChangeArrowheads="1"/>
          </p:cNvSpPr>
          <p:nvPr/>
        </p:nvSpPr>
        <p:spPr bwMode="auto">
          <a:xfrm>
            <a:off x="3222379" y="1477609"/>
            <a:ext cx="71578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ts val="0"/>
              </a:spcBef>
              <a:buFontTx/>
              <a:buNone/>
            </a:pPr>
            <a:r>
              <a:rPr lang="en-US" altLang="zh-CN" sz="2200" b="1">
                <a:latin typeface="Times New Roman" panose="02020603050405020304" pitchFamily="18" charset="0"/>
                <a:ea typeface="微软雅黑" panose="020B0503020204020204" charset="-122"/>
                <a:cs typeface="Times New Roman" panose="02020603050405020304" pitchFamily="18" charset="0"/>
              </a:rPr>
              <a:t>Anh Ba nói với anh Tư Lê về mục đích của chuyến đi.</a:t>
            </a:r>
            <a:endParaRPr lang="zh-CN" altLang="en-US" sz="2200" b="1" dirty="0">
              <a:latin typeface="Times New Roman" panose="02020603050405020304" pitchFamily="18" charset="0"/>
              <a:ea typeface="微软雅黑" panose="020B0503020204020204" charset="-122"/>
              <a:cs typeface="Times New Roman" panose="02020603050405020304" pitchFamily="18" charset="0"/>
            </a:endParaRPr>
          </a:p>
        </p:txBody>
      </p:sp>
      <p:sp>
        <p:nvSpPr>
          <p:cNvPr id="65" name="矩形 142"/>
          <p:cNvSpPr>
            <a:spLocks noChangeArrowheads="1"/>
          </p:cNvSpPr>
          <p:nvPr/>
        </p:nvSpPr>
        <p:spPr bwMode="auto">
          <a:xfrm>
            <a:off x="3222379" y="2515304"/>
            <a:ext cx="777375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ts val="0"/>
              </a:spcBef>
              <a:buFontTx/>
              <a:buNone/>
            </a:pPr>
            <a:r>
              <a:rPr lang="en-US" altLang="zh-CN" sz="2200" b="1">
                <a:latin typeface="Times New Roman" panose="02020603050405020304" pitchFamily="18" charset="0"/>
                <a:ea typeface="微软雅黑" panose="020B0503020204020204" charset="-122"/>
                <a:cs typeface="Times New Roman" panose="02020603050405020304" pitchFamily="18" charset="0"/>
              </a:rPr>
              <a:t>Anh Tư Lê từ chối lời đề nghị của anh Ba.</a:t>
            </a:r>
            <a:endParaRPr lang="zh-CN" altLang="en-US" sz="2200" b="1" dirty="0">
              <a:latin typeface="Times New Roman" panose="02020603050405020304" pitchFamily="18" charset="0"/>
              <a:ea typeface="微软雅黑" panose="020B0503020204020204" charset="-122"/>
              <a:cs typeface="Times New Roman" panose="02020603050405020304" pitchFamily="18" charset="0"/>
            </a:endParaRPr>
          </a:p>
        </p:txBody>
      </p:sp>
      <p:sp>
        <p:nvSpPr>
          <p:cNvPr id="68" name="Rectangle 67"/>
          <p:cNvSpPr/>
          <p:nvPr/>
        </p:nvSpPr>
        <p:spPr>
          <a:xfrm>
            <a:off x="3308739" y="3383595"/>
            <a:ext cx="7601037" cy="430887"/>
          </a:xfrm>
          <a:prstGeom prst="rect">
            <a:avLst/>
          </a:prstGeom>
        </p:spPr>
        <p:txBody>
          <a:bodyPr wrap="square">
            <a:spAutoFit/>
          </a:bodyPr>
          <a:lstStyle/>
          <a:p>
            <a:r>
              <a:rPr lang="en-US" sz="2200" b="1">
                <a:latin typeface="Times New Roman" panose="02020603050405020304" pitchFamily="18" charset="0"/>
                <a:cs typeface="Times New Roman" panose="02020603050405020304" pitchFamily="18" charset="0"/>
              </a:rPr>
              <a:t>Anh Ba đến xin việc tại con tàu Đô đốc La-tu-sơ Tơ-rê-vin.</a:t>
            </a:r>
          </a:p>
        </p:txBody>
      </p:sp>
      <p:sp>
        <p:nvSpPr>
          <p:cNvPr id="69" name="Rectangle 68"/>
          <p:cNvSpPr/>
          <p:nvPr/>
        </p:nvSpPr>
        <p:spPr>
          <a:xfrm>
            <a:off x="3248397" y="4497056"/>
            <a:ext cx="8820565" cy="430887"/>
          </a:xfrm>
          <a:prstGeom prst="rect">
            <a:avLst/>
          </a:prstGeom>
        </p:spPr>
        <p:txBody>
          <a:bodyPr wrap="square">
            <a:spAutoFit/>
          </a:bodyPr>
          <a:lstStyle/>
          <a:p>
            <a:r>
              <a:rPr lang="en-US" sz="2200" b="1">
                <a:latin typeface="Times New Roman" panose="02020603050405020304" pitchFamily="18" charset="0"/>
                <a:cs typeface="Times New Roman" panose="02020603050405020304" pitchFamily="18" charset="0"/>
              </a:rPr>
              <a:t>Thuyền trưởng đồng ý nhận anh Ba làm việc trên tàu với vị trí phụ bếp.</a:t>
            </a:r>
          </a:p>
        </p:txBody>
      </p:sp>
      <p:sp>
        <p:nvSpPr>
          <p:cNvPr id="28" name="Explosion 1 27"/>
          <p:cNvSpPr/>
          <p:nvPr/>
        </p:nvSpPr>
        <p:spPr>
          <a:xfrm>
            <a:off x="-46586" y="3970527"/>
            <a:ext cx="2902480" cy="2774577"/>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Cốt truyện đơn tuyến</a:t>
            </a:r>
          </a:p>
        </p:txBody>
      </p:sp>
      <p:cxnSp>
        <p:nvCxnSpPr>
          <p:cNvPr id="72" name="直接连接符 20"/>
          <p:cNvCxnSpPr/>
          <p:nvPr/>
        </p:nvCxnSpPr>
        <p:spPr>
          <a:xfrm flipV="1">
            <a:off x="5288838" y="3962808"/>
            <a:ext cx="2466675" cy="1"/>
          </a:xfrm>
          <a:prstGeom prst="line">
            <a:avLst/>
          </a:prstGeom>
          <a:ln>
            <a:solidFill>
              <a:srgbClr val="13CCDF"/>
            </a:solidFill>
          </a:ln>
        </p:spPr>
        <p:style>
          <a:lnRef idx="1">
            <a:schemeClr val="accent1"/>
          </a:lnRef>
          <a:fillRef idx="0">
            <a:schemeClr val="accent1"/>
          </a:fillRef>
          <a:effectRef idx="0">
            <a:schemeClr val="accent1"/>
          </a:effectRef>
          <a:fontRef idx="minor">
            <a:schemeClr val="tx1"/>
          </a:fontRef>
        </p:style>
      </p:cxnSp>
      <p:cxnSp>
        <p:nvCxnSpPr>
          <p:cNvPr id="73" name="直接连接符 29"/>
          <p:cNvCxnSpPr/>
          <p:nvPr/>
        </p:nvCxnSpPr>
        <p:spPr>
          <a:xfrm>
            <a:off x="5467140" y="5051524"/>
            <a:ext cx="2916451"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4" name="直接连接符 36"/>
          <p:cNvCxnSpPr/>
          <p:nvPr/>
        </p:nvCxnSpPr>
        <p:spPr>
          <a:xfrm>
            <a:off x="4220054" y="6325495"/>
            <a:ext cx="2494171" cy="0"/>
          </a:xfrm>
          <a:prstGeom prst="line">
            <a:avLst/>
          </a:prstGeom>
          <a:ln>
            <a:solidFill>
              <a:srgbClr val="FF3B65"/>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877365" y="5490273"/>
            <a:ext cx="7714000" cy="707886"/>
          </a:xfrm>
          <a:prstGeom prst="rect">
            <a:avLst/>
          </a:prstGeom>
        </p:spPr>
        <p:txBody>
          <a:bodyPr wrap="square">
            <a:spAutoFit/>
          </a:bodyPr>
          <a:lstStyle/>
          <a:p>
            <a:r>
              <a:rPr lang="en-US" sz="2000" b="1">
                <a:latin typeface="Times New Roman" panose="02020603050405020304" pitchFamily="18" charset="0"/>
                <a:cs typeface="Times New Roman" panose="02020603050405020304" pitchFamily="18" charset="0"/>
              </a:rPr>
              <a:t>Anh Ba đọc được bài giới thiệu về con tàu qua tập sách của thuyền trưởng đưa cho anh.</a:t>
            </a:r>
          </a:p>
        </p:txBody>
      </p:sp>
    </p:spTree>
    <p:extLst>
      <p:ext uri="{BB962C8B-B14F-4D97-AF65-F5344CB8AC3E}">
        <p14:creationId xmlns:p14="http://schemas.microsoft.com/office/powerpoint/2010/main" val="2410149419"/>
      </p:ext>
    </p:extLst>
  </p:cSld>
  <p:clrMapOvr>
    <a:masterClrMapping/>
  </p:clrMapOvr>
  <p:transition advTm="100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1000"/>
                                            <p:tgtEl>
                                              <p:spTgt spid="164"/>
                                            </p:tgtEl>
                                          </p:cBhvr>
                                        </p:animEffect>
                                        <p:anim calcmode="lin" valueType="num">
                                          <p:cBhvr>
                                            <p:cTn id="8" dur="1000" fill="hold"/>
                                            <p:tgtEl>
                                              <p:spTgt spid="164"/>
                                            </p:tgtEl>
                                            <p:attrNameLst>
                                              <p:attrName>ppt_x</p:attrName>
                                            </p:attrNameLst>
                                          </p:cBhvr>
                                          <p:tavLst>
                                            <p:tav tm="0">
                                              <p:val>
                                                <p:strVal val="#ppt_x"/>
                                              </p:val>
                                            </p:tav>
                                            <p:tav tm="100000">
                                              <p:val>
                                                <p:strVal val="#ppt_x"/>
                                              </p:val>
                                            </p:tav>
                                          </p:tavLst>
                                        </p:anim>
                                        <p:anim calcmode="lin" valueType="num">
                                          <p:cBhvr>
                                            <p:cTn id="9" dur="1000" fill="hold"/>
                                            <p:tgtEl>
                                              <p:spTgt spid="16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163"/>
                                            </p:tgtEl>
                                            <p:attrNameLst>
                                              <p:attrName>style.visibility</p:attrName>
                                            </p:attrNameLst>
                                          </p:cBhvr>
                                          <p:to>
                                            <p:strVal val="visible"/>
                                          </p:to>
                                        </p:set>
                                        <p:animEffect transition="in" filter="fade">
                                          <p:cBhvr>
                                            <p:cTn id="12" dur="1000"/>
                                            <p:tgtEl>
                                              <p:spTgt spid="163"/>
                                            </p:tgtEl>
                                          </p:cBhvr>
                                        </p:animEffect>
                                        <p:anim calcmode="lin" valueType="num">
                                          <p:cBhvr>
                                            <p:cTn id="13" dur="1000" fill="hold"/>
                                            <p:tgtEl>
                                              <p:spTgt spid="163"/>
                                            </p:tgtEl>
                                            <p:attrNameLst>
                                              <p:attrName>ppt_x</p:attrName>
                                            </p:attrNameLst>
                                          </p:cBhvr>
                                          <p:tavLst>
                                            <p:tav tm="0">
                                              <p:val>
                                                <p:strVal val="#ppt_x"/>
                                              </p:val>
                                            </p:tav>
                                            <p:tav tm="100000">
                                              <p:val>
                                                <p:strVal val="#ppt_x"/>
                                              </p:val>
                                            </p:tav>
                                          </p:tavLst>
                                        </p:anim>
                                        <p:anim calcmode="lin" valueType="num">
                                          <p:cBhvr>
                                            <p:cTn id="14" dur="1000" fill="hold"/>
                                            <p:tgtEl>
                                              <p:spTgt spid="16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50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14:presetBounceEnd="56000">
                                      <p:stCondLst>
                                        <p:cond delay="2500"/>
                                      </p:stCondLst>
                                      <p:childTnLst>
                                        <p:set>
                                          <p:cBhvr>
                                            <p:cTn id="21" dur="1" fill="hold">
                                              <p:stCondLst>
                                                <p:cond delay="0"/>
                                              </p:stCondLst>
                                            </p:cTn>
                                            <p:tgtEl>
                                              <p:spTgt spid="112"/>
                                            </p:tgtEl>
                                            <p:attrNameLst>
                                              <p:attrName>style.visibility</p:attrName>
                                            </p:attrNameLst>
                                          </p:cBhvr>
                                          <p:to>
                                            <p:strVal val="visible"/>
                                          </p:to>
                                        </p:set>
                                        <p:anim calcmode="lin" valueType="num" p14:bounceEnd="56000">
                                          <p:cBhvr additive="base">
                                            <p:cTn id="22" dur="1250" fill="hold"/>
                                            <p:tgtEl>
                                              <p:spTgt spid="112"/>
                                            </p:tgtEl>
                                            <p:attrNameLst>
                                              <p:attrName>ppt_x</p:attrName>
                                            </p:attrNameLst>
                                          </p:cBhvr>
                                          <p:tavLst>
                                            <p:tav tm="0">
                                              <p:val>
                                                <p:strVal val="#ppt_x"/>
                                              </p:val>
                                            </p:tav>
                                            <p:tav tm="100000">
                                              <p:val>
                                                <p:strVal val="#ppt_x"/>
                                              </p:val>
                                            </p:tav>
                                          </p:tavLst>
                                        </p:anim>
                                        <p:anim calcmode="lin" valueType="num" p14:bounceEnd="56000">
                                          <p:cBhvr additive="base">
                                            <p:cTn id="23" dur="1250" fill="hold"/>
                                            <p:tgtEl>
                                              <p:spTgt spid="112"/>
                                            </p:tgtEl>
                                            <p:attrNameLst>
                                              <p:attrName>ppt_y</p:attrName>
                                            </p:attrNameLst>
                                          </p:cBhvr>
                                          <p:tavLst>
                                            <p:tav tm="0">
                                              <p:val>
                                                <p:strVal val="1+#ppt_h/2"/>
                                              </p:val>
                                            </p:tav>
                                            <p:tav tm="100000">
                                              <p:val>
                                                <p:strVal val="#ppt_y"/>
                                              </p:val>
                                            </p:tav>
                                          </p:tavLst>
                                        </p:anim>
                                      </p:childTnLst>
                                    </p:cTn>
                                  </p:par>
                                  <p:par>
                                    <p:cTn id="24" presetID="53" presetClass="entr" presetSubtype="16" fill="hold" nodeType="withEffect">
                                      <p:stCondLst>
                                        <p:cond delay="67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par>
                                    <p:cTn id="29" presetID="53" presetClass="entr" presetSubtype="16" fill="hold" nodeType="withEffect">
                                      <p:stCondLst>
                                        <p:cond delay="725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par>
                                    <p:cTn id="34" presetID="53" presetClass="entr" presetSubtype="16" fill="hold" nodeType="withEffect">
                                      <p:stCondLst>
                                        <p:cond delay="775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32" presetClass="emph" presetSubtype="0" fill="hold" nodeType="withEffect">
                                      <p:stCondLst>
                                        <p:cond delay="8250"/>
                                      </p:stCondLst>
                                      <p:childTnLst>
                                        <p:animRot by="120000">
                                          <p:cBhvr>
                                            <p:cTn id="40" dur="100" fill="hold">
                                              <p:stCondLst>
                                                <p:cond delay="0"/>
                                              </p:stCondLst>
                                            </p:cTn>
                                            <p:tgtEl>
                                              <p:spTgt spid="17"/>
                                            </p:tgtEl>
                                            <p:attrNameLst>
                                              <p:attrName>r</p:attrName>
                                            </p:attrNameLst>
                                          </p:cBhvr>
                                        </p:animRot>
                                        <p:animRot by="-240000">
                                          <p:cBhvr>
                                            <p:cTn id="41" dur="200" fill="hold">
                                              <p:stCondLst>
                                                <p:cond delay="200"/>
                                              </p:stCondLst>
                                            </p:cTn>
                                            <p:tgtEl>
                                              <p:spTgt spid="17"/>
                                            </p:tgtEl>
                                            <p:attrNameLst>
                                              <p:attrName>r</p:attrName>
                                            </p:attrNameLst>
                                          </p:cBhvr>
                                        </p:animRot>
                                        <p:animRot by="240000">
                                          <p:cBhvr>
                                            <p:cTn id="42" dur="200" fill="hold">
                                              <p:stCondLst>
                                                <p:cond delay="400"/>
                                              </p:stCondLst>
                                            </p:cTn>
                                            <p:tgtEl>
                                              <p:spTgt spid="17"/>
                                            </p:tgtEl>
                                            <p:attrNameLst>
                                              <p:attrName>r</p:attrName>
                                            </p:attrNameLst>
                                          </p:cBhvr>
                                        </p:animRot>
                                        <p:animRot by="-240000">
                                          <p:cBhvr>
                                            <p:cTn id="43" dur="200" fill="hold">
                                              <p:stCondLst>
                                                <p:cond delay="600"/>
                                              </p:stCondLst>
                                            </p:cTn>
                                            <p:tgtEl>
                                              <p:spTgt spid="17"/>
                                            </p:tgtEl>
                                            <p:attrNameLst>
                                              <p:attrName>r</p:attrName>
                                            </p:attrNameLst>
                                          </p:cBhvr>
                                        </p:animRot>
                                        <p:animRot by="120000">
                                          <p:cBhvr>
                                            <p:cTn id="44" dur="200" fill="hold">
                                              <p:stCondLst>
                                                <p:cond delay="800"/>
                                              </p:stCondLst>
                                            </p:cTn>
                                            <p:tgtEl>
                                              <p:spTgt spid="17"/>
                                            </p:tgtEl>
                                            <p:attrNameLst>
                                              <p:attrName>r</p:attrName>
                                            </p:attrNameLst>
                                          </p:cBhvr>
                                        </p:animRot>
                                      </p:childTnLst>
                                    </p:cTn>
                                  </p:par>
                                  <p:par>
                                    <p:cTn id="45" presetID="22" presetClass="entr" presetSubtype="8" fill="hold" nodeType="withEffect">
                                      <p:stCondLst>
                                        <p:cond delay="875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32" presetClass="emph" presetSubtype="0" fill="hold" nodeType="withEffect">
                                      <p:stCondLst>
                                        <p:cond delay="10250"/>
                                      </p:stCondLst>
                                      <p:childTnLst>
                                        <p:animRot by="120000">
                                          <p:cBhvr>
                                            <p:cTn id="49" dur="100" fill="hold">
                                              <p:stCondLst>
                                                <p:cond delay="0"/>
                                              </p:stCondLst>
                                            </p:cTn>
                                            <p:tgtEl>
                                              <p:spTgt spid="16"/>
                                            </p:tgtEl>
                                            <p:attrNameLst>
                                              <p:attrName>r</p:attrName>
                                            </p:attrNameLst>
                                          </p:cBhvr>
                                        </p:animRot>
                                        <p:animRot by="-240000">
                                          <p:cBhvr>
                                            <p:cTn id="50" dur="200" fill="hold">
                                              <p:stCondLst>
                                                <p:cond delay="200"/>
                                              </p:stCondLst>
                                            </p:cTn>
                                            <p:tgtEl>
                                              <p:spTgt spid="16"/>
                                            </p:tgtEl>
                                            <p:attrNameLst>
                                              <p:attrName>r</p:attrName>
                                            </p:attrNameLst>
                                          </p:cBhvr>
                                        </p:animRot>
                                        <p:animRot by="240000">
                                          <p:cBhvr>
                                            <p:cTn id="51" dur="200" fill="hold">
                                              <p:stCondLst>
                                                <p:cond delay="400"/>
                                              </p:stCondLst>
                                            </p:cTn>
                                            <p:tgtEl>
                                              <p:spTgt spid="16"/>
                                            </p:tgtEl>
                                            <p:attrNameLst>
                                              <p:attrName>r</p:attrName>
                                            </p:attrNameLst>
                                          </p:cBhvr>
                                        </p:animRot>
                                        <p:animRot by="-240000">
                                          <p:cBhvr>
                                            <p:cTn id="52" dur="200" fill="hold">
                                              <p:stCondLst>
                                                <p:cond delay="600"/>
                                              </p:stCondLst>
                                            </p:cTn>
                                            <p:tgtEl>
                                              <p:spTgt spid="16"/>
                                            </p:tgtEl>
                                            <p:attrNameLst>
                                              <p:attrName>r</p:attrName>
                                            </p:attrNameLst>
                                          </p:cBhvr>
                                        </p:animRot>
                                        <p:animRot by="120000">
                                          <p:cBhvr>
                                            <p:cTn id="53" dur="200" fill="hold">
                                              <p:stCondLst>
                                                <p:cond delay="800"/>
                                              </p:stCondLst>
                                            </p:cTn>
                                            <p:tgtEl>
                                              <p:spTgt spid="16"/>
                                            </p:tgtEl>
                                            <p:attrNameLst>
                                              <p:attrName>r</p:attrName>
                                            </p:attrNameLst>
                                          </p:cBhvr>
                                        </p:animRot>
                                      </p:childTnLst>
                                    </p:cTn>
                                  </p:par>
                                  <p:par>
                                    <p:cTn id="54" presetID="22" presetClass="entr" presetSubtype="2" fill="hold" nodeType="withEffect">
                                      <p:stCondLst>
                                        <p:cond delay="10750"/>
                                      </p:stCondLst>
                                      <p:childTnLst>
                                        <p:set>
                                          <p:cBhvr>
                                            <p:cTn id="55" dur="1" fill="hold">
                                              <p:stCondLst>
                                                <p:cond delay="0"/>
                                              </p:stCondLst>
                                            </p:cTn>
                                            <p:tgtEl>
                                              <p:spTgt spid="30"/>
                                            </p:tgtEl>
                                            <p:attrNameLst>
                                              <p:attrName>style.visibility</p:attrName>
                                            </p:attrNameLst>
                                          </p:cBhvr>
                                          <p:to>
                                            <p:strVal val="visible"/>
                                          </p:to>
                                        </p:set>
                                        <p:animEffect transition="in" filter="wipe(right)">
                                          <p:cBhvr>
                                            <p:cTn id="56" dur="500"/>
                                            <p:tgtEl>
                                              <p:spTgt spid="30"/>
                                            </p:tgtEl>
                                          </p:cBhvr>
                                        </p:animEffect>
                                      </p:childTnLst>
                                    </p:cTn>
                                  </p:par>
                                  <p:par>
                                    <p:cTn id="57" presetID="32" presetClass="emph" presetSubtype="0" fill="hold" nodeType="withEffect">
                                      <p:stCondLst>
                                        <p:cond delay="12500"/>
                                      </p:stCondLst>
                                      <p:childTnLst>
                                        <p:animRot by="120000">
                                          <p:cBhvr>
                                            <p:cTn id="58" dur="100" fill="hold">
                                              <p:stCondLst>
                                                <p:cond delay="0"/>
                                              </p:stCondLst>
                                            </p:cTn>
                                            <p:tgtEl>
                                              <p:spTgt spid="15"/>
                                            </p:tgtEl>
                                            <p:attrNameLst>
                                              <p:attrName>r</p:attrName>
                                            </p:attrNameLst>
                                          </p:cBhvr>
                                        </p:animRot>
                                        <p:animRot by="-240000">
                                          <p:cBhvr>
                                            <p:cTn id="59" dur="200" fill="hold">
                                              <p:stCondLst>
                                                <p:cond delay="200"/>
                                              </p:stCondLst>
                                            </p:cTn>
                                            <p:tgtEl>
                                              <p:spTgt spid="15"/>
                                            </p:tgtEl>
                                            <p:attrNameLst>
                                              <p:attrName>r</p:attrName>
                                            </p:attrNameLst>
                                          </p:cBhvr>
                                        </p:animRot>
                                        <p:animRot by="240000">
                                          <p:cBhvr>
                                            <p:cTn id="60" dur="200" fill="hold">
                                              <p:stCondLst>
                                                <p:cond delay="400"/>
                                              </p:stCondLst>
                                            </p:cTn>
                                            <p:tgtEl>
                                              <p:spTgt spid="15"/>
                                            </p:tgtEl>
                                            <p:attrNameLst>
                                              <p:attrName>r</p:attrName>
                                            </p:attrNameLst>
                                          </p:cBhvr>
                                        </p:animRot>
                                        <p:animRot by="-240000">
                                          <p:cBhvr>
                                            <p:cTn id="61" dur="200" fill="hold">
                                              <p:stCondLst>
                                                <p:cond delay="600"/>
                                              </p:stCondLst>
                                            </p:cTn>
                                            <p:tgtEl>
                                              <p:spTgt spid="15"/>
                                            </p:tgtEl>
                                            <p:attrNameLst>
                                              <p:attrName>r</p:attrName>
                                            </p:attrNameLst>
                                          </p:cBhvr>
                                        </p:animRot>
                                        <p:animRot by="120000">
                                          <p:cBhvr>
                                            <p:cTn id="62" dur="200" fill="hold">
                                              <p:stCondLst>
                                                <p:cond delay="800"/>
                                              </p:stCondLst>
                                            </p:cTn>
                                            <p:tgtEl>
                                              <p:spTgt spid="15"/>
                                            </p:tgtEl>
                                            <p:attrNameLst>
                                              <p:attrName>r</p:attrName>
                                            </p:attrNameLst>
                                          </p:cBhvr>
                                        </p:animRot>
                                      </p:childTnLst>
                                    </p:cTn>
                                  </p:par>
                                  <p:par>
                                    <p:cTn id="63" presetID="22" presetClass="entr" presetSubtype="8" fill="hold" nodeType="withEffect">
                                      <p:stCondLst>
                                        <p:cond delay="13000"/>
                                      </p:stCondLst>
                                      <p:childTnLst>
                                        <p:set>
                                          <p:cBhvr>
                                            <p:cTn id="64" dur="1" fill="hold">
                                              <p:stCondLst>
                                                <p:cond delay="0"/>
                                              </p:stCondLst>
                                            </p:cTn>
                                            <p:tgtEl>
                                              <p:spTgt spid="37"/>
                                            </p:tgtEl>
                                            <p:attrNameLst>
                                              <p:attrName>style.visibility</p:attrName>
                                            </p:attrNameLst>
                                          </p:cBhvr>
                                          <p:to>
                                            <p:strVal val="visible"/>
                                          </p:to>
                                        </p:set>
                                        <p:animEffect transition="in" filter="wipe(left)">
                                          <p:cBhvr>
                                            <p:cTn id="65" dur="500"/>
                                            <p:tgtEl>
                                              <p:spTgt spid="37"/>
                                            </p:tgtEl>
                                          </p:cBhvr>
                                        </p:animEffect>
                                      </p:childTnLst>
                                    </p:cTn>
                                  </p:par>
                                  <p:par>
                                    <p:cTn id="66" presetID="53" presetClass="entr" presetSubtype="16" fill="hold" nodeType="withEffect">
                                      <p:stCondLst>
                                        <p:cond delay="675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par>
                                    <p:cTn id="71" presetID="32" presetClass="emph" presetSubtype="0" fill="hold" nodeType="withEffect">
                                      <p:stCondLst>
                                        <p:cond delay="8250"/>
                                      </p:stCondLst>
                                      <p:childTnLst>
                                        <p:animRot by="120000">
                                          <p:cBhvr>
                                            <p:cTn id="72" dur="100" fill="hold">
                                              <p:stCondLst>
                                                <p:cond delay="0"/>
                                              </p:stCondLst>
                                            </p:cTn>
                                            <p:tgtEl>
                                              <p:spTgt spid="51"/>
                                            </p:tgtEl>
                                            <p:attrNameLst>
                                              <p:attrName>r</p:attrName>
                                            </p:attrNameLst>
                                          </p:cBhvr>
                                        </p:animRot>
                                        <p:animRot by="-240000">
                                          <p:cBhvr>
                                            <p:cTn id="73" dur="200" fill="hold">
                                              <p:stCondLst>
                                                <p:cond delay="200"/>
                                              </p:stCondLst>
                                            </p:cTn>
                                            <p:tgtEl>
                                              <p:spTgt spid="51"/>
                                            </p:tgtEl>
                                            <p:attrNameLst>
                                              <p:attrName>r</p:attrName>
                                            </p:attrNameLst>
                                          </p:cBhvr>
                                        </p:animRot>
                                        <p:animRot by="240000">
                                          <p:cBhvr>
                                            <p:cTn id="74" dur="200" fill="hold">
                                              <p:stCondLst>
                                                <p:cond delay="400"/>
                                              </p:stCondLst>
                                            </p:cTn>
                                            <p:tgtEl>
                                              <p:spTgt spid="51"/>
                                            </p:tgtEl>
                                            <p:attrNameLst>
                                              <p:attrName>r</p:attrName>
                                            </p:attrNameLst>
                                          </p:cBhvr>
                                        </p:animRot>
                                        <p:animRot by="-240000">
                                          <p:cBhvr>
                                            <p:cTn id="75" dur="200" fill="hold">
                                              <p:stCondLst>
                                                <p:cond delay="600"/>
                                              </p:stCondLst>
                                            </p:cTn>
                                            <p:tgtEl>
                                              <p:spTgt spid="51"/>
                                            </p:tgtEl>
                                            <p:attrNameLst>
                                              <p:attrName>r</p:attrName>
                                            </p:attrNameLst>
                                          </p:cBhvr>
                                        </p:animRot>
                                        <p:animRot by="120000">
                                          <p:cBhvr>
                                            <p:cTn id="76" dur="200" fill="hold">
                                              <p:stCondLst>
                                                <p:cond delay="800"/>
                                              </p:stCondLst>
                                            </p:cTn>
                                            <p:tgtEl>
                                              <p:spTgt spid="51"/>
                                            </p:tgtEl>
                                            <p:attrNameLst>
                                              <p:attrName>r</p:attrName>
                                            </p:attrNameLst>
                                          </p:cBhvr>
                                        </p:animRot>
                                      </p:childTnLst>
                                    </p:cTn>
                                  </p:par>
                                  <p:par>
                                    <p:cTn id="77" presetID="53" presetClass="entr" presetSubtype="16" fill="hold" nodeType="withEffect">
                                      <p:stCondLst>
                                        <p:cond delay="725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par>
                                    <p:cTn id="82" presetID="32" presetClass="emph" presetSubtype="0" fill="hold" nodeType="withEffect">
                                      <p:stCondLst>
                                        <p:cond delay="10250"/>
                                      </p:stCondLst>
                                      <p:childTnLst>
                                        <p:animRot by="120000">
                                          <p:cBhvr>
                                            <p:cTn id="83" dur="100" fill="hold">
                                              <p:stCondLst>
                                                <p:cond delay="0"/>
                                              </p:stCondLst>
                                            </p:cTn>
                                            <p:tgtEl>
                                              <p:spTgt spid="54"/>
                                            </p:tgtEl>
                                            <p:attrNameLst>
                                              <p:attrName>r</p:attrName>
                                            </p:attrNameLst>
                                          </p:cBhvr>
                                        </p:animRot>
                                        <p:animRot by="-240000">
                                          <p:cBhvr>
                                            <p:cTn id="84" dur="200" fill="hold">
                                              <p:stCondLst>
                                                <p:cond delay="200"/>
                                              </p:stCondLst>
                                            </p:cTn>
                                            <p:tgtEl>
                                              <p:spTgt spid="54"/>
                                            </p:tgtEl>
                                            <p:attrNameLst>
                                              <p:attrName>r</p:attrName>
                                            </p:attrNameLst>
                                          </p:cBhvr>
                                        </p:animRot>
                                        <p:animRot by="240000">
                                          <p:cBhvr>
                                            <p:cTn id="85" dur="200" fill="hold">
                                              <p:stCondLst>
                                                <p:cond delay="400"/>
                                              </p:stCondLst>
                                            </p:cTn>
                                            <p:tgtEl>
                                              <p:spTgt spid="54"/>
                                            </p:tgtEl>
                                            <p:attrNameLst>
                                              <p:attrName>r</p:attrName>
                                            </p:attrNameLst>
                                          </p:cBhvr>
                                        </p:animRot>
                                        <p:animRot by="-240000">
                                          <p:cBhvr>
                                            <p:cTn id="86" dur="200" fill="hold">
                                              <p:stCondLst>
                                                <p:cond delay="600"/>
                                              </p:stCondLst>
                                            </p:cTn>
                                            <p:tgtEl>
                                              <p:spTgt spid="54"/>
                                            </p:tgtEl>
                                            <p:attrNameLst>
                                              <p:attrName>r</p:attrName>
                                            </p:attrNameLst>
                                          </p:cBhvr>
                                        </p:animRot>
                                        <p:animRot by="120000">
                                          <p:cBhvr>
                                            <p:cTn id="87" dur="200" fill="hold">
                                              <p:stCondLst>
                                                <p:cond delay="800"/>
                                              </p:stCondLst>
                                            </p:cTn>
                                            <p:tgtEl>
                                              <p:spTgt spid="54"/>
                                            </p:tgtEl>
                                            <p:attrNameLst>
                                              <p:attrName>r</p:attrName>
                                            </p:attrNameLst>
                                          </p:cBhvr>
                                        </p:animRot>
                                      </p:childTnLst>
                                    </p:cTn>
                                  </p:par>
                                  <p:par>
                                    <p:cTn id="88" presetID="53" presetClass="entr" presetSubtype="16" fill="hold" nodeType="withEffect">
                                      <p:stCondLst>
                                        <p:cond delay="7750"/>
                                      </p:stCondLst>
                                      <p:childTnLst>
                                        <p:set>
                                          <p:cBhvr>
                                            <p:cTn id="89" dur="1" fill="hold">
                                              <p:stCondLst>
                                                <p:cond delay="0"/>
                                              </p:stCondLst>
                                            </p:cTn>
                                            <p:tgtEl>
                                              <p:spTgt spid="57"/>
                                            </p:tgtEl>
                                            <p:attrNameLst>
                                              <p:attrName>style.visibility</p:attrName>
                                            </p:attrNameLst>
                                          </p:cBhvr>
                                          <p:to>
                                            <p:strVal val="visible"/>
                                          </p:to>
                                        </p:set>
                                        <p:anim calcmode="lin" valueType="num">
                                          <p:cBhvr>
                                            <p:cTn id="90" dur="500" fill="hold"/>
                                            <p:tgtEl>
                                              <p:spTgt spid="57"/>
                                            </p:tgtEl>
                                            <p:attrNameLst>
                                              <p:attrName>ppt_w</p:attrName>
                                            </p:attrNameLst>
                                          </p:cBhvr>
                                          <p:tavLst>
                                            <p:tav tm="0">
                                              <p:val>
                                                <p:fltVal val="0"/>
                                              </p:val>
                                            </p:tav>
                                            <p:tav tm="100000">
                                              <p:val>
                                                <p:strVal val="#ppt_w"/>
                                              </p:val>
                                            </p:tav>
                                          </p:tavLst>
                                        </p:anim>
                                        <p:anim calcmode="lin" valueType="num">
                                          <p:cBhvr>
                                            <p:cTn id="91" dur="500" fill="hold"/>
                                            <p:tgtEl>
                                              <p:spTgt spid="57"/>
                                            </p:tgtEl>
                                            <p:attrNameLst>
                                              <p:attrName>ppt_h</p:attrName>
                                            </p:attrNameLst>
                                          </p:cBhvr>
                                          <p:tavLst>
                                            <p:tav tm="0">
                                              <p:val>
                                                <p:fltVal val="0"/>
                                              </p:val>
                                            </p:tav>
                                            <p:tav tm="100000">
                                              <p:val>
                                                <p:strVal val="#ppt_h"/>
                                              </p:val>
                                            </p:tav>
                                          </p:tavLst>
                                        </p:anim>
                                        <p:animEffect transition="in" filter="fade">
                                          <p:cBhvr>
                                            <p:cTn id="92" dur="500"/>
                                            <p:tgtEl>
                                              <p:spTgt spid="57"/>
                                            </p:tgtEl>
                                          </p:cBhvr>
                                        </p:animEffect>
                                      </p:childTnLst>
                                    </p:cTn>
                                  </p:par>
                                  <p:par>
                                    <p:cTn id="93" presetID="32" presetClass="emph" presetSubtype="0" fill="hold" nodeType="withEffect">
                                      <p:stCondLst>
                                        <p:cond delay="12500"/>
                                      </p:stCondLst>
                                      <p:childTnLst>
                                        <p:animRot by="120000">
                                          <p:cBhvr>
                                            <p:cTn id="94" dur="100" fill="hold">
                                              <p:stCondLst>
                                                <p:cond delay="0"/>
                                              </p:stCondLst>
                                            </p:cTn>
                                            <p:tgtEl>
                                              <p:spTgt spid="57"/>
                                            </p:tgtEl>
                                            <p:attrNameLst>
                                              <p:attrName>r</p:attrName>
                                            </p:attrNameLst>
                                          </p:cBhvr>
                                        </p:animRot>
                                        <p:animRot by="-240000">
                                          <p:cBhvr>
                                            <p:cTn id="95" dur="200" fill="hold">
                                              <p:stCondLst>
                                                <p:cond delay="200"/>
                                              </p:stCondLst>
                                            </p:cTn>
                                            <p:tgtEl>
                                              <p:spTgt spid="57"/>
                                            </p:tgtEl>
                                            <p:attrNameLst>
                                              <p:attrName>r</p:attrName>
                                            </p:attrNameLst>
                                          </p:cBhvr>
                                        </p:animRot>
                                        <p:animRot by="240000">
                                          <p:cBhvr>
                                            <p:cTn id="96" dur="200" fill="hold">
                                              <p:stCondLst>
                                                <p:cond delay="400"/>
                                              </p:stCondLst>
                                            </p:cTn>
                                            <p:tgtEl>
                                              <p:spTgt spid="57"/>
                                            </p:tgtEl>
                                            <p:attrNameLst>
                                              <p:attrName>r</p:attrName>
                                            </p:attrNameLst>
                                          </p:cBhvr>
                                        </p:animRot>
                                        <p:animRot by="-240000">
                                          <p:cBhvr>
                                            <p:cTn id="97" dur="200" fill="hold">
                                              <p:stCondLst>
                                                <p:cond delay="600"/>
                                              </p:stCondLst>
                                            </p:cTn>
                                            <p:tgtEl>
                                              <p:spTgt spid="57"/>
                                            </p:tgtEl>
                                            <p:attrNameLst>
                                              <p:attrName>r</p:attrName>
                                            </p:attrNameLst>
                                          </p:cBhvr>
                                        </p:animRot>
                                        <p:animRot by="120000">
                                          <p:cBhvr>
                                            <p:cTn id="98" dur="200" fill="hold">
                                              <p:stCondLst>
                                                <p:cond delay="800"/>
                                              </p:stCondLst>
                                            </p:cTn>
                                            <p:tgtEl>
                                              <p:spTgt spid="57"/>
                                            </p:tgtEl>
                                            <p:attrNameLst>
                                              <p:attrName>r</p:attrName>
                                            </p:attrNameLst>
                                          </p:cBhvr>
                                        </p:animRot>
                                      </p:childTnLst>
                                    </p:cTn>
                                  </p:par>
                                  <p:par>
                                    <p:cTn id="99" presetID="22" presetClass="entr" presetSubtype="8" fill="hold" nodeType="withEffect">
                                      <p:stCondLst>
                                        <p:cond delay="8750"/>
                                      </p:stCondLst>
                                      <p:childTnLst>
                                        <p:set>
                                          <p:cBhvr>
                                            <p:cTn id="100" dur="1" fill="hold">
                                              <p:stCondLst>
                                                <p:cond delay="0"/>
                                              </p:stCondLst>
                                            </p:cTn>
                                            <p:tgtEl>
                                              <p:spTgt spid="72"/>
                                            </p:tgtEl>
                                            <p:attrNameLst>
                                              <p:attrName>style.visibility</p:attrName>
                                            </p:attrNameLst>
                                          </p:cBhvr>
                                          <p:to>
                                            <p:strVal val="visible"/>
                                          </p:to>
                                        </p:set>
                                        <p:animEffect transition="in" filter="wipe(left)">
                                          <p:cBhvr>
                                            <p:cTn id="101" dur="500"/>
                                            <p:tgtEl>
                                              <p:spTgt spid="72"/>
                                            </p:tgtEl>
                                          </p:cBhvr>
                                        </p:animEffect>
                                      </p:childTnLst>
                                    </p:cTn>
                                  </p:par>
                                  <p:par>
                                    <p:cTn id="102" presetID="22" presetClass="entr" presetSubtype="2" fill="hold" nodeType="withEffect">
                                      <p:stCondLst>
                                        <p:cond delay="10750"/>
                                      </p:stCondLst>
                                      <p:childTnLst>
                                        <p:set>
                                          <p:cBhvr>
                                            <p:cTn id="103" dur="1" fill="hold">
                                              <p:stCondLst>
                                                <p:cond delay="0"/>
                                              </p:stCondLst>
                                            </p:cTn>
                                            <p:tgtEl>
                                              <p:spTgt spid="73"/>
                                            </p:tgtEl>
                                            <p:attrNameLst>
                                              <p:attrName>style.visibility</p:attrName>
                                            </p:attrNameLst>
                                          </p:cBhvr>
                                          <p:to>
                                            <p:strVal val="visible"/>
                                          </p:to>
                                        </p:set>
                                        <p:animEffect transition="in" filter="wipe(right)">
                                          <p:cBhvr>
                                            <p:cTn id="104" dur="500"/>
                                            <p:tgtEl>
                                              <p:spTgt spid="73"/>
                                            </p:tgtEl>
                                          </p:cBhvr>
                                        </p:animEffect>
                                      </p:childTnLst>
                                    </p:cTn>
                                  </p:par>
                                  <p:par>
                                    <p:cTn id="105" presetID="22" presetClass="entr" presetSubtype="8" fill="hold" nodeType="withEffect">
                                      <p:stCondLst>
                                        <p:cond delay="13000"/>
                                      </p:stCondLst>
                                      <p:childTnLst>
                                        <p:set>
                                          <p:cBhvr>
                                            <p:cTn id="106" dur="1" fill="hold">
                                              <p:stCondLst>
                                                <p:cond delay="0"/>
                                              </p:stCondLst>
                                            </p:cTn>
                                            <p:tgtEl>
                                              <p:spTgt spid="74"/>
                                            </p:tgtEl>
                                            <p:attrNameLst>
                                              <p:attrName>style.visibility</p:attrName>
                                            </p:attrNameLst>
                                          </p:cBhvr>
                                          <p:to>
                                            <p:strVal val="visible"/>
                                          </p:to>
                                        </p:set>
                                        <p:animEffect transition="in" filter="wipe(left)">
                                          <p:cBhvr>
                                            <p:cTn id="107" dur="500"/>
                                            <p:tgtEl>
                                              <p:spTgt spid="74"/>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grpId="0" nodeType="clickEffect">
                                      <p:stCondLst>
                                        <p:cond delay="0"/>
                                      </p:stCondLst>
                                      <p:childTnLst>
                                        <p:set>
                                          <p:cBhvr>
                                            <p:cTn id="111" dur="1" fill="hold">
                                              <p:stCondLst>
                                                <p:cond delay="0"/>
                                              </p:stCondLst>
                                            </p:cTn>
                                            <p:tgtEl>
                                              <p:spTgt spid="60"/>
                                            </p:tgtEl>
                                            <p:attrNameLst>
                                              <p:attrName>style.visibility</p:attrName>
                                            </p:attrNameLst>
                                          </p:cBhvr>
                                          <p:to>
                                            <p:strVal val="visible"/>
                                          </p:to>
                                        </p:set>
                                        <p:animEffect transition="in" filter="barn(inVertical)">
                                          <p:cBhvr>
                                            <p:cTn id="112" dur="500"/>
                                            <p:tgtEl>
                                              <p:spTgt spid="60"/>
                                            </p:tgtEl>
                                          </p:cBhvr>
                                        </p:animEffec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grpId="0" nodeType="clickEffect">
                                      <p:stCondLst>
                                        <p:cond delay="0"/>
                                      </p:stCondLst>
                                      <p:childTnLst>
                                        <p:set>
                                          <p:cBhvr>
                                            <p:cTn id="116" dur="1" fill="hold">
                                              <p:stCondLst>
                                                <p:cond delay="0"/>
                                              </p:stCondLst>
                                            </p:cTn>
                                            <p:tgtEl>
                                              <p:spTgt spid="63"/>
                                            </p:tgtEl>
                                            <p:attrNameLst>
                                              <p:attrName>style.visibility</p:attrName>
                                            </p:attrNameLst>
                                          </p:cBhvr>
                                          <p:to>
                                            <p:strVal val="visible"/>
                                          </p:to>
                                        </p:set>
                                        <p:animEffect transition="in" filter="barn(inVertical)">
                                          <p:cBhvr>
                                            <p:cTn id="117" dur="500"/>
                                            <p:tgtEl>
                                              <p:spTgt spid="63"/>
                                            </p:tgtEl>
                                          </p:cBhvr>
                                        </p:animEffect>
                                      </p:childTnLst>
                                    </p:cTn>
                                  </p:par>
                                </p:childTnLst>
                              </p:cTn>
                            </p:par>
                          </p:childTnLst>
                        </p:cTn>
                      </p:par>
                      <p:par>
                        <p:cTn id="118" fill="hold">
                          <p:stCondLst>
                            <p:cond delay="indefinite"/>
                          </p:stCondLst>
                          <p:childTnLst>
                            <p:par>
                              <p:cTn id="119" fill="hold">
                                <p:stCondLst>
                                  <p:cond delay="0"/>
                                </p:stCondLst>
                                <p:childTnLst>
                                  <p:par>
                                    <p:cTn id="120" presetID="16" presetClass="entr" presetSubtype="21" fill="hold" grpId="0" nodeType="clickEffect">
                                      <p:stCondLst>
                                        <p:cond delay="0"/>
                                      </p:stCondLst>
                                      <p:childTnLst>
                                        <p:set>
                                          <p:cBhvr>
                                            <p:cTn id="121" dur="1" fill="hold">
                                              <p:stCondLst>
                                                <p:cond delay="0"/>
                                              </p:stCondLst>
                                            </p:cTn>
                                            <p:tgtEl>
                                              <p:spTgt spid="65"/>
                                            </p:tgtEl>
                                            <p:attrNameLst>
                                              <p:attrName>style.visibility</p:attrName>
                                            </p:attrNameLst>
                                          </p:cBhvr>
                                          <p:to>
                                            <p:strVal val="visible"/>
                                          </p:to>
                                        </p:set>
                                        <p:animEffect transition="in" filter="barn(inVertical)">
                                          <p:cBhvr>
                                            <p:cTn id="122" dur="500"/>
                                            <p:tgtEl>
                                              <p:spTgt spid="65"/>
                                            </p:tgtEl>
                                          </p:cBhvr>
                                        </p:animEffect>
                                      </p:childTnLst>
                                    </p:cTn>
                                  </p:par>
                                </p:childTnLst>
                              </p:cTn>
                            </p:par>
                          </p:childTnLst>
                        </p:cTn>
                      </p:par>
                      <p:par>
                        <p:cTn id="123" fill="hold">
                          <p:stCondLst>
                            <p:cond delay="indefinite"/>
                          </p:stCondLst>
                          <p:childTnLst>
                            <p:par>
                              <p:cTn id="124" fill="hold">
                                <p:stCondLst>
                                  <p:cond delay="0"/>
                                </p:stCondLst>
                                <p:childTnLst>
                                  <p:par>
                                    <p:cTn id="125" presetID="16" presetClass="entr" presetSubtype="21" fill="hold" grpId="0" nodeType="clickEffect">
                                      <p:stCondLst>
                                        <p:cond delay="0"/>
                                      </p:stCondLst>
                                      <p:childTnLst>
                                        <p:set>
                                          <p:cBhvr>
                                            <p:cTn id="126" dur="1" fill="hold">
                                              <p:stCondLst>
                                                <p:cond delay="0"/>
                                              </p:stCondLst>
                                            </p:cTn>
                                            <p:tgtEl>
                                              <p:spTgt spid="68"/>
                                            </p:tgtEl>
                                            <p:attrNameLst>
                                              <p:attrName>style.visibility</p:attrName>
                                            </p:attrNameLst>
                                          </p:cBhvr>
                                          <p:to>
                                            <p:strVal val="visible"/>
                                          </p:to>
                                        </p:set>
                                        <p:animEffect transition="in" filter="barn(inVertical)">
                                          <p:cBhvr>
                                            <p:cTn id="127" dur="500"/>
                                            <p:tgtEl>
                                              <p:spTgt spid="68"/>
                                            </p:tgtEl>
                                          </p:cBhvr>
                                        </p:animEffect>
                                      </p:childTnLst>
                                    </p:cTn>
                                  </p:par>
                                </p:childTnLst>
                              </p:cTn>
                            </p:par>
                          </p:childTnLst>
                        </p:cTn>
                      </p:par>
                      <p:par>
                        <p:cTn id="128" fill="hold">
                          <p:stCondLst>
                            <p:cond delay="indefinite"/>
                          </p:stCondLst>
                          <p:childTnLst>
                            <p:par>
                              <p:cTn id="129" fill="hold">
                                <p:stCondLst>
                                  <p:cond delay="0"/>
                                </p:stCondLst>
                                <p:childTnLst>
                                  <p:par>
                                    <p:cTn id="130" presetID="16" presetClass="entr" presetSubtype="21" fill="hold" grpId="0" nodeType="clickEffect">
                                      <p:stCondLst>
                                        <p:cond delay="0"/>
                                      </p:stCondLst>
                                      <p:childTnLst>
                                        <p:set>
                                          <p:cBhvr>
                                            <p:cTn id="131" dur="1" fill="hold">
                                              <p:stCondLst>
                                                <p:cond delay="0"/>
                                              </p:stCondLst>
                                            </p:cTn>
                                            <p:tgtEl>
                                              <p:spTgt spid="69"/>
                                            </p:tgtEl>
                                            <p:attrNameLst>
                                              <p:attrName>style.visibility</p:attrName>
                                            </p:attrNameLst>
                                          </p:cBhvr>
                                          <p:to>
                                            <p:strVal val="visible"/>
                                          </p:to>
                                        </p:set>
                                        <p:animEffect transition="in" filter="barn(inVertical)">
                                          <p:cBhvr>
                                            <p:cTn id="132" dur="500"/>
                                            <p:tgtEl>
                                              <p:spTgt spid="69"/>
                                            </p:tgtEl>
                                          </p:cBhvr>
                                        </p:animEffect>
                                      </p:childTnLst>
                                    </p:cTn>
                                  </p:par>
                                </p:childTnLst>
                              </p:cTn>
                            </p:par>
                          </p:childTnLst>
                        </p:cTn>
                      </p:par>
                      <p:par>
                        <p:cTn id="133" fill="hold">
                          <p:stCondLst>
                            <p:cond delay="indefinite"/>
                          </p:stCondLst>
                          <p:childTnLst>
                            <p:par>
                              <p:cTn id="134" fill="hold">
                                <p:stCondLst>
                                  <p:cond delay="0"/>
                                </p:stCondLst>
                                <p:childTnLst>
                                  <p:par>
                                    <p:cTn id="135" presetID="16" presetClass="entr" presetSubtype="21" fill="hold" grpId="0" nodeType="clickEffect">
                                      <p:stCondLst>
                                        <p:cond delay="0"/>
                                      </p:stCondLst>
                                      <p:childTnLst>
                                        <p:set>
                                          <p:cBhvr>
                                            <p:cTn id="136" dur="1" fill="hold">
                                              <p:stCondLst>
                                                <p:cond delay="0"/>
                                              </p:stCondLst>
                                            </p:cTn>
                                            <p:tgtEl>
                                              <p:spTgt spid="2"/>
                                            </p:tgtEl>
                                            <p:attrNameLst>
                                              <p:attrName>style.visibility</p:attrName>
                                            </p:attrNameLst>
                                          </p:cBhvr>
                                          <p:to>
                                            <p:strVal val="visible"/>
                                          </p:to>
                                        </p:set>
                                        <p:animEffect transition="in" filter="barn(inVertical)">
                                          <p:cBhvr>
                                            <p:cTn id="137" dur="500"/>
                                            <p:tgtEl>
                                              <p:spTgt spid="2"/>
                                            </p:tgtEl>
                                          </p:cBhvr>
                                        </p:animEffect>
                                      </p:childTnLst>
                                    </p:cTn>
                                  </p:par>
                                </p:childTnLst>
                              </p:cTn>
                            </p:par>
                          </p:childTnLst>
                        </p:cTn>
                      </p:par>
                      <p:par>
                        <p:cTn id="138" fill="hold">
                          <p:stCondLst>
                            <p:cond delay="indefinite"/>
                          </p:stCondLst>
                          <p:childTnLst>
                            <p:par>
                              <p:cTn id="139" fill="hold">
                                <p:stCondLst>
                                  <p:cond delay="0"/>
                                </p:stCondLst>
                                <p:childTnLst>
                                  <p:par>
                                    <p:cTn id="140" presetID="6" presetClass="entr" presetSubtype="16" fill="hold" grpId="0" nodeType="clickEffect">
                                      <p:stCondLst>
                                        <p:cond delay="0"/>
                                      </p:stCondLst>
                                      <p:childTnLst>
                                        <p:set>
                                          <p:cBhvr>
                                            <p:cTn id="141" dur="1" fill="hold">
                                              <p:stCondLst>
                                                <p:cond delay="0"/>
                                              </p:stCondLst>
                                            </p:cTn>
                                            <p:tgtEl>
                                              <p:spTgt spid="28"/>
                                            </p:tgtEl>
                                            <p:attrNameLst>
                                              <p:attrName>style.visibility</p:attrName>
                                            </p:attrNameLst>
                                          </p:cBhvr>
                                          <p:to>
                                            <p:strVal val="visible"/>
                                          </p:to>
                                        </p:set>
                                        <p:animEffect transition="in" filter="circle(in)">
                                          <p:cBhvr>
                                            <p:cTn id="142"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animBg="1"/>
          <p:bldP spid="164" grpId="0" animBg="1"/>
          <p:bldP spid="60" grpId="0"/>
          <p:bldP spid="63" grpId="0"/>
          <p:bldP spid="65" grpId="0"/>
          <p:bldP spid="68" grpId="0"/>
          <p:bldP spid="69" grpId="0"/>
          <p:bldP spid="28" grpId="0" animBg="1"/>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1000"/>
                                            <p:tgtEl>
                                              <p:spTgt spid="164"/>
                                            </p:tgtEl>
                                          </p:cBhvr>
                                        </p:animEffect>
                                        <p:anim calcmode="lin" valueType="num">
                                          <p:cBhvr>
                                            <p:cTn id="8" dur="1000" fill="hold"/>
                                            <p:tgtEl>
                                              <p:spTgt spid="164"/>
                                            </p:tgtEl>
                                            <p:attrNameLst>
                                              <p:attrName>ppt_x</p:attrName>
                                            </p:attrNameLst>
                                          </p:cBhvr>
                                          <p:tavLst>
                                            <p:tav tm="0">
                                              <p:val>
                                                <p:strVal val="#ppt_x"/>
                                              </p:val>
                                            </p:tav>
                                            <p:tav tm="100000">
                                              <p:val>
                                                <p:strVal val="#ppt_x"/>
                                              </p:val>
                                            </p:tav>
                                          </p:tavLst>
                                        </p:anim>
                                        <p:anim calcmode="lin" valueType="num">
                                          <p:cBhvr>
                                            <p:cTn id="9" dur="1000" fill="hold"/>
                                            <p:tgtEl>
                                              <p:spTgt spid="16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163"/>
                                            </p:tgtEl>
                                            <p:attrNameLst>
                                              <p:attrName>style.visibility</p:attrName>
                                            </p:attrNameLst>
                                          </p:cBhvr>
                                          <p:to>
                                            <p:strVal val="visible"/>
                                          </p:to>
                                        </p:set>
                                        <p:animEffect transition="in" filter="fade">
                                          <p:cBhvr>
                                            <p:cTn id="12" dur="1000"/>
                                            <p:tgtEl>
                                              <p:spTgt spid="163"/>
                                            </p:tgtEl>
                                          </p:cBhvr>
                                        </p:animEffect>
                                        <p:anim calcmode="lin" valueType="num">
                                          <p:cBhvr>
                                            <p:cTn id="13" dur="1000" fill="hold"/>
                                            <p:tgtEl>
                                              <p:spTgt spid="163"/>
                                            </p:tgtEl>
                                            <p:attrNameLst>
                                              <p:attrName>ppt_x</p:attrName>
                                            </p:attrNameLst>
                                          </p:cBhvr>
                                          <p:tavLst>
                                            <p:tav tm="0">
                                              <p:val>
                                                <p:strVal val="#ppt_x"/>
                                              </p:val>
                                            </p:tav>
                                            <p:tav tm="100000">
                                              <p:val>
                                                <p:strVal val="#ppt_x"/>
                                              </p:val>
                                            </p:tav>
                                          </p:tavLst>
                                        </p:anim>
                                        <p:anim calcmode="lin" valueType="num">
                                          <p:cBhvr>
                                            <p:cTn id="14" dur="1000" fill="hold"/>
                                            <p:tgtEl>
                                              <p:spTgt spid="16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50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2500"/>
                                      </p:stCondLst>
                                      <p:childTnLst>
                                        <p:set>
                                          <p:cBhvr>
                                            <p:cTn id="21" dur="1" fill="hold">
                                              <p:stCondLst>
                                                <p:cond delay="0"/>
                                              </p:stCondLst>
                                            </p:cTn>
                                            <p:tgtEl>
                                              <p:spTgt spid="112"/>
                                            </p:tgtEl>
                                            <p:attrNameLst>
                                              <p:attrName>style.visibility</p:attrName>
                                            </p:attrNameLst>
                                          </p:cBhvr>
                                          <p:to>
                                            <p:strVal val="visible"/>
                                          </p:to>
                                        </p:set>
                                        <p:anim calcmode="lin" valueType="num">
                                          <p:cBhvr additive="base">
                                            <p:cTn id="22" dur="1250" fill="hold"/>
                                            <p:tgtEl>
                                              <p:spTgt spid="112"/>
                                            </p:tgtEl>
                                            <p:attrNameLst>
                                              <p:attrName>ppt_x</p:attrName>
                                            </p:attrNameLst>
                                          </p:cBhvr>
                                          <p:tavLst>
                                            <p:tav tm="0">
                                              <p:val>
                                                <p:strVal val="#ppt_x"/>
                                              </p:val>
                                            </p:tav>
                                            <p:tav tm="100000">
                                              <p:val>
                                                <p:strVal val="#ppt_x"/>
                                              </p:val>
                                            </p:tav>
                                          </p:tavLst>
                                        </p:anim>
                                        <p:anim calcmode="lin" valueType="num">
                                          <p:cBhvr additive="base">
                                            <p:cTn id="23" dur="1250" fill="hold"/>
                                            <p:tgtEl>
                                              <p:spTgt spid="112"/>
                                            </p:tgtEl>
                                            <p:attrNameLst>
                                              <p:attrName>ppt_y</p:attrName>
                                            </p:attrNameLst>
                                          </p:cBhvr>
                                          <p:tavLst>
                                            <p:tav tm="0">
                                              <p:val>
                                                <p:strVal val="1+#ppt_h/2"/>
                                              </p:val>
                                            </p:tav>
                                            <p:tav tm="100000">
                                              <p:val>
                                                <p:strVal val="#ppt_y"/>
                                              </p:val>
                                            </p:tav>
                                          </p:tavLst>
                                        </p:anim>
                                      </p:childTnLst>
                                    </p:cTn>
                                  </p:par>
                                  <p:par>
                                    <p:cTn id="24" presetID="53" presetClass="entr" presetSubtype="16" fill="hold" nodeType="withEffect">
                                      <p:stCondLst>
                                        <p:cond delay="67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par>
                                    <p:cTn id="29" presetID="53" presetClass="entr" presetSubtype="16" fill="hold" nodeType="withEffect">
                                      <p:stCondLst>
                                        <p:cond delay="725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par>
                                    <p:cTn id="34" presetID="53" presetClass="entr" presetSubtype="16" fill="hold" nodeType="withEffect">
                                      <p:stCondLst>
                                        <p:cond delay="775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32" presetClass="emph" presetSubtype="0" fill="hold" nodeType="withEffect">
                                      <p:stCondLst>
                                        <p:cond delay="8250"/>
                                      </p:stCondLst>
                                      <p:childTnLst>
                                        <p:animRot by="120000">
                                          <p:cBhvr>
                                            <p:cTn id="40" dur="100" fill="hold">
                                              <p:stCondLst>
                                                <p:cond delay="0"/>
                                              </p:stCondLst>
                                            </p:cTn>
                                            <p:tgtEl>
                                              <p:spTgt spid="17"/>
                                            </p:tgtEl>
                                            <p:attrNameLst>
                                              <p:attrName>r</p:attrName>
                                            </p:attrNameLst>
                                          </p:cBhvr>
                                        </p:animRot>
                                        <p:animRot by="-240000">
                                          <p:cBhvr>
                                            <p:cTn id="41" dur="200" fill="hold">
                                              <p:stCondLst>
                                                <p:cond delay="200"/>
                                              </p:stCondLst>
                                            </p:cTn>
                                            <p:tgtEl>
                                              <p:spTgt spid="17"/>
                                            </p:tgtEl>
                                            <p:attrNameLst>
                                              <p:attrName>r</p:attrName>
                                            </p:attrNameLst>
                                          </p:cBhvr>
                                        </p:animRot>
                                        <p:animRot by="240000">
                                          <p:cBhvr>
                                            <p:cTn id="42" dur="200" fill="hold">
                                              <p:stCondLst>
                                                <p:cond delay="400"/>
                                              </p:stCondLst>
                                            </p:cTn>
                                            <p:tgtEl>
                                              <p:spTgt spid="17"/>
                                            </p:tgtEl>
                                            <p:attrNameLst>
                                              <p:attrName>r</p:attrName>
                                            </p:attrNameLst>
                                          </p:cBhvr>
                                        </p:animRot>
                                        <p:animRot by="-240000">
                                          <p:cBhvr>
                                            <p:cTn id="43" dur="200" fill="hold">
                                              <p:stCondLst>
                                                <p:cond delay="600"/>
                                              </p:stCondLst>
                                            </p:cTn>
                                            <p:tgtEl>
                                              <p:spTgt spid="17"/>
                                            </p:tgtEl>
                                            <p:attrNameLst>
                                              <p:attrName>r</p:attrName>
                                            </p:attrNameLst>
                                          </p:cBhvr>
                                        </p:animRot>
                                        <p:animRot by="120000">
                                          <p:cBhvr>
                                            <p:cTn id="44" dur="200" fill="hold">
                                              <p:stCondLst>
                                                <p:cond delay="800"/>
                                              </p:stCondLst>
                                            </p:cTn>
                                            <p:tgtEl>
                                              <p:spTgt spid="17"/>
                                            </p:tgtEl>
                                            <p:attrNameLst>
                                              <p:attrName>r</p:attrName>
                                            </p:attrNameLst>
                                          </p:cBhvr>
                                        </p:animRot>
                                      </p:childTnLst>
                                    </p:cTn>
                                  </p:par>
                                  <p:par>
                                    <p:cTn id="45" presetID="22" presetClass="entr" presetSubtype="8" fill="hold" nodeType="withEffect">
                                      <p:stCondLst>
                                        <p:cond delay="875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32" presetClass="emph" presetSubtype="0" fill="hold" nodeType="withEffect">
                                      <p:stCondLst>
                                        <p:cond delay="10250"/>
                                      </p:stCondLst>
                                      <p:childTnLst>
                                        <p:animRot by="120000">
                                          <p:cBhvr>
                                            <p:cTn id="49" dur="100" fill="hold">
                                              <p:stCondLst>
                                                <p:cond delay="0"/>
                                              </p:stCondLst>
                                            </p:cTn>
                                            <p:tgtEl>
                                              <p:spTgt spid="16"/>
                                            </p:tgtEl>
                                            <p:attrNameLst>
                                              <p:attrName>r</p:attrName>
                                            </p:attrNameLst>
                                          </p:cBhvr>
                                        </p:animRot>
                                        <p:animRot by="-240000">
                                          <p:cBhvr>
                                            <p:cTn id="50" dur="200" fill="hold">
                                              <p:stCondLst>
                                                <p:cond delay="200"/>
                                              </p:stCondLst>
                                            </p:cTn>
                                            <p:tgtEl>
                                              <p:spTgt spid="16"/>
                                            </p:tgtEl>
                                            <p:attrNameLst>
                                              <p:attrName>r</p:attrName>
                                            </p:attrNameLst>
                                          </p:cBhvr>
                                        </p:animRot>
                                        <p:animRot by="240000">
                                          <p:cBhvr>
                                            <p:cTn id="51" dur="200" fill="hold">
                                              <p:stCondLst>
                                                <p:cond delay="400"/>
                                              </p:stCondLst>
                                            </p:cTn>
                                            <p:tgtEl>
                                              <p:spTgt spid="16"/>
                                            </p:tgtEl>
                                            <p:attrNameLst>
                                              <p:attrName>r</p:attrName>
                                            </p:attrNameLst>
                                          </p:cBhvr>
                                        </p:animRot>
                                        <p:animRot by="-240000">
                                          <p:cBhvr>
                                            <p:cTn id="52" dur="200" fill="hold">
                                              <p:stCondLst>
                                                <p:cond delay="600"/>
                                              </p:stCondLst>
                                            </p:cTn>
                                            <p:tgtEl>
                                              <p:spTgt spid="16"/>
                                            </p:tgtEl>
                                            <p:attrNameLst>
                                              <p:attrName>r</p:attrName>
                                            </p:attrNameLst>
                                          </p:cBhvr>
                                        </p:animRot>
                                        <p:animRot by="120000">
                                          <p:cBhvr>
                                            <p:cTn id="53" dur="200" fill="hold">
                                              <p:stCondLst>
                                                <p:cond delay="800"/>
                                              </p:stCondLst>
                                            </p:cTn>
                                            <p:tgtEl>
                                              <p:spTgt spid="16"/>
                                            </p:tgtEl>
                                            <p:attrNameLst>
                                              <p:attrName>r</p:attrName>
                                            </p:attrNameLst>
                                          </p:cBhvr>
                                        </p:animRot>
                                      </p:childTnLst>
                                    </p:cTn>
                                  </p:par>
                                  <p:par>
                                    <p:cTn id="54" presetID="22" presetClass="entr" presetSubtype="2" fill="hold" nodeType="withEffect">
                                      <p:stCondLst>
                                        <p:cond delay="10750"/>
                                      </p:stCondLst>
                                      <p:childTnLst>
                                        <p:set>
                                          <p:cBhvr>
                                            <p:cTn id="55" dur="1" fill="hold">
                                              <p:stCondLst>
                                                <p:cond delay="0"/>
                                              </p:stCondLst>
                                            </p:cTn>
                                            <p:tgtEl>
                                              <p:spTgt spid="30"/>
                                            </p:tgtEl>
                                            <p:attrNameLst>
                                              <p:attrName>style.visibility</p:attrName>
                                            </p:attrNameLst>
                                          </p:cBhvr>
                                          <p:to>
                                            <p:strVal val="visible"/>
                                          </p:to>
                                        </p:set>
                                        <p:animEffect transition="in" filter="wipe(right)">
                                          <p:cBhvr>
                                            <p:cTn id="56" dur="500"/>
                                            <p:tgtEl>
                                              <p:spTgt spid="30"/>
                                            </p:tgtEl>
                                          </p:cBhvr>
                                        </p:animEffect>
                                      </p:childTnLst>
                                    </p:cTn>
                                  </p:par>
                                  <p:par>
                                    <p:cTn id="57" presetID="32" presetClass="emph" presetSubtype="0" fill="hold" nodeType="withEffect">
                                      <p:stCondLst>
                                        <p:cond delay="12500"/>
                                      </p:stCondLst>
                                      <p:childTnLst>
                                        <p:animRot by="120000">
                                          <p:cBhvr>
                                            <p:cTn id="58" dur="100" fill="hold">
                                              <p:stCondLst>
                                                <p:cond delay="0"/>
                                              </p:stCondLst>
                                            </p:cTn>
                                            <p:tgtEl>
                                              <p:spTgt spid="15"/>
                                            </p:tgtEl>
                                            <p:attrNameLst>
                                              <p:attrName>r</p:attrName>
                                            </p:attrNameLst>
                                          </p:cBhvr>
                                        </p:animRot>
                                        <p:animRot by="-240000">
                                          <p:cBhvr>
                                            <p:cTn id="59" dur="200" fill="hold">
                                              <p:stCondLst>
                                                <p:cond delay="200"/>
                                              </p:stCondLst>
                                            </p:cTn>
                                            <p:tgtEl>
                                              <p:spTgt spid="15"/>
                                            </p:tgtEl>
                                            <p:attrNameLst>
                                              <p:attrName>r</p:attrName>
                                            </p:attrNameLst>
                                          </p:cBhvr>
                                        </p:animRot>
                                        <p:animRot by="240000">
                                          <p:cBhvr>
                                            <p:cTn id="60" dur="200" fill="hold">
                                              <p:stCondLst>
                                                <p:cond delay="400"/>
                                              </p:stCondLst>
                                            </p:cTn>
                                            <p:tgtEl>
                                              <p:spTgt spid="15"/>
                                            </p:tgtEl>
                                            <p:attrNameLst>
                                              <p:attrName>r</p:attrName>
                                            </p:attrNameLst>
                                          </p:cBhvr>
                                        </p:animRot>
                                        <p:animRot by="-240000">
                                          <p:cBhvr>
                                            <p:cTn id="61" dur="200" fill="hold">
                                              <p:stCondLst>
                                                <p:cond delay="600"/>
                                              </p:stCondLst>
                                            </p:cTn>
                                            <p:tgtEl>
                                              <p:spTgt spid="15"/>
                                            </p:tgtEl>
                                            <p:attrNameLst>
                                              <p:attrName>r</p:attrName>
                                            </p:attrNameLst>
                                          </p:cBhvr>
                                        </p:animRot>
                                        <p:animRot by="120000">
                                          <p:cBhvr>
                                            <p:cTn id="62" dur="200" fill="hold">
                                              <p:stCondLst>
                                                <p:cond delay="800"/>
                                              </p:stCondLst>
                                            </p:cTn>
                                            <p:tgtEl>
                                              <p:spTgt spid="15"/>
                                            </p:tgtEl>
                                            <p:attrNameLst>
                                              <p:attrName>r</p:attrName>
                                            </p:attrNameLst>
                                          </p:cBhvr>
                                        </p:animRot>
                                      </p:childTnLst>
                                    </p:cTn>
                                  </p:par>
                                  <p:par>
                                    <p:cTn id="63" presetID="22" presetClass="entr" presetSubtype="8" fill="hold" nodeType="withEffect">
                                      <p:stCondLst>
                                        <p:cond delay="13000"/>
                                      </p:stCondLst>
                                      <p:childTnLst>
                                        <p:set>
                                          <p:cBhvr>
                                            <p:cTn id="64" dur="1" fill="hold">
                                              <p:stCondLst>
                                                <p:cond delay="0"/>
                                              </p:stCondLst>
                                            </p:cTn>
                                            <p:tgtEl>
                                              <p:spTgt spid="37"/>
                                            </p:tgtEl>
                                            <p:attrNameLst>
                                              <p:attrName>style.visibility</p:attrName>
                                            </p:attrNameLst>
                                          </p:cBhvr>
                                          <p:to>
                                            <p:strVal val="visible"/>
                                          </p:to>
                                        </p:set>
                                        <p:animEffect transition="in" filter="wipe(left)">
                                          <p:cBhvr>
                                            <p:cTn id="65" dur="500"/>
                                            <p:tgtEl>
                                              <p:spTgt spid="37"/>
                                            </p:tgtEl>
                                          </p:cBhvr>
                                        </p:animEffect>
                                      </p:childTnLst>
                                    </p:cTn>
                                  </p:par>
                                  <p:par>
                                    <p:cTn id="66" presetID="53" presetClass="entr" presetSubtype="16" fill="hold" nodeType="withEffect">
                                      <p:stCondLst>
                                        <p:cond delay="675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par>
                                    <p:cTn id="71" presetID="32" presetClass="emph" presetSubtype="0" fill="hold" nodeType="withEffect">
                                      <p:stCondLst>
                                        <p:cond delay="8250"/>
                                      </p:stCondLst>
                                      <p:childTnLst>
                                        <p:animRot by="120000">
                                          <p:cBhvr>
                                            <p:cTn id="72" dur="100" fill="hold">
                                              <p:stCondLst>
                                                <p:cond delay="0"/>
                                              </p:stCondLst>
                                            </p:cTn>
                                            <p:tgtEl>
                                              <p:spTgt spid="51"/>
                                            </p:tgtEl>
                                            <p:attrNameLst>
                                              <p:attrName>r</p:attrName>
                                            </p:attrNameLst>
                                          </p:cBhvr>
                                        </p:animRot>
                                        <p:animRot by="-240000">
                                          <p:cBhvr>
                                            <p:cTn id="73" dur="200" fill="hold">
                                              <p:stCondLst>
                                                <p:cond delay="200"/>
                                              </p:stCondLst>
                                            </p:cTn>
                                            <p:tgtEl>
                                              <p:spTgt spid="51"/>
                                            </p:tgtEl>
                                            <p:attrNameLst>
                                              <p:attrName>r</p:attrName>
                                            </p:attrNameLst>
                                          </p:cBhvr>
                                        </p:animRot>
                                        <p:animRot by="240000">
                                          <p:cBhvr>
                                            <p:cTn id="74" dur="200" fill="hold">
                                              <p:stCondLst>
                                                <p:cond delay="400"/>
                                              </p:stCondLst>
                                            </p:cTn>
                                            <p:tgtEl>
                                              <p:spTgt spid="51"/>
                                            </p:tgtEl>
                                            <p:attrNameLst>
                                              <p:attrName>r</p:attrName>
                                            </p:attrNameLst>
                                          </p:cBhvr>
                                        </p:animRot>
                                        <p:animRot by="-240000">
                                          <p:cBhvr>
                                            <p:cTn id="75" dur="200" fill="hold">
                                              <p:stCondLst>
                                                <p:cond delay="600"/>
                                              </p:stCondLst>
                                            </p:cTn>
                                            <p:tgtEl>
                                              <p:spTgt spid="51"/>
                                            </p:tgtEl>
                                            <p:attrNameLst>
                                              <p:attrName>r</p:attrName>
                                            </p:attrNameLst>
                                          </p:cBhvr>
                                        </p:animRot>
                                        <p:animRot by="120000">
                                          <p:cBhvr>
                                            <p:cTn id="76" dur="200" fill="hold">
                                              <p:stCondLst>
                                                <p:cond delay="800"/>
                                              </p:stCondLst>
                                            </p:cTn>
                                            <p:tgtEl>
                                              <p:spTgt spid="51"/>
                                            </p:tgtEl>
                                            <p:attrNameLst>
                                              <p:attrName>r</p:attrName>
                                            </p:attrNameLst>
                                          </p:cBhvr>
                                        </p:animRot>
                                      </p:childTnLst>
                                    </p:cTn>
                                  </p:par>
                                  <p:par>
                                    <p:cTn id="77" presetID="53" presetClass="entr" presetSubtype="16" fill="hold" nodeType="withEffect">
                                      <p:stCondLst>
                                        <p:cond delay="725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par>
                                    <p:cTn id="82" presetID="32" presetClass="emph" presetSubtype="0" fill="hold" nodeType="withEffect">
                                      <p:stCondLst>
                                        <p:cond delay="10250"/>
                                      </p:stCondLst>
                                      <p:childTnLst>
                                        <p:animRot by="120000">
                                          <p:cBhvr>
                                            <p:cTn id="83" dur="100" fill="hold">
                                              <p:stCondLst>
                                                <p:cond delay="0"/>
                                              </p:stCondLst>
                                            </p:cTn>
                                            <p:tgtEl>
                                              <p:spTgt spid="54"/>
                                            </p:tgtEl>
                                            <p:attrNameLst>
                                              <p:attrName>r</p:attrName>
                                            </p:attrNameLst>
                                          </p:cBhvr>
                                        </p:animRot>
                                        <p:animRot by="-240000">
                                          <p:cBhvr>
                                            <p:cTn id="84" dur="200" fill="hold">
                                              <p:stCondLst>
                                                <p:cond delay="200"/>
                                              </p:stCondLst>
                                            </p:cTn>
                                            <p:tgtEl>
                                              <p:spTgt spid="54"/>
                                            </p:tgtEl>
                                            <p:attrNameLst>
                                              <p:attrName>r</p:attrName>
                                            </p:attrNameLst>
                                          </p:cBhvr>
                                        </p:animRot>
                                        <p:animRot by="240000">
                                          <p:cBhvr>
                                            <p:cTn id="85" dur="200" fill="hold">
                                              <p:stCondLst>
                                                <p:cond delay="400"/>
                                              </p:stCondLst>
                                            </p:cTn>
                                            <p:tgtEl>
                                              <p:spTgt spid="54"/>
                                            </p:tgtEl>
                                            <p:attrNameLst>
                                              <p:attrName>r</p:attrName>
                                            </p:attrNameLst>
                                          </p:cBhvr>
                                        </p:animRot>
                                        <p:animRot by="-240000">
                                          <p:cBhvr>
                                            <p:cTn id="86" dur="200" fill="hold">
                                              <p:stCondLst>
                                                <p:cond delay="600"/>
                                              </p:stCondLst>
                                            </p:cTn>
                                            <p:tgtEl>
                                              <p:spTgt spid="54"/>
                                            </p:tgtEl>
                                            <p:attrNameLst>
                                              <p:attrName>r</p:attrName>
                                            </p:attrNameLst>
                                          </p:cBhvr>
                                        </p:animRot>
                                        <p:animRot by="120000">
                                          <p:cBhvr>
                                            <p:cTn id="87" dur="200" fill="hold">
                                              <p:stCondLst>
                                                <p:cond delay="800"/>
                                              </p:stCondLst>
                                            </p:cTn>
                                            <p:tgtEl>
                                              <p:spTgt spid="54"/>
                                            </p:tgtEl>
                                            <p:attrNameLst>
                                              <p:attrName>r</p:attrName>
                                            </p:attrNameLst>
                                          </p:cBhvr>
                                        </p:animRot>
                                      </p:childTnLst>
                                    </p:cTn>
                                  </p:par>
                                  <p:par>
                                    <p:cTn id="88" presetID="53" presetClass="entr" presetSubtype="16" fill="hold" nodeType="withEffect">
                                      <p:stCondLst>
                                        <p:cond delay="7750"/>
                                      </p:stCondLst>
                                      <p:childTnLst>
                                        <p:set>
                                          <p:cBhvr>
                                            <p:cTn id="89" dur="1" fill="hold">
                                              <p:stCondLst>
                                                <p:cond delay="0"/>
                                              </p:stCondLst>
                                            </p:cTn>
                                            <p:tgtEl>
                                              <p:spTgt spid="57"/>
                                            </p:tgtEl>
                                            <p:attrNameLst>
                                              <p:attrName>style.visibility</p:attrName>
                                            </p:attrNameLst>
                                          </p:cBhvr>
                                          <p:to>
                                            <p:strVal val="visible"/>
                                          </p:to>
                                        </p:set>
                                        <p:anim calcmode="lin" valueType="num">
                                          <p:cBhvr>
                                            <p:cTn id="90" dur="500" fill="hold"/>
                                            <p:tgtEl>
                                              <p:spTgt spid="57"/>
                                            </p:tgtEl>
                                            <p:attrNameLst>
                                              <p:attrName>ppt_w</p:attrName>
                                            </p:attrNameLst>
                                          </p:cBhvr>
                                          <p:tavLst>
                                            <p:tav tm="0">
                                              <p:val>
                                                <p:fltVal val="0"/>
                                              </p:val>
                                            </p:tav>
                                            <p:tav tm="100000">
                                              <p:val>
                                                <p:strVal val="#ppt_w"/>
                                              </p:val>
                                            </p:tav>
                                          </p:tavLst>
                                        </p:anim>
                                        <p:anim calcmode="lin" valueType="num">
                                          <p:cBhvr>
                                            <p:cTn id="91" dur="500" fill="hold"/>
                                            <p:tgtEl>
                                              <p:spTgt spid="57"/>
                                            </p:tgtEl>
                                            <p:attrNameLst>
                                              <p:attrName>ppt_h</p:attrName>
                                            </p:attrNameLst>
                                          </p:cBhvr>
                                          <p:tavLst>
                                            <p:tav tm="0">
                                              <p:val>
                                                <p:fltVal val="0"/>
                                              </p:val>
                                            </p:tav>
                                            <p:tav tm="100000">
                                              <p:val>
                                                <p:strVal val="#ppt_h"/>
                                              </p:val>
                                            </p:tav>
                                          </p:tavLst>
                                        </p:anim>
                                        <p:animEffect transition="in" filter="fade">
                                          <p:cBhvr>
                                            <p:cTn id="92" dur="500"/>
                                            <p:tgtEl>
                                              <p:spTgt spid="57"/>
                                            </p:tgtEl>
                                          </p:cBhvr>
                                        </p:animEffect>
                                      </p:childTnLst>
                                    </p:cTn>
                                  </p:par>
                                  <p:par>
                                    <p:cTn id="93" presetID="32" presetClass="emph" presetSubtype="0" fill="hold" nodeType="withEffect">
                                      <p:stCondLst>
                                        <p:cond delay="12500"/>
                                      </p:stCondLst>
                                      <p:childTnLst>
                                        <p:animRot by="120000">
                                          <p:cBhvr>
                                            <p:cTn id="94" dur="100" fill="hold">
                                              <p:stCondLst>
                                                <p:cond delay="0"/>
                                              </p:stCondLst>
                                            </p:cTn>
                                            <p:tgtEl>
                                              <p:spTgt spid="57"/>
                                            </p:tgtEl>
                                            <p:attrNameLst>
                                              <p:attrName>r</p:attrName>
                                            </p:attrNameLst>
                                          </p:cBhvr>
                                        </p:animRot>
                                        <p:animRot by="-240000">
                                          <p:cBhvr>
                                            <p:cTn id="95" dur="200" fill="hold">
                                              <p:stCondLst>
                                                <p:cond delay="200"/>
                                              </p:stCondLst>
                                            </p:cTn>
                                            <p:tgtEl>
                                              <p:spTgt spid="57"/>
                                            </p:tgtEl>
                                            <p:attrNameLst>
                                              <p:attrName>r</p:attrName>
                                            </p:attrNameLst>
                                          </p:cBhvr>
                                        </p:animRot>
                                        <p:animRot by="240000">
                                          <p:cBhvr>
                                            <p:cTn id="96" dur="200" fill="hold">
                                              <p:stCondLst>
                                                <p:cond delay="400"/>
                                              </p:stCondLst>
                                            </p:cTn>
                                            <p:tgtEl>
                                              <p:spTgt spid="57"/>
                                            </p:tgtEl>
                                            <p:attrNameLst>
                                              <p:attrName>r</p:attrName>
                                            </p:attrNameLst>
                                          </p:cBhvr>
                                        </p:animRot>
                                        <p:animRot by="-240000">
                                          <p:cBhvr>
                                            <p:cTn id="97" dur="200" fill="hold">
                                              <p:stCondLst>
                                                <p:cond delay="600"/>
                                              </p:stCondLst>
                                            </p:cTn>
                                            <p:tgtEl>
                                              <p:spTgt spid="57"/>
                                            </p:tgtEl>
                                            <p:attrNameLst>
                                              <p:attrName>r</p:attrName>
                                            </p:attrNameLst>
                                          </p:cBhvr>
                                        </p:animRot>
                                        <p:animRot by="120000">
                                          <p:cBhvr>
                                            <p:cTn id="98" dur="200" fill="hold">
                                              <p:stCondLst>
                                                <p:cond delay="800"/>
                                              </p:stCondLst>
                                            </p:cTn>
                                            <p:tgtEl>
                                              <p:spTgt spid="57"/>
                                            </p:tgtEl>
                                            <p:attrNameLst>
                                              <p:attrName>r</p:attrName>
                                            </p:attrNameLst>
                                          </p:cBhvr>
                                        </p:animRot>
                                      </p:childTnLst>
                                    </p:cTn>
                                  </p:par>
                                  <p:par>
                                    <p:cTn id="99" presetID="22" presetClass="entr" presetSubtype="8" fill="hold" nodeType="withEffect">
                                      <p:stCondLst>
                                        <p:cond delay="8750"/>
                                      </p:stCondLst>
                                      <p:childTnLst>
                                        <p:set>
                                          <p:cBhvr>
                                            <p:cTn id="100" dur="1" fill="hold">
                                              <p:stCondLst>
                                                <p:cond delay="0"/>
                                              </p:stCondLst>
                                            </p:cTn>
                                            <p:tgtEl>
                                              <p:spTgt spid="72"/>
                                            </p:tgtEl>
                                            <p:attrNameLst>
                                              <p:attrName>style.visibility</p:attrName>
                                            </p:attrNameLst>
                                          </p:cBhvr>
                                          <p:to>
                                            <p:strVal val="visible"/>
                                          </p:to>
                                        </p:set>
                                        <p:animEffect transition="in" filter="wipe(left)">
                                          <p:cBhvr>
                                            <p:cTn id="101" dur="500"/>
                                            <p:tgtEl>
                                              <p:spTgt spid="72"/>
                                            </p:tgtEl>
                                          </p:cBhvr>
                                        </p:animEffect>
                                      </p:childTnLst>
                                    </p:cTn>
                                  </p:par>
                                  <p:par>
                                    <p:cTn id="102" presetID="22" presetClass="entr" presetSubtype="2" fill="hold" nodeType="withEffect">
                                      <p:stCondLst>
                                        <p:cond delay="10750"/>
                                      </p:stCondLst>
                                      <p:childTnLst>
                                        <p:set>
                                          <p:cBhvr>
                                            <p:cTn id="103" dur="1" fill="hold">
                                              <p:stCondLst>
                                                <p:cond delay="0"/>
                                              </p:stCondLst>
                                            </p:cTn>
                                            <p:tgtEl>
                                              <p:spTgt spid="73"/>
                                            </p:tgtEl>
                                            <p:attrNameLst>
                                              <p:attrName>style.visibility</p:attrName>
                                            </p:attrNameLst>
                                          </p:cBhvr>
                                          <p:to>
                                            <p:strVal val="visible"/>
                                          </p:to>
                                        </p:set>
                                        <p:animEffect transition="in" filter="wipe(right)">
                                          <p:cBhvr>
                                            <p:cTn id="104" dur="500"/>
                                            <p:tgtEl>
                                              <p:spTgt spid="73"/>
                                            </p:tgtEl>
                                          </p:cBhvr>
                                        </p:animEffect>
                                      </p:childTnLst>
                                    </p:cTn>
                                  </p:par>
                                  <p:par>
                                    <p:cTn id="105" presetID="22" presetClass="entr" presetSubtype="8" fill="hold" nodeType="withEffect">
                                      <p:stCondLst>
                                        <p:cond delay="13000"/>
                                      </p:stCondLst>
                                      <p:childTnLst>
                                        <p:set>
                                          <p:cBhvr>
                                            <p:cTn id="106" dur="1" fill="hold">
                                              <p:stCondLst>
                                                <p:cond delay="0"/>
                                              </p:stCondLst>
                                            </p:cTn>
                                            <p:tgtEl>
                                              <p:spTgt spid="74"/>
                                            </p:tgtEl>
                                            <p:attrNameLst>
                                              <p:attrName>style.visibility</p:attrName>
                                            </p:attrNameLst>
                                          </p:cBhvr>
                                          <p:to>
                                            <p:strVal val="visible"/>
                                          </p:to>
                                        </p:set>
                                        <p:animEffect transition="in" filter="wipe(left)">
                                          <p:cBhvr>
                                            <p:cTn id="107" dur="500"/>
                                            <p:tgtEl>
                                              <p:spTgt spid="74"/>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grpId="0" nodeType="clickEffect">
                                      <p:stCondLst>
                                        <p:cond delay="0"/>
                                      </p:stCondLst>
                                      <p:childTnLst>
                                        <p:set>
                                          <p:cBhvr>
                                            <p:cTn id="111" dur="1" fill="hold">
                                              <p:stCondLst>
                                                <p:cond delay="0"/>
                                              </p:stCondLst>
                                            </p:cTn>
                                            <p:tgtEl>
                                              <p:spTgt spid="60"/>
                                            </p:tgtEl>
                                            <p:attrNameLst>
                                              <p:attrName>style.visibility</p:attrName>
                                            </p:attrNameLst>
                                          </p:cBhvr>
                                          <p:to>
                                            <p:strVal val="visible"/>
                                          </p:to>
                                        </p:set>
                                        <p:animEffect transition="in" filter="barn(inVertical)">
                                          <p:cBhvr>
                                            <p:cTn id="112" dur="500"/>
                                            <p:tgtEl>
                                              <p:spTgt spid="60"/>
                                            </p:tgtEl>
                                          </p:cBhvr>
                                        </p:animEffec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grpId="0" nodeType="clickEffect">
                                      <p:stCondLst>
                                        <p:cond delay="0"/>
                                      </p:stCondLst>
                                      <p:childTnLst>
                                        <p:set>
                                          <p:cBhvr>
                                            <p:cTn id="116" dur="1" fill="hold">
                                              <p:stCondLst>
                                                <p:cond delay="0"/>
                                              </p:stCondLst>
                                            </p:cTn>
                                            <p:tgtEl>
                                              <p:spTgt spid="63"/>
                                            </p:tgtEl>
                                            <p:attrNameLst>
                                              <p:attrName>style.visibility</p:attrName>
                                            </p:attrNameLst>
                                          </p:cBhvr>
                                          <p:to>
                                            <p:strVal val="visible"/>
                                          </p:to>
                                        </p:set>
                                        <p:animEffect transition="in" filter="barn(inVertical)">
                                          <p:cBhvr>
                                            <p:cTn id="117" dur="500"/>
                                            <p:tgtEl>
                                              <p:spTgt spid="63"/>
                                            </p:tgtEl>
                                          </p:cBhvr>
                                        </p:animEffect>
                                      </p:childTnLst>
                                    </p:cTn>
                                  </p:par>
                                </p:childTnLst>
                              </p:cTn>
                            </p:par>
                          </p:childTnLst>
                        </p:cTn>
                      </p:par>
                      <p:par>
                        <p:cTn id="118" fill="hold">
                          <p:stCondLst>
                            <p:cond delay="indefinite"/>
                          </p:stCondLst>
                          <p:childTnLst>
                            <p:par>
                              <p:cTn id="119" fill="hold">
                                <p:stCondLst>
                                  <p:cond delay="0"/>
                                </p:stCondLst>
                                <p:childTnLst>
                                  <p:par>
                                    <p:cTn id="120" presetID="16" presetClass="entr" presetSubtype="21" fill="hold" grpId="0" nodeType="clickEffect">
                                      <p:stCondLst>
                                        <p:cond delay="0"/>
                                      </p:stCondLst>
                                      <p:childTnLst>
                                        <p:set>
                                          <p:cBhvr>
                                            <p:cTn id="121" dur="1" fill="hold">
                                              <p:stCondLst>
                                                <p:cond delay="0"/>
                                              </p:stCondLst>
                                            </p:cTn>
                                            <p:tgtEl>
                                              <p:spTgt spid="65"/>
                                            </p:tgtEl>
                                            <p:attrNameLst>
                                              <p:attrName>style.visibility</p:attrName>
                                            </p:attrNameLst>
                                          </p:cBhvr>
                                          <p:to>
                                            <p:strVal val="visible"/>
                                          </p:to>
                                        </p:set>
                                        <p:animEffect transition="in" filter="barn(inVertical)">
                                          <p:cBhvr>
                                            <p:cTn id="122" dur="500"/>
                                            <p:tgtEl>
                                              <p:spTgt spid="65"/>
                                            </p:tgtEl>
                                          </p:cBhvr>
                                        </p:animEffect>
                                      </p:childTnLst>
                                    </p:cTn>
                                  </p:par>
                                </p:childTnLst>
                              </p:cTn>
                            </p:par>
                          </p:childTnLst>
                        </p:cTn>
                      </p:par>
                      <p:par>
                        <p:cTn id="123" fill="hold">
                          <p:stCondLst>
                            <p:cond delay="indefinite"/>
                          </p:stCondLst>
                          <p:childTnLst>
                            <p:par>
                              <p:cTn id="124" fill="hold">
                                <p:stCondLst>
                                  <p:cond delay="0"/>
                                </p:stCondLst>
                                <p:childTnLst>
                                  <p:par>
                                    <p:cTn id="125" presetID="16" presetClass="entr" presetSubtype="21" fill="hold" grpId="0" nodeType="clickEffect">
                                      <p:stCondLst>
                                        <p:cond delay="0"/>
                                      </p:stCondLst>
                                      <p:childTnLst>
                                        <p:set>
                                          <p:cBhvr>
                                            <p:cTn id="126" dur="1" fill="hold">
                                              <p:stCondLst>
                                                <p:cond delay="0"/>
                                              </p:stCondLst>
                                            </p:cTn>
                                            <p:tgtEl>
                                              <p:spTgt spid="68"/>
                                            </p:tgtEl>
                                            <p:attrNameLst>
                                              <p:attrName>style.visibility</p:attrName>
                                            </p:attrNameLst>
                                          </p:cBhvr>
                                          <p:to>
                                            <p:strVal val="visible"/>
                                          </p:to>
                                        </p:set>
                                        <p:animEffect transition="in" filter="barn(inVertical)">
                                          <p:cBhvr>
                                            <p:cTn id="127" dur="500"/>
                                            <p:tgtEl>
                                              <p:spTgt spid="68"/>
                                            </p:tgtEl>
                                          </p:cBhvr>
                                        </p:animEffect>
                                      </p:childTnLst>
                                    </p:cTn>
                                  </p:par>
                                </p:childTnLst>
                              </p:cTn>
                            </p:par>
                          </p:childTnLst>
                        </p:cTn>
                      </p:par>
                      <p:par>
                        <p:cTn id="128" fill="hold">
                          <p:stCondLst>
                            <p:cond delay="indefinite"/>
                          </p:stCondLst>
                          <p:childTnLst>
                            <p:par>
                              <p:cTn id="129" fill="hold">
                                <p:stCondLst>
                                  <p:cond delay="0"/>
                                </p:stCondLst>
                                <p:childTnLst>
                                  <p:par>
                                    <p:cTn id="130" presetID="16" presetClass="entr" presetSubtype="21" fill="hold" grpId="0" nodeType="clickEffect">
                                      <p:stCondLst>
                                        <p:cond delay="0"/>
                                      </p:stCondLst>
                                      <p:childTnLst>
                                        <p:set>
                                          <p:cBhvr>
                                            <p:cTn id="131" dur="1" fill="hold">
                                              <p:stCondLst>
                                                <p:cond delay="0"/>
                                              </p:stCondLst>
                                            </p:cTn>
                                            <p:tgtEl>
                                              <p:spTgt spid="69"/>
                                            </p:tgtEl>
                                            <p:attrNameLst>
                                              <p:attrName>style.visibility</p:attrName>
                                            </p:attrNameLst>
                                          </p:cBhvr>
                                          <p:to>
                                            <p:strVal val="visible"/>
                                          </p:to>
                                        </p:set>
                                        <p:animEffect transition="in" filter="barn(inVertical)">
                                          <p:cBhvr>
                                            <p:cTn id="132" dur="500"/>
                                            <p:tgtEl>
                                              <p:spTgt spid="69"/>
                                            </p:tgtEl>
                                          </p:cBhvr>
                                        </p:animEffect>
                                      </p:childTnLst>
                                    </p:cTn>
                                  </p:par>
                                </p:childTnLst>
                              </p:cTn>
                            </p:par>
                          </p:childTnLst>
                        </p:cTn>
                      </p:par>
                      <p:par>
                        <p:cTn id="133" fill="hold">
                          <p:stCondLst>
                            <p:cond delay="indefinite"/>
                          </p:stCondLst>
                          <p:childTnLst>
                            <p:par>
                              <p:cTn id="134" fill="hold">
                                <p:stCondLst>
                                  <p:cond delay="0"/>
                                </p:stCondLst>
                                <p:childTnLst>
                                  <p:par>
                                    <p:cTn id="135" presetID="16" presetClass="entr" presetSubtype="21" fill="hold" grpId="0" nodeType="clickEffect">
                                      <p:stCondLst>
                                        <p:cond delay="0"/>
                                      </p:stCondLst>
                                      <p:childTnLst>
                                        <p:set>
                                          <p:cBhvr>
                                            <p:cTn id="136" dur="1" fill="hold">
                                              <p:stCondLst>
                                                <p:cond delay="0"/>
                                              </p:stCondLst>
                                            </p:cTn>
                                            <p:tgtEl>
                                              <p:spTgt spid="2"/>
                                            </p:tgtEl>
                                            <p:attrNameLst>
                                              <p:attrName>style.visibility</p:attrName>
                                            </p:attrNameLst>
                                          </p:cBhvr>
                                          <p:to>
                                            <p:strVal val="visible"/>
                                          </p:to>
                                        </p:set>
                                        <p:animEffect transition="in" filter="barn(inVertical)">
                                          <p:cBhvr>
                                            <p:cTn id="137" dur="500"/>
                                            <p:tgtEl>
                                              <p:spTgt spid="2"/>
                                            </p:tgtEl>
                                          </p:cBhvr>
                                        </p:animEffect>
                                      </p:childTnLst>
                                    </p:cTn>
                                  </p:par>
                                </p:childTnLst>
                              </p:cTn>
                            </p:par>
                          </p:childTnLst>
                        </p:cTn>
                      </p:par>
                      <p:par>
                        <p:cTn id="138" fill="hold">
                          <p:stCondLst>
                            <p:cond delay="indefinite"/>
                          </p:stCondLst>
                          <p:childTnLst>
                            <p:par>
                              <p:cTn id="139" fill="hold">
                                <p:stCondLst>
                                  <p:cond delay="0"/>
                                </p:stCondLst>
                                <p:childTnLst>
                                  <p:par>
                                    <p:cTn id="140" presetID="6" presetClass="entr" presetSubtype="16" fill="hold" grpId="0" nodeType="clickEffect">
                                      <p:stCondLst>
                                        <p:cond delay="0"/>
                                      </p:stCondLst>
                                      <p:childTnLst>
                                        <p:set>
                                          <p:cBhvr>
                                            <p:cTn id="141" dur="1" fill="hold">
                                              <p:stCondLst>
                                                <p:cond delay="0"/>
                                              </p:stCondLst>
                                            </p:cTn>
                                            <p:tgtEl>
                                              <p:spTgt spid="28"/>
                                            </p:tgtEl>
                                            <p:attrNameLst>
                                              <p:attrName>style.visibility</p:attrName>
                                            </p:attrNameLst>
                                          </p:cBhvr>
                                          <p:to>
                                            <p:strVal val="visible"/>
                                          </p:to>
                                        </p:set>
                                        <p:animEffect transition="in" filter="circle(in)">
                                          <p:cBhvr>
                                            <p:cTn id="142"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animBg="1"/>
          <p:bldP spid="164" grpId="0" animBg="1"/>
          <p:bldP spid="60" grpId="0"/>
          <p:bldP spid="63" grpId="0"/>
          <p:bldP spid="65" grpId="0"/>
          <p:bldP spid="68" grpId="0"/>
          <p:bldP spid="69" grpId="0"/>
          <p:bldP spid="28" grpId="0" animBg="1"/>
          <p:bldP spid="2"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0" y="0"/>
            <a:ext cx="12192000" cy="6950243"/>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rgbClr val="FFFFFF"/>
              </a:solidFill>
            </a:endParaRPr>
          </a:p>
        </p:txBody>
      </p:sp>
      <p:cxnSp>
        <p:nvCxnSpPr>
          <p:cNvPr id="7" name="直接连接符 6"/>
          <p:cNvCxnSpPr/>
          <p:nvPr/>
        </p:nvCxnSpPr>
        <p:spPr>
          <a:xfrm>
            <a:off x="2364369" y="3055691"/>
            <a:ext cx="3870455" cy="630195"/>
          </a:xfrm>
          <a:prstGeom prst="line">
            <a:avLst/>
          </a:prstGeom>
          <a:ln>
            <a:solidFill>
              <a:srgbClr val="22F1F6"/>
            </a:solidFill>
            <a:prstDash val="sysDash"/>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7105063" y="4911213"/>
            <a:ext cx="3625690" cy="461663"/>
          </a:xfrm>
          <a:prstGeom prst="rect">
            <a:avLst/>
          </a:prstGeom>
          <a:noFill/>
        </p:spPr>
        <p:txBody>
          <a:bodyPr wrap="square" lIns="91438" tIns="45719" rIns="91438" bIns="45719" rtlCol="0">
            <a:spAutoFit/>
          </a:bodyPr>
          <a:lstStyle/>
          <a:p>
            <a:r>
              <a:rPr lang="en-US" altLang="zh-CN" sz="2400" b="1">
                <a:solidFill>
                  <a:srgbClr val="FFFF00"/>
                </a:solidFill>
                <a:latin typeface="Times New Roman" panose="02020603050405020304" pitchFamily="18" charset="0"/>
                <a:ea typeface="微软雅黑" panose="020B0503020204020204" pitchFamily="34" charset="-122"/>
                <a:cs typeface="Times New Roman" panose="02020603050405020304" pitchFamily="18" charset="0"/>
              </a:rPr>
              <a:t>NHÂN VẬT ANH BA</a:t>
            </a:r>
            <a:endParaRPr lang="zh-CN" altLang="en-US" sz="2400" b="1" dirty="0">
              <a:solidFill>
                <a:srgbClr val="FFFF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文本框 10"/>
          <p:cNvSpPr txBox="1"/>
          <p:nvPr/>
        </p:nvSpPr>
        <p:spPr>
          <a:xfrm>
            <a:off x="892460" y="3731906"/>
            <a:ext cx="2546823" cy="830995"/>
          </a:xfrm>
          <a:prstGeom prst="rect">
            <a:avLst/>
          </a:prstGeom>
          <a:noFill/>
        </p:spPr>
        <p:txBody>
          <a:bodyPr wrap="square" lIns="91438" tIns="45719" rIns="91438" bIns="45719" rtlCol="0">
            <a:spAutoFit/>
          </a:bodyPr>
          <a:lstStyle/>
          <a:p>
            <a:r>
              <a:rPr lang="en-US" altLang="zh-CN" sz="2400" b="1">
                <a:solidFill>
                  <a:srgbClr val="FFFF00"/>
                </a:solidFill>
                <a:latin typeface="Times New Roman" panose="02020603050405020304" pitchFamily="18" charset="0"/>
                <a:cs typeface="Times New Roman" panose="02020603050405020304" pitchFamily="18" charset="0"/>
              </a:rPr>
              <a:t>BỐI CẢNH </a:t>
            </a:r>
          </a:p>
          <a:p>
            <a:r>
              <a:rPr lang="en-US" altLang="zh-CN" sz="2400" b="1">
                <a:solidFill>
                  <a:srgbClr val="FFFF00"/>
                </a:solidFill>
                <a:latin typeface="Times New Roman" panose="02020603050405020304" pitchFamily="18" charset="0"/>
                <a:cs typeface="Times New Roman" panose="02020603050405020304" pitchFamily="18" charset="0"/>
              </a:rPr>
              <a:t>CÂU CHUYỆN</a:t>
            </a:r>
            <a:endParaRPr lang="zh-CN" altLang="en-US" sz="2400" b="1" dirty="0">
              <a:solidFill>
                <a:srgbClr val="FFFF00"/>
              </a:solidFill>
              <a:latin typeface="Times New Roman" panose="02020603050405020304" pitchFamily="18" charset="0"/>
              <a:cs typeface="Times New Roman" panose="02020603050405020304" pitchFamily="18" charset="0"/>
            </a:endParaRPr>
          </a:p>
        </p:txBody>
      </p:sp>
      <p:sp>
        <p:nvSpPr>
          <p:cNvPr id="13" name="十字星 12"/>
          <p:cNvSpPr/>
          <p:nvPr/>
        </p:nvSpPr>
        <p:spPr>
          <a:xfrm>
            <a:off x="4928594" y="3031727"/>
            <a:ext cx="317500" cy="317500"/>
          </a:xfrm>
          <a:prstGeom prst="star4">
            <a:avLst/>
          </a:prstGeom>
          <a:solidFill>
            <a:srgbClr val="D6F13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rgbClr val="D6F133"/>
              </a:solidFill>
            </a:endParaRPr>
          </a:p>
        </p:txBody>
      </p:sp>
      <p:sp>
        <p:nvSpPr>
          <p:cNvPr id="14" name="十字星 13"/>
          <p:cNvSpPr/>
          <p:nvPr/>
        </p:nvSpPr>
        <p:spPr>
          <a:xfrm>
            <a:off x="7898921" y="2458029"/>
            <a:ext cx="317500" cy="317500"/>
          </a:xfrm>
          <a:prstGeom prst="star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rgbClr val="FFFFFF"/>
              </a:solidFill>
            </a:endParaRPr>
          </a:p>
        </p:txBody>
      </p:sp>
      <p:sp>
        <p:nvSpPr>
          <p:cNvPr id="15" name="十字星 14"/>
          <p:cNvSpPr/>
          <p:nvPr/>
        </p:nvSpPr>
        <p:spPr>
          <a:xfrm rot="1004115">
            <a:off x="10998075" y="3056531"/>
            <a:ext cx="317500" cy="317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rgbClr val="FFFFFF"/>
              </a:solidFill>
            </a:endParaRPr>
          </a:p>
        </p:txBody>
      </p:sp>
      <p:grpSp>
        <p:nvGrpSpPr>
          <p:cNvPr id="16" name="组合 15"/>
          <p:cNvGrpSpPr/>
          <p:nvPr/>
        </p:nvGrpSpPr>
        <p:grpSpPr>
          <a:xfrm>
            <a:off x="1234395" y="2101418"/>
            <a:ext cx="1172591" cy="1179463"/>
            <a:chOff x="1267237" y="4149067"/>
            <a:chExt cx="1172591" cy="1179462"/>
          </a:xfrm>
        </p:grpSpPr>
        <p:sp>
          <p:nvSpPr>
            <p:cNvPr id="17" name="五角星 2"/>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BEEF9"/>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8" name="文本框 17"/>
            <p:cNvSpPr txBox="1"/>
            <p:nvPr/>
          </p:nvSpPr>
          <p:spPr>
            <a:xfrm>
              <a:off x="1496257" y="4521472"/>
              <a:ext cx="457176" cy="584775"/>
            </a:xfrm>
            <a:prstGeom prst="rect">
              <a:avLst/>
            </a:prstGeom>
            <a:noFill/>
            <a:ln>
              <a:noFill/>
            </a:ln>
          </p:spPr>
          <p:txBody>
            <a:bodyPr wrap="none" rtlCol="0">
              <a:spAutoFit/>
            </a:bodyPr>
            <a:lstStyle/>
            <a:p>
              <a:r>
                <a:rPr lang="en-US" altLang="zh-CN" sz="3200" dirty="0">
                  <a:ln w="25400">
                    <a:solidFill>
                      <a:srgbClr val="FF8FA7"/>
                    </a:solidFill>
                  </a:ln>
                  <a:solidFill>
                    <a:srgbClr val="FFFFFF"/>
                  </a:solidFill>
                  <a:latin typeface="方正超粗黑简体" panose="03000509000000000000" pitchFamily="65" charset="-122"/>
                  <a:ea typeface="方正超粗黑简体" panose="03000509000000000000" pitchFamily="65" charset="-122"/>
                </a:rPr>
                <a:t>01</a:t>
              </a:r>
              <a:endParaRPr lang="zh-CN" altLang="en-US" sz="3200" dirty="0">
                <a:ln w="25400">
                  <a:solidFill>
                    <a:srgbClr val="FF8FA7"/>
                  </a:solidFill>
                </a:ln>
                <a:solidFill>
                  <a:srgbClr val="FFFFFF"/>
                </a:solidFill>
                <a:latin typeface="方正超粗黑简体" panose="03000509000000000000" pitchFamily="65" charset="-122"/>
                <a:ea typeface="方正超粗黑简体" panose="03000509000000000000" pitchFamily="65" charset="-122"/>
              </a:endParaRPr>
            </a:p>
          </p:txBody>
        </p:sp>
      </p:grpSp>
      <p:grpSp>
        <p:nvGrpSpPr>
          <p:cNvPr id="19" name="组合 18"/>
          <p:cNvGrpSpPr/>
          <p:nvPr/>
        </p:nvGrpSpPr>
        <p:grpSpPr>
          <a:xfrm>
            <a:off x="6455364" y="3162066"/>
            <a:ext cx="1133041" cy="1139680"/>
            <a:chOff x="4287746" y="3033409"/>
            <a:chExt cx="1133041" cy="1139680"/>
          </a:xfrm>
        </p:grpSpPr>
        <p:sp>
          <p:nvSpPr>
            <p:cNvPr id="20" name="五角星 2"/>
            <p:cNvSpPr/>
            <p:nvPr/>
          </p:nvSpPr>
          <p:spPr>
            <a:xfrm rot="20712691">
              <a:off x="4287746" y="3033409"/>
              <a:ext cx="1133041" cy="11396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5E80E"/>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1" name="文本框 20"/>
            <p:cNvSpPr txBox="1"/>
            <p:nvPr/>
          </p:nvSpPr>
          <p:spPr>
            <a:xfrm>
              <a:off x="4493999" y="3307130"/>
              <a:ext cx="457176" cy="584775"/>
            </a:xfrm>
            <a:prstGeom prst="rect">
              <a:avLst/>
            </a:prstGeom>
            <a:noFill/>
            <a:ln>
              <a:noFill/>
            </a:ln>
          </p:spPr>
          <p:txBody>
            <a:bodyPr wrap="none" rtlCol="0">
              <a:spAutoFit/>
            </a:bodyPr>
            <a:lstStyle/>
            <a:p>
              <a:r>
                <a:rPr lang="en-US" altLang="zh-CN" sz="3200" dirty="0">
                  <a:ln w="25400">
                    <a:solidFill>
                      <a:srgbClr val="FFFFFF"/>
                    </a:solidFill>
                  </a:ln>
                  <a:latin typeface="方正超粗黑简体" panose="03000509000000000000" pitchFamily="65" charset="-122"/>
                  <a:ea typeface="方正超粗黑简体" panose="03000509000000000000" pitchFamily="65" charset="-122"/>
                </a:rPr>
                <a:t>02</a:t>
              </a:r>
              <a:endParaRPr lang="zh-CN" altLang="en-US" sz="3200" dirty="0">
                <a:ln w="25400">
                  <a:solidFill>
                    <a:srgbClr val="FFFFFF"/>
                  </a:solidFill>
                </a:ln>
                <a:latin typeface="方正超粗黑简体" panose="03000509000000000000" pitchFamily="65" charset="-122"/>
                <a:ea typeface="方正超粗黑简体" panose="03000509000000000000" pitchFamily="65" charset="-122"/>
              </a:endParaRPr>
            </a:p>
          </p:txBody>
        </p:sp>
      </p:grpSp>
      <p:sp>
        <p:nvSpPr>
          <p:cNvPr id="28" name="椭圆 27"/>
          <p:cNvSpPr/>
          <p:nvPr/>
        </p:nvSpPr>
        <p:spPr>
          <a:xfrm>
            <a:off x="1017482" y="1906514"/>
            <a:ext cx="1643449" cy="1643449"/>
          </a:xfrm>
          <a:prstGeom prst="ellipse">
            <a:avLst/>
          </a:prstGeom>
          <a:noFill/>
          <a:ln>
            <a:solidFill>
              <a:srgbClr val="22F1F6"/>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rgbClr val="FFFFFF"/>
              </a:solidFill>
            </a:endParaRPr>
          </a:p>
        </p:txBody>
      </p:sp>
      <p:sp>
        <p:nvSpPr>
          <p:cNvPr id="29" name="十字星 28"/>
          <p:cNvSpPr/>
          <p:nvPr/>
        </p:nvSpPr>
        <p:spPr>
          <a:xfrm rot="20953261">
            <a:off x="2208355" y="1920255"/>
            <a:ext cx="317500" cy="317500"/>
          </a:xfrm>
          <a:prstGeom prst="star4">
            <a:avLst/>
          </a:prstGeom>
          <a:solidFill>
            <a:srgbClr val="06E5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rgbClr val="FFFFFF"/>
              </a:solidFill>
            </a:endParaRPr>
          </a:p>
        </p:txBody>
      </p:sp>
      <p:sp>
        <p:nvSpPr>
          <p:cNvPr id="30" name="椭圆 29"/>
          <p:cNvSpPr/>
          <p:nvPr/>
        </p:nvSpPr>
        <p:spPr>
          <a:xfrm>
            <a:off x="6234824" y="2942047"/>
            <a:ext cx="1643449" cy="1643449"/>
          </a:xfrm>
          <a:prstGeom prst="ellipse">
            <a:avLst/>
          </a:prstGeom>
          <a:noFill/>
          <a:ln>
            <a:solidFill>
              <a:srgbClr val="D6F133"/>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rgbClr val="FFFFFF"/>
              </a:solidFill>
            </a:endParaRPr>
          </a:p>
        </p:txBody>
      </p:sp>
      <p:sp>
        <p:nvSpPr>
          <p:cNvPr id="37" name="文本框 36"/>
          <p:cNvSpPr txBox="1"/>
          <p:nvPr/>
        </p:nvSpPr>
        <p:spPr>
          <a:xfrm>
            <a:off x="2928510" y="1964109"/>
            <a:ext cx="8839025" cy="830995"/>
          </a:xfrm>
          <a:prstGeom prst="rect">
            <a:avLst/>
          </a:prstGeom>
        </p:spPr>
        <p:style>
          <a:lnRef idx="2">
            <a:schemeClr val="accent3"/>
          </a:lnRef>
          <a:fillRef idx="1">
            <a:schemeClr val="lt1"/>
          </a:fillRef>
          <a:effectRef idx="0">
            <a:schemeClr val="accent3"/>
          </a:effectRef>
          <a:fontRef idx="minor">
            <a:schemeClr val="dk1"/>
          </a:fontRef>
        </p:style>
        <p:txBody>
          <a:bodyPr wrap="square" lIns="91438" tIns="45719" rIns="91438" bIns="45719" rtlCol="0">
            <a:spAutoFit/>
          </a:bodyPr>
          <a:lstStyle/>
          <a:p>
            <a:r>
              <a:rPr lang="en-US" altLang="zh-CN" sz="4800">
                <a:solidFill>
                  <a:srgbClr val="FF0000"/>
                </a:solidFill>
                <a:latin typeface="Times New Roman" panose="02020603050405020304" pitchFamily="18" charset="0"/>
                <a:ea typeface="方正粗圆_GBK" panose="03000509000000000000" pitchFamily="65" charset="-122"/>
                <a:cs typeface="Times New Roman" panose="02020603050405020304" pitchFamily="18" charset="0"/>
              </a:rPr>
              <a:t>II. </a:t>
            </a:r>
            <a:r>
              <a:rPr lang="en-US" altLang="zh-CN" sz="4800" smtClean="0">
                <a:solidFill>
                  <a:srgbClr val="FF0000"/>
                </a:solidFill>
                <a:latin typeface="Times New Roman" panose="02020603050405020304" pitchFamily="18" charset="0"/>
                <a:ea typeface="方正粗圆_GBK" panose="03000509000000000000" pitchFamily="65" charset="-122"/>
                <a:cs typeface="Times New Roman" panose="02020603050405020304" pitchFamily="18" charset="0"/>
              </a:rPr>
              <a:t>SUY NGẪM VÀ PHẢN HỒI</a:t>
            </a:r>
            <a:endParaRPr lang="zh-CN" altLang="en-US" sz="4800" dirty="0">
              <a:solidFill>
                <a:srgbClr val="FF0000"/>
              </a:solidFill>
              <a:latin typeface="Times New Roman" panose="02020603050405020304" pitchFamily="18" charset="0"/>
              <a:ea typeface="方正粗圆_GBK" panose="03000509000000000000" pitchFamily="65" charset="-122"/>
              <a:cs typeface="Times New Roman" panose="02020603050405020304" pitchFamily="18" charset="0"/>
            </a:endParaRPr>
          </a:p>
        </p:txBody>
      </p:sp>
      <p:grpSp>
        <p:nvGrpSpPr>
          <p:cNvPr id="34" name="组合 33"/>
          <p:cNvGrpSpPr/>
          <p:nvPr/>
        </p:nvGrpSpPr>
        <p:grpSpPr>
          <a:xfrm flipV="1">
            <a:off x="0" y="68156"/>
            <a:ext cx="12191999" cy="1500430"/>
            <a:chOff x="1" y="4546271"/>
            <a:chExt cx="12191999" cy="2326243"/>
          </a:xfrm>
        </p:grpSpPr>
        <p:sp>
          <p:nvSpPr>
            <p:cNvPr id="35" name="任意多边形 34"/>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36" name="任意多边形 35"/>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45" name="组合 44"/>
          <p:cNvGrpSpPr/>
          <p:nvPr/>
        </p:nvGrpSpPr>
        <p:grpSpPr>
          <a:xfrm rot="1845734">
            <a:off x="2853710" y="1155929"/>
            <a:ext cx="1270929" cy="938559"/>
            <a:chOff x="467955" y="825830"/>
            <a:chExt cx="1688486" cy="1246918"/>
          </a:xfrm>
        </p:grpSpPr>
        <p:sp>
          <p:nvSpPr>
            <p:cNvPr id="46" name="梯形 96"/>
            <p:cNvSpPr/>
            <p:nvPr/>
          </p:nvSpPr>
          <p:spPr>
            <a:xfrm rot="4183552">
              <a:off x="756190" y="835010"/>
              <a:ext cx="949503" cy="1525973"/>
            </a:xfrm>
            <a:custGeom>
              <a:avLst/>
              <a:gdLst/>
              <a:ahLst/>
              <a:cxnLst/>
              <a:rect l="l" t="t" r="r" b="b"/>
              <a:pathLst>
                <a:path w="1638954" h="2632273">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solidFill>
              <a:srgbClr val="19B4C9"/>
            </a:solidFill>
            <a:ln w="38100">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solidFill>
                  <a:srgbClr val="FFFFFF"/>
                </a:solidFill>
              </a:endParaRPr>
            </a:p>
          </p:txBody>
        </p:sp>
        <p:sp>
          <p:nvSpPr>
            <p:cNvPr id="47" name="梯形 96"/>
            <p:cNvSpPr/>
            <p:nvPr/>
          </p:nvSpPr>
          <p:spPr>
            <a:xfrm rot="4183552">
              <a:off x="1234404" y="1194710"/>
              <a:ext cx="198553" cy="840519"/>
            </a:xfrm>
            <a:custGeom>
              <a:avLst/>
              <a:gdLst/>
              <a:ahLst/>
              <a:cxnLst/>
              <a:rect l="l" t="t" r="r" b="b"/>
              <a:pathLst>
                <a:path w="420536" h="1778648">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rgbClr val="73E0E3"/>
            </a:solidFill>
            <a:ln>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solidFill>
                  <a:srgbClr val="FFFFFF"/>
                </a:solidFill>
              </a:endParaRPr>
            </a:p>
          </p:txBody>
        </p:sp>
        <p:grpSp>
          <p:nvGrpSpPr>
            <p:cNvPr id="48" name="组合 47"/>
            <p:cNvGrpSpPr/>
            <p:nvPr/>
          </p:nvGrpSpPr>
          <p:grpSpPr>
            <a:xfrm rot="21335217">
              <a:off x="1363234" y="825830"/>
              <a:ext cx="793207" cy="804046"/>
              <a:chOff x="7973454" y="5027358"/>
              <a:chExt cx="1573288" cy="1594782"/>
            </a:xfrm>
          </p:grpSpPr>
          <p:sp>
            <p:nvSpPr>
              <p:cNvPr id="50"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51" name="五角星 2"/>
              <p:cNvSpPr/>
              <p:nvPr/>
            </p:nvSpPr>
            <p:spPr>
              <a:xfrm rot="20480842">
                <a:off x="7973454" y="5041849"/>
                <a:ext cx="1571084" cy="15802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A3C4"/>
              </a:solidFill>
              <a:ln w="666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pic>
        <p:nvPicPr>
          <p:cNvPr id="53" name="图片 52"/>
          <p:cNvPicPr>
            <a:picLocks noChangeAspect="1"/>
          </p:cNvPicPr>
          <p:nvPr/>
        </p:nvPicPr>
        <p:blipFill rotWithShape="1">
          <a:blip r:embed="rId3">
            <a:extLst>
              <a:ext uri="{28A0092B-C50C-407E-A947-70E740481C1C}">
                <a14:useLocalDpi xmlns:a14="http://schemas.microsoft.com/office/drawing/2010/main" val="0"/>
              </a:ext>
            </a:extLst>
          </a:blip>
          <a:srcRect t="38159" b="42760"/>
          <a:stretch/>
        </p:blipFill>
        <p:spPr>
          <a:xfrm>
            <a:off x="1084768" y="5872254"/>
            <a:ext cx="10058400" cy="1079500"/>
          </a:xfrm>
          <a:prstGeom prst="rect">
            <a:avLst/>
          </a:prstGeom>
        </p:spPr>
      </p:pic>
    </p:spTree>
    <p:extLst>
      <p:ext uri="{BB962C8B-B14F-4D97-AF65-F5344CB8AC3E}">
        <p14:creationId xmlns:p14="http://schemas.microsoft.com/office/powerpoint/2010/main" val="343343214"/>
      </p:ext>
    </p:extLst>
  </p:cSld>
  <p:clrMapOvr>
    <a:masterClrMapping/>
  </p:clrMapOvr>
  <p:transition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75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1250"/>
                                        <p:tgtEl>
                                          <p:spTgt spid="53"/>
                                        </p:tgtEl>
                                      </p:cBhvr>
                                    </p:animEffect>
                                    <p:anim calcmode="lin" valueType="num">
                                      <p:cBhvr>
                                        <p:cTn id="13" dur="1250" fill="hold"/>
                                        <p:tgtEl>
                                          <p:spTgt spid="53"/>
                                        </p:tgtEl>
                                        <p:attrNameLst>
                                          <p:attrName>ppt_x</p:attrName>
                                        </p:attrNameLst>
                                      </p:cBhvr>
                                      <p:tavLst>
                                        <p:tav tm="0">
                                          <p:val>
                                            <p:strVal val="#ppt_x"/>
                                          </p:val>
                                        </p:tav>
                                        <p:tav tm="100000">
                                          <p:val>
                                            <p:strVal val="#ppt_x"/>
                                          </p:val>
                                        </p:tav>
                                      </p:tavLst>
                                    </p:anim>
                                    <p:anim calcmode="lin" valueType="num">
                                      <p:cBhvr>
                                        <p:cTn id="14" dur="1250" fill="hold"/>
                                        <p:tgtEl>
                                          <p:spTgt spid="53"/>
                                        </p:tgtEl>
                                        <p:attrNameLst>
                                          <p:attrName>ppt_y</p:attrName>
                                        </p:attrNameLst>
                                      </p:cBhvr>
                                      <p:tavLst>
                                        <p:tav tm="0">
                                          <p:val>
                                            <p:strVal val="#ppt_y+.1"/>
                                          </p:val>
                                        </p:tav>
                                        <p:tav tm="100000">
                                          <p:val>
                                            <p:strVal val="#ppt_y"/>
                                          </p:val>
                                        </p:tav>
                                      </p:tavLst>
                                    </p:anim>
                                  </p:childTnLst>
                                </p:cTn>
                              </p:par>
                              <p:par>
                                <p:cTn id="15" presetID="22" presetClass="entr" presetSubtype="8" fill="hold" nodeType="withEffect">
                                  <p:stCondLst>
                                    <p:cond delay="1750"/>
                                  </p:stCondLst>
                                  <p:childTnLst>
                                    <p:set>
                                      <p:cBhvr>
                                        <p:cTn id="16" dur="1" fill="hold">
                                          <p:stCondLst>
                                            <p:cond delay="0"/>
                                          </p:stCondLst>
                                        </p:cTn>
                                        <p:tgtEl>
                                          <p:spTgt spid="45"/>
                                        </p:tgtEl>
                                        <p:attrNameLst>
                                          <p:attrName>style.visibility</p:attrName>
                                        </p:attrNameLst>
                                      </p:cBhvr>
                                      <p:to>
                                        <p:strVal val="visible"/>
                                      </p:to>
                                    </p:set>
                                    <p:animEffect transition="in" filter="wipe(left)">
                                      <p:cBhvr>
                                        <p:cTn id="17" dur="1000"/>
                                        <p:tgtEl>
                                          <p:spTgt spid="45"/>
                                        </p:tgtEl>
                                      </p:cBhvr>
                                    </p:animEffect>
                                  </p:childTnLst>
                                </p:cTn>
                              </p:par>
                              <p:par>
                                <p:cTn id="18" presetID="42" presetClass="entr" presetSubtype="0" fill="hold" grpId="0" nodeType="withEffect">
                                  <p:stCondLst>
                                    <p:cond delay="2500"/>
                                  </p:stCondLst>
                                  <p:iterate type="lt">
                                    <p:tmPct val="20000"/>
                                  </p:iterate>
                                  <p:childTnLst>
                                    <p:set>
                                      <p:cBhvr>
                                        <p:cTn id="19" dur="1" fill="hold">
                                          <p:stCondLst>
                                            <p:cond delay="0"/>
                                          </p:stCondLst>
                                        </p:cTn>
                                        <p:tgtEl>
                                          <p:spTgt spid="37"/>
                                        </p:tgtEl>
                                        <p:attrNameLst>
                                          <p:attrName>style.visibility</p:attrName>
                                        </p:attrNameLst>
                                      </p:cBhvr>
                                      <p:to>
                                        <p:strVal val="visible"/>
                                      </p:to>
                                    </p:set>
                                    <p:animEffect transition="in" filter="fade">
                                      <p:cBhvr>
                                        <p:cTn id="20" dur="1000"/>
                                        <p:tgtEl>
                                          <p:spTgt spid="37"/>
                                        </p:tgtEl>
                                      </p:cBhvr>
                                    </p:animEffect>
                                    <p:anim calcmode="lin" valueType="num">
                                      <p:cBhvr>
                                        <p:cTn id="21" dur="1000" fill="hold"/>
                                        <p:tgtEl>
                                          <p:spTgt spid="37"/>
                                        </p:tgtEl>
                                        <p:attrNameLst>
                                          <p:attrName>ppt_x</p:attrName>
                                        </p:attrNameLst>
                                      </p:cBhvr>
                                      <p:tavLst>
                                        <p:tav tm="0">
                                          <p:val>
                                            <p:strVal val="#ppt_x"/>
                                          </p:val>
                                        </p:tav>
                                        <p:tav tm="100000">
                                          <p:val>
                                            <p:strVal val="#ppt_x"/>
                                          </p:val>
                                        </p:tav>
                                      </p:tavLst>
                                    </p:anim>
                                    <p:anim calcmode="lin" valueType="num">
                                      <p:cBhvr>
                                        <p:cTn id="22" dur="1000" fill="hold"/>
                                        <p:tgtEl>
                                          <p:spTgt spid="37"/>
                                        </p:tgtEl>
                                        <p:attrNameLst>
                                          <p:attrName>ppt_y</p:attrName>
                                        </p:attrNameLst>
                                      </p:cBhvr>
                                      <p:tavLst>
                                        <p:tav tm="0">
                                          <p:val>
                                            <p:strVal val="#ppt_y+.1"/>
                                          </p:val>
                                        </p:tav>
                                        <p:tav tm="100000">
                                          <p:val>
                                            <p:strVal val="#ppt_y"/>
                                          </p:val>
                                        </p:tav>
                                      </p:tavLst>
                                    </p:anim>
                                  </p:childTnLst>
                                </p:cTn>
                              </p:par>
                              <p:par>
                                <p:cTn id="23" presetID="31" presetClass="entr" presetSubtype="0" fill="hold" grpId="0" nodeType="withEffect">
                                  <p:stCondLst>
                                    <p:cond delay="500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style.rotation</p:attrName>
                                        </p:attrNameLst>
                                      </p:cBhvr>
                                      <p:tavLst>
                                        <p:tav tm="0">
                                          <p:val>
                                            <p:fltVal val="90"/>
                                          </p:val>
                                        </p:tav>
                                        <p:tav tm="100000">
                                          <p:val>
                                            <p:fltVal val="0"/>
                                          </p:val>
                                        </p:tav>
                                      </p:tavLst>
                                    </p:anim>
                                    <p:animEffect transition="in" filter="fade">
                                      <p:cBhvr>
                                        <p:cTn id="28" dur="1000"/>
                                        <p:tgtEl>
                                          <p:spTgt spid="29"/>
                                        </p:tgtEl>
                                      </p:cBhvr>
                                    </p:animEffect>
                                  </p:childTnLst>
                                </p:cTn>
                              </p:par>
                              <p:par>
                                <p:cTn id="29" presetID="53" presetClass="entr" presetSubtype="16" fill="hold" nodeType="withEffect">
                                  <p:stCondLst>
                                    <p:cond delay="6000"/>
                                  </p:stCondLst>
                                  <p:childTnLst>
                                    <p:set>
                                      <p:cBhvr>
                                        <p:cTn id="30" dur="1" fill="hold">
                                          <p:stCondLst>
                                            <p:cond delay="0"/>
                                          </p:stCondLst>
                                        </p:cTn>
                                        <p:tgtEl>
                                          <p:spTgt spid="16"/>
                                        </p:tgtEl>
                                        <p:attrNameLst>
                                          <p:attrName>style.visibility</p:attrName>
                                        </p:attrNameLst>
                                      </p:cBhvr>
                                      <p:to>
                                        <p:strVal val="visible"/>
                                      </p:to>
                                    </p:set>
                                    <p:anim calcmode="lin" valueType="num">
                                      <p:cBhvr>
                                        <p:cTn id="31" dur="750" fill="hold"/>
                                        <p:tgtEl>
                                          <p:spTgt spid="16"/>
                                        </p:tgtEl>
                                        <p:attrNameLst>
                                          <p:attrName>ppt_w</p:attrName>
                                        </p:attrNameLst>
                                      </p:cBhvr>
                                      <p:tavLst>
                                        <p:tav tm="0">
                                          <p:val>
                                            <p:fltVal val="0"/>
                                          </p:val>
                                        </p:tav>
                                        <p:tav tm="100000">
                                          <p:val>
                                            <p:strVal val="#ppt_w"/>
                                          </p:val>
                                        </p:tav>
                                      </p:tavLst>
                                    </p:anim>
                                    <p:anim calcmode="lin" valueType="num">
                                      <p:cBhvr>
                                        <p:cTn id="32" dur="750" fill="hold"/>
                                        <p:tgtEl>
                                          <p:spTgt spid="16"/>
                                        </p:tgtEl>
                                        <p:attrNameLst>
                                          <p:attrName>ppt_h</p:attrName>
                                        </p:attrNameLst>
                                      </p:cBhvr>
                                      <p:tavLst>
                                        <p:tav tm="0">
                                          <p:val>
                                            <p:fltVal val="0"/>
                                          </p:val>
                                        </p:tav>
                                        <p:tav tm="100000">
                                          <p:val>
                                            <p:strVal val="#ppt_h"/>
                                          </p:val>
                                        </p:tav>
                                      </p:tavLst>
                                    </p:anim>
                                    <p:animEffect transition="in" filter="fade">
                                      <p:cBhvr>
                                        <p:cTn id="33" dur="750"/>
                                        <p:tgtEl>
                                          <p:spTgt spid="16"/>
                                        </p:tgtEl>
                                      </p:cBhvr>
                                    </p:animEffect>
                                  </p:childTnLst>
                                </p:cTn>
                              </p:par>
                              <p:par>
                                <p:cTn id="34" presetID="53" presetClass="entr" presetSubtype="16" fill="hold" grpId="0" nodeType="withEffect">
                                  <p:stCondLst>
                                    <p:cond delay="6750"/>
                                  </p:stCondLst>
                                  <p:childTnLst>
                                    <p:set>
                                      <p:cBhvr>
                                        <p:cTn id="35" dur="1" fill="hold">
                                          <p:stCondLst>
                                            <p:cond delay="0"/>
                                          </p:stCondLst>
                                        </p:cTn>
                                        <p:tgtEl>
                                          <p:spTgt spid="28"/>
                                        </p:tgtEl>
                                        <p:attrNameLst>
                                          <p:attrName>style.visibility</p:attrName>
                                        </p:attrNameLst>
                                      </p:cBhvr>
                                      <p:to>
                                        <p:strVal val="visible"/>
                                      </p:to>
                                    </p:set>
                                    <p:anim calcmode="lin" valueType="num">
                                      <p:cBhvr>
                                        <p:cTn id="36" dur="500" fill="hold"/>
                                        <p:tgtEl>
                                          <p:spTgt spid="28"/>
                                        </p:tgtEl>
                                        <p:attrNameLst>
                                          <p:attrName>ppt_w</p:attrName>
                                        </p:attrNameLst>
                                      </p:cBhvr>
                                      <p:tavLst>
                                        <p:tav tm="0">
                                          <p:val>
                                            <p:fltVal val="0"/>
                                          </p:val>
                                        </p:tav>
                                        <p:tav tm="100000">
                                          <p:val>
                                            <p:strVal val="#ppt_w"/>
                                          </p:val>
                                        </p:tav>
                                      </p:tavLst>
                                    </p:anim>
                                    <p:anim calcmode="lin" valueType="num">
                                      <p:cBhvr>
                                        <p:cTn id="37" dur="500" fill="hold"/>
                                        <p:tgtEl>
                                          <p:spTgt spid="28"/>
                                        </p:tgtEl>
                                        <p:attrNameLst>
                                          <p:attrName>ppt_h</p:attrName>
                                        </p:attrNameLst>
                                      </p:cBhvr>
                                      <p:tavLst>
                                        <p:tav tm="0">
                                          <p:val>
                                            <p:fltVal val="0"/>
                                          </p:val>
                                        </p:tav>
                                        <p:tav tm="100000">
                                          <p:val>
                                            <p:strVal val="#ppt_h"/>
                                          </p:val>
                                        </p:tav>
                                      </p:tavLst>
                                    </p:anim>
                                    <p:animEffect transition="in" filter="fade">
                                      <p:cBhvr>
                                        <p:cTn id="38" dur="500"/>
                                        <p:tgtEl>
                                          <p:spTgt spid="28"/>
                                        </p:tgtEl>
                                      </p:cBhvr>
                                    </p:animEffect>
                                  </p:childTnLst>
                                </p:cTn>
                              </p:par>
                              <p:par>
                                <p:cTn id="39" presetID="8" presetClass="emph" presetSubtype="0" fill="hold" grpId="1" nodeType="withEffect">
                                  <p:stCondLst>
                                    <p:cond delay="7250"/>
                                  </p:stCondLst>
                                  <p:childTnLst>
                                    <p:animRot by="21600000">
                                      <p:cBhvr>
                                        <p:cTn id="40" dur="11500" fill="hold"/>
                                        <p:tgtEl>
                                          <p:spTgt spid="28"/>
                                        </p:tgtEl>
                                        <p:attrNameLst>
                                          <p:attrName>r</p:attrName>
                                        </p:attrNameLst>
                                      </p:cBhvr>
                                    </p:animRot>
                                  </p:childTnLst>
                                </p:cTn>
                              </p:par>
                              <p:par>
                                <p:cTn id="41" presetID="22" presetClass="entr" presetSubtype="8" fill="hold" nodeType="withEffect">
                                  <p:stCondLst>
                                    <p:cond delay="725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par>
                                <p:cTn id="44" presetID="31" presetClass="entr" presetSubtype="0" fill="hold" grpId="0" nodeType="withEffect">
                                  <p:stCondLst>
                                    <p:cond delay="775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par>
                                <p:cTn id="50" presetID="53" presetClass="entr" presetSubtype="16" fill="hold" nodeType="withEffect">
                                  <p:stCondLst>
                                    <p:cond delay="875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ppt_w</p:attrName>
                                        </p:attrNameLst>
                                      </p:cBhvr>
                                      <p:tavLst>
                                        <p:tav tm="0">
                                          <p:val>
                                            <p:fltVal val="0"/>
                                          </p:val>
                                        </p:tav>
                                        <p:tav tm="100000">
                                          <p:val>
                                            <p:strVal val="#ppt_w"/>
                                          </p:val>
                                        </p:tav>
                                      </p:tavLst>
                                    </p:anim>
                                    <p:anim calcmode="lin" valueType="num">
                                      <p:cBhvr>
                                        <p:cTn id="53" dur="500" fill="hold"/>
                                        <p:tgtEl>
                                          <p:spTgt spid="19"/>
                                        </p:tgtEl>
                                        <p:attrNameLst>
                                          <p:attrName>ppt_h</p:attrName>
                                        </p:attrNameLst>
                                      </p:cBhvr>
                                      <p:tavLst>
                                        <p:tav tm="0">
                                          <p:val>
                                            <p:fltVal val="0"/>
                                          </p:val>
                                        </p:tav>
                                        <p:tav tm="100000">
                                          <p:val>
                                            <p:strVal val="#ppt_h"/>
                                          </p:val>
                                        </p:tav>
                                      </p:tavLst>
                                    </p:anim>
                                    <p:animEffect transition="in" filter="fade">
                                      <p:cBhvr>
                                        <p:cTn id="54" dur="500"/>
                                        <p:tgtEl>
                                          <p:spTgt spid="19"/>
                                        </p:tgtEl>
                                      </p:cBhvr>
                                    </p:animEffect>
                                  </p:childTnLst>
                                </p:cTn>
                              </p:par>
                              <p:par>
                                <p:cTn id="55" presetID="53" presetClass="entr" presetSubtype="16" fill="hold" grpId="0" nodeType="withEffect">
                                  <p:stCondLst>
                                    <p:cond delay="925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par>
                                <p:cTn id="60" presetID="8" presetClass="emph" presetSubtype="0" fill="hold" grpId="1" nodeType="withEffect">
                                  <p:stCondLst>
                                    <p:cond delay="9750"/>
                                  </p:stCondLst>
                                  <p:childTnLst>
                                    <p:animRot by="21600000">
                                      <p:cBhvr>
                                        <p:cTn id="61" dur="9500" fill="hold"/>
                                        <p:tgtEl>
                                          <p:spTgt spid="30"/>
                                        </p:tgtEl>
                                        <p:attrNameLst>
                                          <p:attrName>r</p:attrName>
                                        </p:attrNameLst>
                                      </p:cBhvr>
                                    </p:animRot>
                                  </p:childTnLst>
                                </p:cTn>
                              </p:par>
                              <p:par>
                                <p:cTn id="62" presetID="31" presetClass="entr" presetSubtype="0" fill="hold" grpId="0" nodeType="withEffect">
                                  <p:stCondLst>
                                    <p:cond delay="10250"/>
                                  </p:stCondLst>
                                  <p:childTnLst>
                                    <p:set>
                                      <p:cBhvr>
                                        <p:cTn id="63" dur="1" fill="hold">
                                          <p:stCondLst>
                                            <p:cond delay="0"/>
                                          </p:stCondLst>
                                        </p:cTn>
                                        <p:tgtEl>
                                          <p:spTgt spid="14"/>
                                        </p:tgtEl>
                                        <p:attrNameLst>
                                          <p:attrName>style.visibility</p:attrName>
                                        </p:attrNameLst>
                                      </p:cBhvr>
                                      <p:to>
                                        <p:strVal val="visible"/>
                                      </p:to>
                                    </p:set>
                                    <p:anim calcmode="lin" valueType="num">
                                      <p:cBhvr>
                                        <p:cTn id="64" dur="1000" fill="hold"/>
                                        <p:tgtEl>
                                          <p:spTgt spid="14"/>
                                        </p:tgtEl>
                                        <p:attrNameLst>
                                          <p:attrName>ppt_w</p:attrName>
                                        </p:attrNameLst>
                                      </p:cBhvr>
                                      <p:tavLst>
                                        <p:tav tm="0">
                                          <p:val>
                                            <p:fltVal val="0"/>
                                          </p:val>
                                        </p:tav>
                                        <p:tav tm="100000">
                                          <p:val>
                                            <p:strVal val="#ppt_w"/>
                                          </p:val>
                                        </p:tav>
                                      </p:tavLst>
                                    </p:anim>
                                    <p:anim calcmode="lin" valueType="num">
                                      <p:cBhvr>
                                        <p:cTn id="65" dur="1000" fill="hold"/>
                                        <p:tgtEl>
                                          <p:spTgt spid="14"/>
                                        </p:tgtEl>
                                        <p:attrNameLst>
                                          <p:attrName>ppt_h</p:attrName>
                                        </p:attrNameLst>
                                      </p:cBhvr>
                                      <p:tavLst>
                                        <p:tav tm="0">
                                          <p:val>
                                            <p:fltVal val="0"/>
                                          </p:val>
                                        </p:tav>
                                        <p:tav tm="100000">
                                          <p:val>
                                            <p:strVal val="#ppt_h"/>
                                          </p:val>
                                        </p:tav>
                                      </p:tavLst>
                                    </p:anim>
                                    <p:anim calcmode="lin" valueType="num">
                                      <p:cBhvr>
                                        <p:cTn id="66" dur="1000" fill="hold"/>
                                        <p:tgtEl>
                                          <p:spTgt spid="14"/>
                                        </p:tgtEl>
                                        <p:attrNameLst>
                                          <p:attrName>style.rotation</p:attrName>
                                        </p:attrNameLst>
                                      </p:cBhvr>
                                      <p:tavLst>
                                        <p:tav tm="0">
                                          <p:val>
                                            <p:fltVal val="90"/>
                                          </p:val>
                                        </p:tav>
                                        <p:tav tm="100000">
                                          <p:val>
                                            <p:fltVal val="0"/>
                                          </p:val>
                                        </p:tav>
                                      </p:tavLst>
                                    </p:anim>
                                    <p:animEffect transition="in" filter="fade">
                                      <p:cBhvr>
                                        <p:cTn id="67" dur="1000"/>
                                        <p:tgtEl>
                                          <p:spTgt spid="14"/>
                                        </p:tgtEl>
                                      </p:cBhvr>
                                    </p:animEffect>
                                  </p:childTnLst>
                                </p:cTn>
                              </p:par>
                              <p:par>
                                <p:cTn id="68" presetID="31" presetClass="entr" presetSubtype="0" fill="hold" grpId="0" nodeType="withEffect">
                                  <p:stCondLst>
                                    <p:cond delay="1275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par>
                                <p:cTn id="74" presetID="42" presetClass="entr" presetSubtype="0" fill="hold" grpId="0" nodeType="withEffect">
                                  <p:stCondLst>
                                    <p:cond delay="14750"/>
                                  </p:stCondLst>
                                  <p:childTnLst>
                                    <p:set>
                                      <p:cBhvr>
                                        <p:cTn id="75" dur="1" fill="hold">
                                          <p:stCondLst>
                                            <p:cond delay="0"/>
                                          </p:stCondLst>
                                        </p:cTn>
                                        <p:tgtEl>
                                          <p:spTgt spid="11"/>
                                        </p:tgtEl>
                                        <p:attrNameLst>
                                          <p:attrName>style.visibility</p:attrName>
                                        </p:attrNameLst>
                                      </p:cBhvr>
                                      <p:to>
                                        <p:strVal val="visible"/>
                                      </p:to>
                                    </p:set>
                                    <p:animEffect transition="in" filter="fade">
                                      <p:cBhvr>
                                        <p:cTn id="76" dur="1000"/>
                                        <p:tgtEl>
                                          <p:spTgt spid="11"/>
                                        </p:tgtEl>
                                      </p:cBhvr>
                                    </p:animEffect>
                                    <p:anim calcmode="lin" valueType="num">
                                      <p:cBhvr>
                                        <p:cTn id="77" dur="1000" fill="hold"/>
                                        <p:tgtEl>
                                          <p:spTgt spid="11"/>
                                        </p:tgtEl>
                                        <p:attrNameLst>
                                          <p:attrName>ppt_x</p:attrName>
                                        </p:attrNameLst>
                                      </p:cBhvr>
                                      <p:tavLst>
                                        <p:tav tm="0">
                                          <p:val>
                                            <p:strVal val="#ppt_x"/>
                                          </p:val>
                                        </p:tav>
                                        <p:tav tm="100000">
                                          <p:val>
                                            <p:strVal val="#ppt_x"/>
                                          </p:val>
                                        </p:tav>
                                      </p:tavLst>
                                    </p:anim>
                                    <p:anim calcmode="lin" valueType="num">
                                      <p:cBhvr>
                                        <p:cTn id="78" dur="1000" fill="hold"/>
                                        <p:tgtEl>
                                          <p:spTgt spid="11"/>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15500"/>
                                  </p:stCondLst>
                                  <p:childTnLst>
                                    <p:set>
                                      <p:cBhvr>
                                        <p:cTn id="80" dur="1" fill="hold">
                                          <p:stCondLst>
                                            <p:cond delay="0"/>
                                          </p:stCondLst>
                                        </p:cTn>
                                        <p:tgtEl>
                                          <p:spTgt spid="9"/>
                                        </p:tgtEl>
                                        <p:attrNameLst>
                                          <p:attrName>style.visibility</p:attrName>
                                        </p:attrNameLst>
                                      </p:cBhvr>
                                      <p:to>
                                        <p:strVal val="visible"/>
                                      </p:to>
                                    </p:set>
                                    <p:animEffect transition="in" filter="fade">
                                      <p:cBhvr>
                                        <p:cTn id="81" dur="1000"/>
                                        <p:tgtEl>
                                          <p:spTgt spid="9"/>
                                        </p:tgtEl>
                                      </p:cBhvr>
                                    </p:animEffect>
                                    <p:anim calcmode="lin" valueType="num">
                                      <p:cBhvr>
                                        <p:cTn id="82" dur="1000" fill="hold"/>
                                        <p:tgtEl>
                                          <p:spTgt spid="9"/>
                                        </p:tgtEl>
                                        <p:attrNameLst>
                                          <p:attrName>ppt_x</p:attrName>
                                        </p:attrNameLst>
                                      </p:cBhvr>
                                      <p:tavLst>
                                        <p:tav tm="0">
                                          <p:val>
                                            <p:strVal val="#ppt_x"/>
                                          </p:val>
                                        </p:tav>
                                        <p:tav tm="100000">
                                          <p:val>
                                            <p:strVal val="#ppt_x"/>
                                          </p:val>
                                        </p:tav>
                                      </p:tavLst>
                                    </p:anim>
                                    <p:anim calcmode="lin" valueType="num">
                                      <p:cBhvr>
                                        <p:cTn id="8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animBg="1"/>
      <p:bldP spid="14" grpId="0" animBg="1"/>
      <p:bldP spid="15" grpId="0" animBg="1"/>
      <p:bldP spid="28" grpId="0" animBg="1"/>
      <p:bldP spid="28" grpId="1" animBg="1"/>
      <p:bldP spid="29" grpId="0" animBg="1"/>
      <p:bldP spid="30" grpId="0" animBg="1"/>
      <p:bldP spid="30" grpId="1" animBg="1"/>
      <p:bldP spid="3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423797626"/>
              </p:ext>
            </p:extLst>
          </p:nvPr>
        </p:nvGraphicFramePr>
        <p:xfrm>
          <a:off x="0" y="0"/>
          <a:ext cx="12192000" cy="6858000"/>
        </p:xfrm>
        <a:graphic>
          <a:graphicData uri="http://schemas.openxmlformats.org/drawingml/2006/table">
            <a:tbl>
              <a:tblPr firstRow="1" firstCol="1" bandRow="1">
                <a:tableStyleId>{5C22544A-7EE6-4342-B048-85BDC9FD1C3A}</a:tableStyleId>
              </a:tblPr>
              <a:tblGrid>
                <a:gridCol w="3112552">
                  <a:extLst>
                    <a:ext uri="{9D8B030D-6E8A-4147-A177-3AD203B41FA5}">
                      <a16:colId xmlns:a16="http://schemas.microsoft.com/office/drawing/2014/main" val="20000"/>
                    </a:ext>
                  </a:extLst>
                </a:gridCol>
                <a:gridCol w="4191437">
                  <a:extLst>
                    <a:ext uri="{9D8B030D-6E8A-4147-A177-3AD203B41FA5}">
                      <a16:colId xmlns:a16="http://schemas.microsoft.com/office/drawing/2014/main" val="20001"/>
                    </a:ext>
                  </a:extLst>
                </a:gridCol>
                <a:gridCol w="4888011">
                  <a:extLst>
                    <a:ext uri="{9D8B030D-6E8A-4147-A177-3AD203B41FA5}">
                      <a16:colId xmlns:a16="http://schemas.microsoft.com/office/drawing/2014/main" val="20002"/>
                    </a:ext>
                  </a:extLst>
                </a:gridCol>
              </a:tblGrid>
              <a:tr h="527538">
                <a:tc>
                  <a:txBody>
                    <a:bodyPr/>
                    <a:lstStyle/>
                    <a:p>
                      <a:pPr algn="ctr">
                        <a:lnSpc>
                          <a:spcPct val="150000"/>
                        </a:lnSpc>
                        <a:spcAft>
                          <a:spcPts val="0"/>
                        </a:spcAft>
                      </a:pPr>
                      <a:r>
                        <a:rPr lang="en-US" sz="2200">
                          <a:solidFill>
                            <a:srgbClr val="FFFF00"/>
                          </a:solidFill>
                          <a:effectLst/>
                          <a:latin typeface="Times New Roman" panose="02020603050405020304" pitchFamily="18" charset="0"/>
                          <a:cs typeface="Times New Roman" panose="02020603050405020304" pitchFamily="18" charset="0"/>
                        </a:rPr>
                        <a:t>Nội dung</a:t>
                      </a:r>
                      <a:endParaRPr lang="en-US" sz="2200">
                        <a:solidFill>
                          <a:srgbClr val="FFFF00"/>
                        </a:solidFill>
                        <a:effectLst/>
                        <a:latin typeface="Times New Roman" panose="02020603050405020304" pitchFamily="18" charset="0"/>
                        <a:ea typeface="Calibri"/>
                        <a:cs typeface="Times New Roman" panose="02020603050405020304" pitchFamily="18" charset="0"/>
                      </a:endParaRPr>
                    </a:p>
                  </a:txBody>
                  <a:tcPr marL="35863" marR="35863" marT="0" marB="0"/>
                </a:tc>
                <a:tc>
                  <a:txBody>
                    <a:bodyPr/>
                    <a:lstStyle/>
                    <a:p>
                      <a:pPr algn="ctr">
                        <a:lnSpc>
                          <a:spcPct val="150000"/>
                        </a:lnSpc>
                        <a:spcAft>
                          <a:spcPts val="0"/>
                        </a:spcAft>
                      </a:pPr>
                      <a:r>
                        <a:rPr lang="en-US" sz="2200">
                          <a:solidFill>
                            <a:srgbClr val="FFFF00"/>
                          </a:solidFill>
                          <a:effectLst/>
                          <a:latin typeface="Times New Roman" panose="02020603050405020304" pitchFamily="18" charset="0"/>
                          <a:cs typeface="Times New Roman" panose="02020603050405020304" pitchFamily="18" charset="0"/>
                        </a:rPr>
                        <a:t>Trong câu chuyện</a:t>
                      </a:r>
                      <a:endParaRPr lang="en-US" sz="2200">
                        <a:solidFill>
                          <a:srgbClr val="FFFF00"/>
                        </a:solidFill>
                        <a:effectLst/>
                        <a:latin typeface="Times New Roman" panose="02020603050405020304" pitchFamily="18" charset="0"/>
                        <a:ea typeface="Calibri"/>
                        <a:cs typeface="Times New Roman" panose="02020603050405020304" pitchFamily="18" charset="0"/>
                      </a:endParaRPr>
                    </a:p>
                  </a:txBody>
                  <a:tcPr marL="35863" marR="35863" marT="0" marB="0"/>
                </a:tc>
                <a:tc>
                  <a:txBody>
                    <a:bodyPr/>
                    <a:lstStyle/>
                    <a:p>
                      <a:pPr algn="ctr">
                        <a:lnSpc>
                          <a:spcPct val="150000"/>
                        </a:lnSpc>
                        <a:spcAft>
                          <a:spcPts val="0"/>
                        </a:spcAft>
                      </a:pPr>
                      <a:r>
                        <a:rPr lang="en-US" sz="2200">
                          <a:solidFill>
                            <a:srgbClr val="FFFF00"/>
                          </a:solidFill>
                          <a:effectLst/>
                          <a:latin typeface="Times New Roman" panose="02020603050405020304" pitchFamily="18" charset="0"/>
                          <a:cs typeface="Times New Roman" panose="02020603050405020304" pitchFamily="18" charset="0"/>
                        </a:rPr>
                        <a:t>Tiểu sử của Bác Hồ</a:t>
                      </a:r>
                      <a:endParaRPr lang="en-US" sz="2200">
                        <a:solidFill>
                          <a:srgbClr val="FFFF00"/>
                        </a:solidFill>
                        <a:effectLst/>
                        <a:latin typeface="Times New Roman" panose="02020603050405020304" pitchFamily="18" charset="0"/>
                        <a:ea typeface="Calibri"/>
                        <a:cs typeface="Times New Roman" panose="02020603050405020304" pitchFamily="18" charset="0"/>
                      </a:endParaRPr>
                    </a:p>
                  </a:txBody>
                  <a:tcPr marL="35863" marR="35863" marT="0" marB="0"/>
                </a:tc>
                <a:extLst>
                  <a:ext uri="{0D108BD9-81ED-4DB2-BD59-A6C34878D82A}">
                    <a16:rowId xmlns:a16="http://schemas.microsoft.com/office/drawing/2014/main" val="10000"/>
                  </a:ext>
                </a:extLst>
              </a:tr>
              <a:tr h="2110154">
                <a:tc>
                  <a:txBody>
                    <a:bodyPr/>
                    <a:lstStyle/>
                    <a:p>
                      <a:pPr>
                        <a:lnSpc>
                          <a:spcPct val="150000"/>
                        </a:lnSpc>
                        <a:spcAft>
                          <a:spcPts val="0"/>
                        </a:spcAft>
                      </a:pPr>
                      <a:r>
                        <a:rPr lang="en-US" sz="2200">
                          <a:effectLst/>
                          <a:latin typeface="Times New Roman" panose="02020603050405020304" pitchFamily="18" charset="0"/>
                          <a:cs typeface="Times New Roman" panose="02020603050405020304" pitchFamily="18" charset="0"/>
                        </a:rPr>
                        <a:t>Không gian, thời gian (Bối cảnh)</a:t>
                      </a:r>
                      <a:endParaRPr lang="en-US" sz="2200">
                        <a:effectLst/>
                        <a:latin typeface="Times New Roman" panose="02020603050405020304" pitchFamily="18" charset="0"/>
                        <a:ea typeface="Calibri"/>
                        <a:cs typeface="Times New Roman" panose="02020603050405020304" pitchFamily="18" charset="0"/>
                      </a:endParaRPr>
                    </a:p>
                  </a:txBody>
                  <a:tcPr marL="35863" marR="35863" marT="0" marB="0"/>
                </a:tc>
                <a:tc>
                  <a:txBody>
                    <a:bodyPr/>
                    <a:lstStyle/>
                    <a:p>
                      <a:pPr>
                        <a:lnSpc>
                          <a:spcPct val="150000"/>
                        </a:lnSpc>
                        <a:spcAft>
                          <a:spcPts val="0"/>
                        </a:spcAft>
                      </a:pPr>
                      <a:endParaRPr lang="en-US" sz="2200">
                        <a:effectLst/>
                        <a:latin typeface="Times New Roman" panose="02020603050405020304" pitchFamily="18" charset="0"/>
                        <a:ea typeface="Calibri"/>
                        <a:cs typeface="Times New Roman" panose="02020603050405020304" pitchFamily="18" charset="0"/>
                      </a:endParaRPr>
                    </a:p>
                  </a:txBody>
                  <a:tcPr marL="35863" marR="35863" marT="0" marB="0"/>
                </a:tc>
                <a:tc>
                  <a:txBody>
                    <a:bodyPr/>
                    <a:lstStyle/>
                    <a:p>
                      <a:pPr>
                        <a:lnSpc>
                          <a:spcPct val="150000"/>
                        </a:lnSpc>
                        <a:spcAft>
                          <a:spcPts val="0"/>
                        </a:spcAft>
                      </a:pPr>
                      <a:endParaRPr lang="en-US" sz="2200">
                        <a:solidFill>
                          <a:srgbClr val="0000FF"/>
                        </a:solidFill>
                        <a:effectLst/>
                        <a:latin typeface="Times New Roman" panose="02020603050405020304" pitchFamily="18" charset="0"/>
                        <a:ea typeface="Calibri"/>
                        <a:cs typeface="Times New Roman" panose="02020603050405020304" pitchFamily="18" charset="0"/>
                      </a:endParaRPr>
                    </a:p>
                  </a:txBody>
                  <a:tcPr marL="35863" marR="35863" marT="0" marB="0"/>
                </a:tc>
                <a:extLst>
                  <a:ext uri="{0D108BD9-81ED-4DB2-BD59-A6C34878D82A}">
                    <a16:rowId xmlns:a16="http://schemas.microsoft.com/office/drawing/2014/main" val="10001"/>
                  </a:ext>
                </a:extLst>
              </a:tr>
              <a:tr h="4220308">
                <a:tc>
                  <a:txBody>
                    <a:bodyPr/>
                    <a:lstStyle/>
                    <a:p>
                      <a:pPr>
                        <a:lnSpc>
                          <a:spcPct val="150000"/>
                        </a:lnSpc>
                        <a:spcAft>
                          <a:spcPts val="0"/>
                        </a:spcAft>
                      </a:pPr>
                      <a:r>
                        <a:rPr lang="en-US" sz="2200">
                          <a:effectLst/>
                          <a:latin typeface="Times New Roman" panose="02020603050405020304" pitchFamily="18" charset="0"/>
                          <a:cs typeface="Times New Roman" panose="02020603050405020304" pitchFamily="18" charset="0"/>
                        </a:rPr>
                        <a:t>Mục đích chuyến đi</a:t>
                      </a:r>
                      <a:endParaRPr lang="en-US" sz="2200">
                        <a:effectLst/>
                        <a:latin typeface="Times New Roman" panose="02020603050405020304" pitchFamily="18" charset="0"/>
                        <a:ea typeface="Calibri"/>
                        <a:cs typeface="Times New Roman" panose="02020603050405020304" pitchFamily="18" charset="0"/>
                      </a:endParaRPr>
                    </a:p>
                  </a:txBody>
                  <a:tcPr marL="35863" marR="35863" marT="0" marB="0"/>
                </a:tc>
                <a:tc>
                  <a:txBody>
                    <a:bodyPr/>
                    <a:lstStyle/>
                    <a:p>
                      <a:pPr>
                        <a:lnSpc>
                          <a:spcPct val="150000"/>
                        </a:lnSpc>
                        <a:spcAft>
                          <a:spcPts val="0"/>
                        </a:spcAft>
                      </a:pPr>
                      <a:endParaRPr lang="en-US" sz="2200" i="1">
                        <a:effectLst/>
                        <a:latin typeface="Times New Roman" panose="02020603050405020304" pitchFamily="18" charset="0"/>
                        <a:ea typeface="Calibri"/>
                        <a:cs typeface="Times New Roman" panose="02020603050405020304" pitchFamily="18" charset="0"/>
                      </a:endParaRPr>
                    </a:p>
                  </a:txBody>
                  <a:tcPr marL="35863" marR="35863" marT="0" marB="0"/>
                </a:tc>
                <a:tc>
                  <a:txBody>
                    <a:bodyPr/>
                    <a:lstStyle/>
                    <a:p>
                      <a:pPr>
                        <a:lnSpc>
                          <a:spcPct val="150000"/>
                        </a:lnSpc>
                        <a:spcAft>
                          <a:spcPts val="0"/>
                        </a:spcAft>
                      </a:pPr>
                      <a:endParaRPr lang="en-US" sz="2200">
                        <a:solidFill>
                          <a:schemeClr val="accent6">
                            <a:lumMod val="50000"/>
                          </a:schemeClr>
                        </a:solidFill>
                        <a:effectLst/>
                        <a:latin typeface="Times New Roman" panose="02020603050405020304" pitchFamily="18" charset="0"/>
                        <a:ea typeface="Calibri"/>
                        <a:cs typeface="Times New Roman" panose="02020603050405020304" pitchFamily="18" charset="0"/>
                      </a:endParaRPr>
                    </a:p>
                  </a:txBody>
                  <a:tcPr marL="35863" marR="35863" marT="0" marB="0"/>
                </a:tc>
                <a:extLst>
                  <a:ext uri="{0D108BD9-81ED-4DB2-BD59-A6C34878D82A}">
                    <a16:rowId xmlns:a16="http://schemas.microsoft.com/office/drawing/2014/main" val="10002"/>
                  </a:ext>
                </a:extLst>
              </a:tr>
            </a:tbl>
          </a:graphicData>
        </a:graphic>
      </p:graphicFrame>
      <p:sp>
        <p:nvSpPr>
          <p:cNvPr id="4" name="Explosion 2 3"/>
          <p:cNvSpPr/>
          <p:nvPr/>
        </p:nvSpPr>
        <p:spPr>
          <a:xfrm>
            <a:off x="161365" y="3375212"/>
            <a:ext cx="3186953" cy="3482787"/>
          </a:xfrm>
          <a:prstGeom prst="irregularSeal2">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a:solidFill>
                  <a:srgbClr val="FF0000"/>
                </a:solidFill>
                <a:latin typeface="Times New Roman" panose="02020603050405020304" pitchFamily="18" charset="0"/>
                <a:cs typeface="Times New Roman" panose="02020603050405020304" pitchFamily="18" charset="0"/>
              </a:rPr>
              <a:t>Bối cảnh câu chuyện</a:t>
            </a:r>
          </a:p>
        </p:txBody>
      </p:sp>
    </p:spTree>
    <p:extLst>
      <p:ext uri="{BB962C8B-B14F-4D97-AF65-F5344CB8AC3E}">
        <p14:creationId xmlns:p14="http://schemas.microsoft.com/office/powerpoint/2010/main" val="1375281123"/>
      </p:ext>
    </p:extLst>
  </p:cSld>
  <p:clrMapOvr>
    <a:masterClrMapping/>
  </p:clrMapOvr>
  <p:transition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643093798"/>
              </p:ext>
            </p:extLst>
          </p:nvPr>
        </p:nvGraphicFramePr>
        <p:xfrm>
          <a:off x="0" y="0"/>
          <a:ext cx="12192000" cy="6858000"/>
        </p:xfrm>
        <a:graphic>
          <a:graphicData uri="http://schemas.openxmlformats.org/drawingml/2006/table">
            <a:tbl>
              <a:tblPr firstRow="1" firstCol="1" bandRow="1">
                <a:tableStyleId>{5C22544A-7EE6-4342-B048-85BDC9FD1C3A}</a:tableStyleId>
              </a:tblPr>
              <a:tblGrid>
                <a:gridCol w="3112552">
                  <a:extLst>
                    <a:ext uri="{9D8B030D-6E8A-4147-A177-3AD203B41FA5}">
                      <a16:colId xmlns:a16="http://schemas.microsoft.com/office/drawing/2014/main" val="20000"/>
                    </a:ext>
                  </a:extLst>
                </a:gridCol>
                <a:gridCol w="4191437">
                  <a:extLst>
                    <a:ext uri="{9D8B030D-6E8A-4147-A177-3AD203B41FA5}">
                      <a16:colId xmlns:a16="http://schemas.microsoft.com/office/drawing/2014/main" val="20001"/>
                    </a:ext>
                  </a:extLst>
                </a:gridCol>
                <a:gridCol w="4888011">
                  <a:extLst>
                    <a:ext uri="{9D8B030D-6E8A-4147-A177-3AD203B41FA5}">
                      <a16:colId xmlns:a16="http://schemas.microsoft.com/office/drawing/2014/main" val="20002"/>
                    </a:ext>
                  </a:extLst>
                </a:gridCol>
              </a:tblGrid>
              <a:tr h="527538">
                <a:tc>
                  <a:txBody>
                    <a:bodyPr/>
                    <a:lstStyle/>
                    <a:p>
                      <a:pPr algn="ctr">
                        <a:lnSpc>
                          <a:spcPct val="150000"/>
                        </a:lnSpc>
                        <a:spcAft>
                          <a:spcPts val="0"/>
                        </a:spcAft>
                      </a:pPr>
                      <a:r>
                        <a:rPr lang="en-US" sz="2200">
                          <a:solidFill>
                            <a:srgbClr val="FFFF00"/>
                          </a:solidFill>
                          <a:effectLst/>
                          <a:latin typeface="Times New Roman" panose="02020603050405020304" pitchFamily="18" charset="0"/>
                          <a:cs typeface="Times New Roman" panose="02020603050405020304" pitchFamily="18" charset="0"/>
                        </a:rPr>
                        <a:t>Nội dung</a:t>
                      </a:r>
                      <a:endParaRPr lang="en-US" sz="2200">
                        <a:solidFill>
                          <a:srgbClr val="FFFF00"/>
                        </a:solidFill>
                        <a:effectLst/>
                        <a:latin typeface="Times New Roman" panose="02020603050405020304" pitchFamily="18" charset="0"/>
                        <a:ea typeface="Calibri"/>
                        <a:cs typeface="Times New Roman" panose="02020603050405020304" pitchFamily="18" charset="0"/>
                      </a:endParaRPr>
                    </a:p>
                  </a:txBody>
                  <a:tcPr marL="35863" marR="35863" marT="0" marB="0"/>
                </a:tc>
                <a:tc>
                  <a:txBody>
                    <a:bodyPr/>
                    <a:lstStyle/>
                    <a:p>
                      <a:pPr algn="ctr">
                        <a:lnSpc>
                          <a:spcPct val="150000"/>
                        </a:lnSpc>
                        <a:spcAft>
                          <a:spcPts val="0"/>
                        </a:spcAft>
                      </a:pPr>
                      <a:r>
                        <a:rPr lang="en-US" sz="2200">
                          <a:solidFill>
                            <a:srgbClr val="FFFF00"/>
                          </a:solidFill>
                          <a:effectLst/>
                          <a:latin typeface="Times New Roman" panose="02020603050405020304" pitchFamily="18" charset="0"/>
                          <a:cs typeface="Times New Roman" panose="02020603050405020304" pitchFamily="18" charset="0"/>
                        </a:rPr>
                        <a:t>Trong câu chuyện</a:t>
                      </a:r>
                      <a:endParaRPr lang="en-US" sz="2200">
                        <a:solidFill>
                          <a:srgbClr val="FFFF00"/>
                        </a:solidFill>
                        <a:effectLst/>
                        <a:latin typeface="Times New Roman" panose="02020603050405020304" pitchFamily="18" charset="0"/>
                        <a:ea typeface="Calibri"/>
                        <a:cs typeface="Times New Roman" panose="02020603050405020304" pitchFamily="18" charset="0"/>
                      </a:endParaRPr>
                    </a:p>
                  </a:txBody>
                  <a:tcPr marL="35863" marR="35863" marT="0" marB="0"/>
                </a:tc>
                <a:tc>
                  <a:txBody>
                    <a:bodyPr/>
                    <a:lstStyle/>
                    <a:p>
                      <a:pPr algn="ctr">
                        <a:lnSpc>
                          <a:spcPct val="150000"/>
                        </a:lnSpc>
                        <a:spcAft>
                          <a:spcPts val="0"/>
                        </a:spcAft>
                      </a:pPr>
                      <a:r>
                        <a:rPr lang="en-US" sz="2200">
                          <a:solidFill>
                            <a:srgbClr val="FFFF00"/>
                          </a:solidFill>
                          <a:effectLst/>
                          <a:latin typeface="Times New Roman" panose="02020603050405020304" pitchFamily="18" charset="0"/>
                          <a:cs typeface="Times New Roman" panose="02020603050405020304" pitchFamily="18" charset="0"/>
                        </a:rPr>
                        <a:t>Tiểu sử của Bác Hồ</a:t>
                      </a:r>
                      <a:endParaRPr lang="en-US" sz="2200">
                        <a:solidFill>
                          <a:srgbClr val="FFFF00"/>
                        </a:solidFill>
                        <a:effectLst/>
                        <a:latin typeface="Times New Roman" panose="02020603050405020304" pitchFamily="18" charset="0"/>
                        <a:ea typeface="Calibri"/>
                        <a:cs typeface="Times New Roman" panose="02020603050405020304" pitchFamily="18" charset="0"/>
                      </a:endParaRPr>
                    </a:p>
                  </a:txBody>
                  <a:tcPr marL="35863" marR="35863" marT="0" marB="0"/>
                </a:tc>
                <a:extLst>
                  <a:ext uri="{0D108BD9-81ED-4DB2-BD59-A6C34878D82A}">
                    <a16:rowId xmlns:a16="http://schemas.microsoft.com/office/drawing/2014/main" val="10000"/>
                  </a:ext>
                </a:extLst>
              </a:tr>
              <a:tr h="2110154">
                <a:tc>
                  <a:txBody>
                    <a:bodyPr/>
                    <a:lstStyle/>
                    <a:p>
                      <a:pPr>
                        <a:lnSpc>
                          <a:spcPct val="150000"/>
                        </a:lnSpc>
                        <a:spcAft>
                          <a:spcPts val="0"/>
                        </a:spcAft>
                      </a:pPr>
                      <a:r>
                        <a:rPr lang="en-US" sz="2200">
                          <a:effectLst/>
                          <a:latin typeface="Times New Roman" panose="02020603050405020304" pitchFamily="18" charset="0"/>
                          <a:cs typeface="Times New Roman" panose="02020603050405020304" pitchFamily="18" charset="0"/>
                        </a:rPr>
                        <a:t>Không gian, thời gian (Bối cảnh)</a:t>
                      </a:r>
                      <a:endParaRPr lang="en-US" sz="2200">
                        <a:effectLst/>
                        <a:latin typeface="Times New Roman" panose="02020603050405020304" pitchFamily="18" charset="0"/>
                        <a:ea typeface="Calibri"/>
                        <a:cs typeface="Times New Roman" panose="02020603050405020304" pitchFamily="18" charset="0"/>
                      </a:endParaRPr>
                    </a:p>
                  </a:txBody>
                  <a:tcPr marL="35863" marR="35863" marT="0" marB="0"/>
                </a:tc>
                <a:tc>
                  <a:txBody>
                    <a:bodyPr/>
                    <a:lstStyle/>
                    <a:p>
                      <a:pPr>
                        <a:lnSpc>
                          <a:spcPct val="150000"/>
                        </a:lnSpc>
                        <a:spcAft>
                          <a:spcPts val="0"/>
                        </a:spcAft>
                      </a:pPr>
                      <a:r>
                        <a:rPr lang="en-US" sz="2200">
                          <a:effectLst/>
                          <a:latin typeface="Times New Roman" panose="02020603050405020304" pitchFamily="18" charset="0"/>
                          <a:cs typeface="Times New Roman" panose="02020603050405020304" pitchFamily="18" charset="0"/>
                        </a:rPr>
                        <a:t>Sự việc : anh Ba chuẩn bị ra nước ngoài tìm đường cứu nước.</a:t>
                      </a:r>
                    </a:p>
                    <a:p>
                      <a:pPr>
                        <a:lnSpc>
                          <a:spcPct val="150000"/>
                        </a:lnSpc>
                        <a:spcAft>
                          <a:spcPts val="0"/>
                        </a:spcAft>
                      </a:pPr>
                      <a:r>
                        <a:rPr lang="en-US" sz="2200">
                          <a:effectLst/>
                          <a:latin typeface="Times New Roman" panose="02020603050405020304" pitchFamily="18" charset="0"/>
                          <a:cs typeface="Times New Roman" panose="02020603050405020304" pitchFamily="18" charset="0"/>
                        </a:rPr>
                        <a:t>Không gian : bến cảng Nhà Rồng.</a:t>
                      </a:r>
                    </a:p>
                    <a:p>
                      <a:pPr>
                        <a:lnSpc>
                          <a:spcPct val="150000"/>
                        </a:lnSpc>
                        <a:spcAft>
                          <a:spcPts val="0"/>
                        </a:spcAft>
                      </a:pPr>
                      <a:r>
                        <a:rPr lang="en-US" sz="2200">
                          <a:effectLst/>
                          <a:latin typeface="Times New Roman" panose="02020603050405020304" pitchFamily="18" charset="0"/>
                          <a:cs typeface="Times New Roman" panose="02020603050405020304" pitchFamily="18" charset="0"/>
                        </a:rPr>
                        <a:t>Thời gian : hè năm 1911.</a:t>
                      </a:r>
                      <a:endParaRPr lang="en-US" sz="2200">
                        <a:effectLst/>
                        <a:latin typeface="Times New Roman" panose="02020603050405020304" pitchFamily="18" charset="0"/>
                        <a:ea typeface="Calibri"/>
                        <a:cs typeface="Times New Roman" panose="02020603050405020304" pitchFamily="18" charset="0"/>
                      </a:endParaRPr>
                    </a:p>
                  </a:txBody>
                  <a:tcPr marL="35863" marR="35863" marT="0" marB="0"/>
                </a:tc>
                <a:tc>
                  <a:txBody>
                    <a:bodyPr/>
                    <a:lstStyle/>
                    <a:p>
                      <a:pPr>
                        <a:lnSpc>
                          <a:spcPct val="150000"/>
                        </a:lnSpc>
                        <a:spcAft>
                          <a:spcPts val="0"/>
                        </a:spcAft>
                      </a:pPr>
                      <a:r>
                        <a:rPr lang="en-US" sz="2200">
                          <a:solidFill>
                            <a:srgbClr val="0000FF"/>
                          </a:solidFill>
                          <a:effectLst/>
                          <a:latin typeface="Times New Roman" panose="02020603050405020304" pitchFamily="18" charset="0"/>
                          <a:cs typeface="Times New Roman" panose="02020603050405020304" pitchFamily="18" charset="0"/>
                        </a:rPr>
                        <a:t>Ngày 5/6/1911, Nguyễn Tất Thành rời Tổ quốc ra đi trên con tàu Đô đốc La-tu-sơ Tơ-rê-vin, bắt đầu hành trình cứu nước. Trong sổ lương của tàu tên anh là Văn Ba.</a:t>
                      </a:r>
                      <a:endParaRPr lang="en-US" sz="2200">
                        <a:solidFill>
                          <a:srgbClr val="0000FF"/>
                        </a:solidFill>
                        <a:effectLst/>
                        <a:latin typeface="Times New Roman" panose="02020603050405020304" pitchFamily="18" charset="0"/>
                        <a:ea typeface="Calibri"/>
                        <a:cs typeface="Times New Roman" panose="02020603050405020304" pitchFamily="18" charset="0"/>
                      </a:endParaRPr>
                    </a:p>
                  </a:txBody>
                  <a:tcPr marL="35863" marR="35863" marT="0" marB="0"/>
                </a:tc>
                <a:extLst>
                  <a:ext uri="{0D108BD9-81ED-4DB2-BD59-A6C34878D82A}">
                    <a16:rowId xmlns:a16="http://schemas.microsoft.com/office/drawing/2014/main" val="10001"/>
                  </a:ext>
                </a:extLst>
              </a:tr>
              <a:tr h="4220308">
                <a:tc>
                  <a:txBody>
                    <a:bodyPr/>
                    <a:lstStyle/>
                    <a:p>
                      <a:pPr>
                        <a:lnSpc>
                          <a:spcPct val="150000"/>
                        </a:lnSpc>
                        <a:spcAft>
                          <a:spcPts val="0"/>
                        </a:spcAft>
                      </a:pPr>
                      <a:r>
                        <a:rPr lang="en-US" sz="2200">
                          <a:effectLst/>
                          <a:latin typeface="Times New Roman" panose="02020603050405020304" pitchFamily="18" charset="0"/>
                          <a:cs typeface="Times New Roman" panose="02020603050405020304" pitchFamily="18" charset="0"/>
                        </a:rPr>
                        <a:t>Mục đích chuyến đi</a:t>
                      </a:r>
                      <a:endParaRPr lang="en-US" sz="2200">
                        <a:effectLst/>
                        <a:latin typeface="Times New Roman" panose="02020603050405020304" pitchFamily="18" charset="0"/>
                        <a:ea typeface="Calibri"/>
                        <a:cs typeface="Times New Roman" panose="02020603050405020304" pitchFamily="18" charset="0"/>
                      </a:endParaRPr>
                    </a:p>
                  </a:txBody>
                  <a:tcPr marL="35863" marR="35863" marT="0" marB="0"/>
                </a:tc>
                <a:tc>
                  <a:txBody>
                    <a:bodyPr/>
                    <a:lstStyle/>
                    <a:p>
                      <a:pPr>
                        <a:lnSpc>
                          <a:spcPct val="150000"/>
                        </a:lnSpc>
                        <a:spcAft>
                          <a:spcPts val="0"/>
                        </a:spcAft>
                      </a:pPr>
                      <a:r>
                        <a:rPr lang="en-US" sz="2200">
                          <a:effectLst/>
                          <a:latin typeface="Times New Roman" panose="02020603050405020304" pitchFamily="18" charset="0"/>
                          <a:cs typeface="Times New Roman" panose="02020603050405020304" pitchFamily="18" charset="0"/>
                        </a:rPr>
                        <a:t>-</a:t>
                      </a:r>
                      <a:r>
                        <a:rPr lang="en-US" sz="2200" i="1">
                          <a:effectLst/>
                          <a:latin typeface="Times New Roman" panose="02020603050405020304" pitchFamily="18" charset="0"/>
                          <a:cs typeface="Times New Roman" panose="02020603050405020304" pitchFamily="18" charset="0"/>
                        </a:rPr>
                        <a:t>Tôi muốn sang Pháp để được nhìn tận mắt người dân Pháp họ sống thế nào, đằng sau những cái chữ tự do, bình đẳng, bác ái…</a:t>
                      </a:r>
                    </a:p>
                    <a:p>
                      <a:pPr>
                        <a:lnSpc>
                          <a:spcPct val="150000"/>
                        </a:lnSpc>
                        <a:spcAft>
                          <a:spcPts val="0"/>
                        </a:spcAft>
                      </a:pPr>
                      <a:r>
                        <a:rPr lang="en-US" sz="2200">
                          <a:effectLst/>
                          <a:latin typeface="Times New Roman" panose="02020603050405020304" pitchFamily="18" charset="0"/>
                          <a:cs typeface="Times New Roman" panose="02020603050405020304" pitchFamily="18" charset="0"/>
                        </a:rPr>
                        <a:t>-</a:t>
                      </a:r>
                      <a:r>
                        <a:rPr lang="en-US" sz="2200" i="1">
                          <a:effectLst/>
                          <a:latin typeface="Times New Roman" panose="02020603050405020304" pitchFamily="18" charset="0"/>
                          <a:cs typeface="Times New Roman" panose="02020603050405020304" pitchFamily="18" charset="0"/>
                        </a:rPr>
                        <a:t>Sau khi xem xét họ làm ăn thế nào, chúng mình trở về giúp đồng bào đuổi hết thực dân Pháp ra khỏi đất nước, giành độc lập, tự do…</a:t>
                      </a:r>
                      <a:endParaRPr lang="en-US" sz="2200" i="1">
                        <a:effectLst/>
                        <a:latin typeface="Times New Roman" panose="02020603050405020304" pitchFamily="18" charset="0"/>
                        <a:ea typeface="Calibri"/>
                        <a:cs typeface="Times New Roman" panose="02020603050405020304" pitchFamily="18" charset="0"/>
                      </a:endParaRPr>
                    </a:p>
                  </a:txBody>
                  <a:tcPr marL="35863" marR="35863" marT="0" marB="0"/>
                </a:tc>
                <a:tc>
                  <a:txBody>
                    <a:bodyPr/>
                    <a:lstStyle/>
                    <a:p>
                      <a:pPr>
                        <a:lnSpc>
                          <a:spcPct val="150000"/>
                        </a:lnSpc>
                        <a:spcAft>
                          <a:spcPts val="0"/>
                        </a:spcAft>
                      </a:pPr>
                      <a:r>
                        <a:rPr lang="en-US" sz="2200">
                          <a:solidFill>
                            <a:srgbClr val="0000FF"/>
                          </a:solidFill>
                          <a:effectLst/>
                          <a:latin typeface="Times New Roman" panose="02020603050405020304" pitchFamily="18" charset="0"/>
                          <a:cs typeface="Times New Roman" panose="02020603050405020304" pitchFamily="18" charset="0"/>
                        </a:rPr>
                        <a:t>Trang 14, sách Chủ tịch Hồ Chí Minh, tiểu sử và sự nghiệp, ban nghiên cứu lịch sử Đảng Trung ương, NXB Sự thật in : </a:t>
                      </a:r>
                      <a:r>
                        <a:rPr lang="en-US" sz="2200">
                          <a:solidFill>
                            <a:schemeClr val="accent6">
                              <a:lumMod val="50000"/>
                            </a:schemeClr>
                          </a:solidFill>
                          <a:effectLst/>
                          <a:latin typeface="Times New Roman" panose="02020603050405020304" pitchFamily="18" charset="0"/>
                          <a:cs typeface="Times New Roman" panose="02020603050405020304" pitchFamily="18" charset="0"/>
                        </a:rPr>
                        <a:t>“</a:t>
                      </a:r>
                      <a:r>
                        <a:rPr lang="en-US" sz="2200" i="1">
                          <a:solidFill>
                            <a:schemeClr val="accent6">
                              <a:lumMod val="50000"/>
                            </a:schemeClr>
                          </a:solidFill>
                          <a:effectLst/>
                          <a:latin typeface="Times New Roman" panose="02020603050405020304" pitchFamily="18" charset="0"/>
                          <a:cs typeface="Times New Roman" panose="02020603050405020304" pitchFamily="18" charset="0"/>
                        </a:rPr>
                        <a:t>Vào trạc 13 tuổi, lần đầu tiên tôi đã được nghe những từ Pháp : tự do, bình đẳng, bác ái. Thế là tôi muốn làm quen với văn minh Pháp tìm xem những gì ẩn giấu đằng sau những từ ấy</a:t>
                      </a:r>
                      <a:r>
                        <a:rPr lang="en-US" sz="2200">
                          <a:solidFill>
                            <a:schemeClr val="accent6">
                              <a:lumMod val="50000"/>
                            </a:schemeClr>
                          </a:solidFill>
                          <a:effectLst/>
                          <a:latin typeface="Times New Roman" panose="02020603050405020304" pitchFamily="18" charset="0"/>
                          <a:cs typeface="Times New Roman" panose="02020603050405020304" pitchFamily="18" charset="0"/>
                        </a:rPr>
                        <a:t>”.</a:t>
                      </a:r>
                      <a:endParaRPr lang="en-US" sz="2200">
                        <a:solidFill>
                          <a:schemeClr val="accent6">
                            <a:lumMod val="50000"/>
                          </a:schemeClr>
                        </a:solidFill>
                        <a:effectLst/>
                        <a:latin typeface="Times New Roman" panose="02020603050405020304" pitchFamily="18" charset="0"/>
                        <a:ea typeface="Calibri"/>
                        <a:cs typeface="Times New Roman" panose="02020603050405020304" pitchFamily="18" charset="0"/>
                      </a:endParaRPr>
                    </a:p>
                  </a:txBody>
                  <a:tcPr marL="35863" marR="35863" marT="0" marB="0"/>
                </a:tc>
                <a:extLst>
                  <a:ext uri="{0D108BD9-81ED-4DB2-BD59-A6C34878D82A}">
                    <a16:rowId xmlns:a16="http://schemas.microsoft.com/office/drawing/2014/main" val="10002"/>
                  </a:ext>
                </a:extLst>
              </a:tr>
            </a:tbl>
          </a:graphicData>
        </a:graphic>
      </p:graphicFrame>
      <p:sp>
        <p:nvSpPr>
          <p:cNvPr id="4" name="Explosion 2 3"/>
          <p:cNvSpPr/>
          <p:nvPr/>
        </p:nvSpPr>
        <p:spPr>
          <a:xfrm>
            <a:off x="161365" y="3375212"/>
            <a:ext cx="3186953" cy="3482787"/>
          </a:xfrm>
          <a:prstGeom prst="irregularSeal2">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a:solidFill>
                  <a:srgbClr val="FF0000"/>
                </a:solidFill>
                <a:latin typeface="Times New Roman" panose="02020603050405020304" pitchFamily="18" charset="0"/>
                <a:cs typeface="Times New Roman" panose="02020603050405020304" pitchFamily="18" charset="0"/>
              </a:rPr>
              <a:t>Bối cảnh câu chuyện</a:t>
            </a:r>
          </a:p>
        </p:txBody>
      </p:sp>
    </p:spTree>
    <p:extLst>
      <p:ext uri="{BB962C8B-B14F-4D97-AF65-F5344CB8AC3E}">
        <p14:creationId xmlns:p14="http://schemas.microsoft.com/office/powerpoint/2010/main" val="1142769148"/>
      </p:ext>
    </p:extLst>
  </p:cSld>
  <p:clrMapOvr>
    <a:masterClrMapping/>
  </p:clrMapOvr>
  <p:transition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1209361" y="368631"/>
            <a:ext cx="1688489" cy="1246917"/>
            <a:chOff x="1209360" y="368630"/>
            <a:chExt cx="1688489" cy="1246917"/>
          </a:xfrm>
        </p:grpSpPr>
        <p:sp>
          <p:nvSpPr>
            <p:cNvPr id="66" name="梯形 96"/>
            <p:cNvSpPr/>
            <p:nvPr/>
          </p:nvSpPr>
          <p:spPr>
            <a:xfrm rot="4183552">
              <a:off x="1497595" y="377809"/>
              <a:ext cx="949503" cy="1525973"/>
            </a:xfrm>
            <a:custGeom>
              <a:avLst/>
              <a:gdLst/>
              <a:ahLst/>
              <a:cxnLst/>
              <a:rect l="l" t="t" r="r" b="b"/>
              <a:pathLst>
                <a:path w="1638954" h="2632273">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solidFill>
              <a:schemeClr val="bg1"/>
            </a:solidFill>
            <a:ln w="38100">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7" name="梯形 96"/>
            <p:cNvSpPr/>
            <p:nvPr/>
          </p:nvSpPr>
          <p:spPr>
            <a:xfrm rot="4183552">
              <a:off x="1975809" y="737509"/>
              <a:ext cx="198553" cy="840519"/>
            </a:xfrm>
            <a:custGeom>
              <a:avLst/>
              <a:gdLst/>
              <a:ahLst/>
              <a:cxnLst/>
              <a:rect l="l" t="t" r="r" b="b"/>
              <a:pathLst>
                <a:path w="420536" h="1778648">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rgbClr val="73E0E3"/>
            </a:solidFill>
            <a:ln>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nvGrpSpPr>
            <p:cNvPr id="72" name="组合 71"/>
            <p:cNvGrpSpPr/>
            <p:nvPr/>
          </p:nvGrpSpPr>
          <p:grpSpPr>
            <a:xfrm rot="21335217">
              <a:off x="2104640" y="368630"/>
              <a:ext cx="793209" cy="804045"/>
              <a:chOff x="7973451" y="5027358"/>
              <a:chExt cx="1573291" cy="1594779"/>
            </a:xfrm>
          </p:grpSpPr>
          <p:sp>
            <p:nvSpPr>
              <p:cNvPr id="73"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五角星 2"/>
              <p:cNvSpPr/>
              <p:nvPr/>
            </p:nvSpPr>
            <p:spPr>
              <a:xfrm rot="20480842">
                <a:off x="7973451" y="504184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66675">
                <a:solidFill>
                  <a:srgbClr val="19B4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04" name="组合 103"/>
          <p:cNvGrpSpPr/>
          <p:nvPr/>
        </p:nvGrpSpPr>
        <p:grpSpPr>
          <a:xfrm>
            <a:off x="8020327" y="-195942"/>
            <a:ext cx="3895725" cy="9091751"/>
            <a:chOff x="8020326" y="-195942"/>
            <a:chExt cx="3895725" cy="9091750"/>
          </a:xfrm>
        </p:grpSpPr>
        <p:sp>
          <p:nvSpPr>
            <p:cNvPr id="4" name="矩形 3"/>
            <p:cNvSpPr/>
            <p:nvPr/>
          </p:nvSpPr>
          <p:spPr>
            <a:xfrm rot="5400000">
              <a:off x="5422314" y="2402070"/>
              <a:ext cx="9091750" cy="3895725"/>
            </a:xfrm>
            <a:prstGeom prst="rect">
              <a:avLst/>
            </a:prstGeom>
            <a:solidFill>
              <a:srgbClr val="1CD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6984" y="6457541"/>
              <a:ext cx="2821575" cy="1801612"/>
            </a:xfrm>
            <a:prstGeom prst="rect">
              <a:avLst/>
            </a:prstGeom>
            <a:ln>
              <a:solidFill>
                <a:schemeClr val="bg1"/>
              </a:solidFill>
            </a:ln>
          </p:spPr>
        </p:pic>
        <p:pic>
          <p:nvPicPr>
            <p:cNvPr id="85" name="图片 8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16984" y="4665307"/>
              <a:ext cx="2821576" cy="1433181"/>
            </a:xfrm>
            <a:prstGeom prst="rect">
              <a:avLst/>
            </a:prstGeom>
            <a:ln>
              <a:solidFill>
                <a:schemeClr val="bg1"/>
              </a:solidFill>
            </a:ln>
          </p:spPr>
        </p:pic>
        <p:pic>
          <p:nvPicPr>
            <p:cNvPr id="86" name="图片 8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98435" y="2489961"/>
              <a:ext cx="2840124" cy="1590469"/>
            </a:xfrm>
            <a:prstGeom prst="rect">
              <a:avLst/>
            </a:prstGeom>
            <a:ln>
              <a:solidFill>
                <a:schemeClr val="bg1"/>
              </a:solidFill>
            </a:ln>
          </p:spPr>
        </p:pic>
        <p:pic>
          <p:nvPicPr>
            <p:cNvPr id="87" name="图片 8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4614" y="218427"/>
              <a:ext cx="2619391" cy="1936945"/>
            </a:xfrm>
            <a:prstGeom prst="rect">
              <a:avLst/>
            </a:prstGeom>
            <a:ln>
              <a:solidFill>
                <a:schemeClr val="bg1"/>
              </a:solidFill>
            </a:ln>
          </p:spPr>
        </p:pic>
        <p:grpSp>
          <p:nvGrpSpPr>
            <p:cNvPr id="103" name="组合 102"/>
            <p:cNvGrpSpPr/>
            <p:nvPr/>
          </p:nvGrpSpPr>
          <p:grpSpPr>
            <a:xfrm>
              <a:off x="11468377" y="-109946"/>
              <a:ext cx="257175" cy="8953500"/>
              <a:chOff x="11220183" y="-2095500"/>
              <a:chExt cx="257175" cy="8953500"/>
            </a:xfrm>
          </p:grpSpPr>
          <p:grpSp>
            <p:nvGrpSpPr>
              <p:cNvPr id="38" name="组合 37"/>
              <p:cNvGrpSpPr/>
              <p:nvPr/>
            </p:nvGrpSpPr>
            <p:grpSpPr>
              <a:xfrm>
                <a:off x="11220183" y="190500"/>
                <a:ext cx="257175" cy="2095500"/>
                <a:chOff x="7305675" y="209549"/>
                <a:chExt cx="257175" cy="2095500"/>
              </a:xfrm>
            </p:grpSpPr>
            <p:sp>
              <p:nvSpPr>
                <p:cNvPr id="39" name="矩形 38"/>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a:off x="11220183" y="2476500"/>
                <a:ext cx="257175" cy="2095500"/>
                <a:chOff x="7305675" y="209549"/>
                <a:chExt cx="257175" cy="2095500"/>
              </a:xfrm>
            </p:grpSpPr>
            <p:sp>
              <p:nvSpPr>
                <p:cNvPr id="46" name="矩形 45"/>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51"/>
              <p:cNvGrpSpPr/>
              <p:nvPr/>
            </p:nvGrpSpPr>
            <p:grpSpPr>
              <a:xfrm>
                <a:off x="11220183" y="4762500"/>
                <a:ext cx="257175" cy="2095500"/>
                <a:chOff x="7305675" y="209549"/>
                <a:chExt cx="257175" cy="2095500"/>
              </a:xfrm>
            </p:grpSpPr>
            <p:sp>
              <p:nvSpPr>
                <p:cNvPr id="53" name="矩形 52"/>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8" name="组合 87"/>
              <p:cNvGrpSpPr/>
              <p:nvPr/>
            </p:nvGrpSpPr>
            <p:grpSpPr>
              <a:xfrm>
                <a:off x="11220183" y="-2095500"/>
                <a:ext cx="257175" cy="2095500"/>
                <a:chOff x="7305675" y="209549"/>
                <a:chExt cx="257175" cy="2095500"/>
              </a:xfrm>
            </p:grpSpPr>
            <p:sp>
              <p:nvSpPr>
                <p:cNvPr id="89" name="矩形 88"/>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89"/>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90"/>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矩形 91"/>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92"/>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矩形 93"/>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02" name="组合 101"/>
            <p:cNvGrpSpPr/>
            <p:nvPr/>
          </p:nvGrpSpPr>
          <p:grpSpPr>
            <a:xfrm>
              <a:off x="8106869" y="-96880"/>
              <a:ext cx="257175" cy="8953500"/>
              <a:chOff x="7858675" y="-2095500"/>
              <a:chExt cx="257175" cy="8953500"/>
            </a:xfrm>
          </p:grpSpPr>
          <p:grpSp>
            <p:nvGrpSpPr>
              <p:cNvPr id="17" name="组合 16"/>
              <p:cNvGrpSpPr/>
              <p:nvPr/>
            </p:nvGrpSpPr>
            <p:grpSpPr>
              <a:xfrm>
                <a:off x="7858675" y="190500"/>
                <a:ext cx="257175" cy="2095500"/>
                <a:chOff x="7305675" y="209549"/>
                <a:chExt cx="257175" cy="2095500"/>
              </a:xfrm>
            </p:grpSpPr>
            <p:sp>
              <p:nvSpPr>
                <p:cNvPr id="18" name="矩形 17"/>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7858675" y="2476500"/>
                <a:ext cx="257175" cy="2095500"/>
                <a:chOff x="7305675" y="209549"/>
                <a:chExt cx="257175" cy="2095500"/>
              </a:xfrm>
            </p:grpSpPr>
            <p:sp>
              <p:nvSpPr>
                <p:cNvPr id="25" name="矩形 24"/>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7858675" y="4762500"/>
                <a:ext cx="257175" cy="2095500"/>
                <a:chOff x="7305675" y="209549"/>
                <a:chExt cx="257175" cy="2095500"/>
              </a:xfrm>
            </p:grpSpPr>
            <p:sp>
              <p:nvSpPr>
                <p:cNvPr id="32" name="矩形 31"/>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5" name="组合 94"/>
              <p:cNvGrpSpPr/>
              <p:nvPr/>
            </p:nvGrpSpPr>
            <p:grpSpPr>
              <a:xfrm>
                <a:off x="7858675" y="-2095500"/>
                <a:ext cx="257175" cy="2095500"/>
                <a:chOff x="7305675" y="209549"/>
                <a:chExt cx="257175" cy="2095500"/>
              </a:xfrm>
            </p:grpSpPr>
            <p:sp>
              <p:nvSpPr>
                <p:cNvPr id="96" name="矩形 95"/>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矩形 96"/>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矩形 97"/>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矩形 98"/>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99"/>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矩形 100"/>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2" name="文本框 1"/>
          <p:cNvSpPr txBox="1"/>
          <p:nvPr/>
        </p:nvSpPr>
        <p:spPr>
          <a:xfrm>
            <a:off x="3042183" y="456532"/>
            <a:ext cx="3967749" cy="646329"/>
          </a:xfrm>
          <a:prstGeom prst="rect">
            <a:avLst/>
          </a:prstGeom>
          <a:noFill/>
        </p:spPr>
        <p:txBody>
          <a:bodyPr wrap="none" lIns="91438" tIns="45719" rIns="91438" bIns="45719" rtlCol="0">
            <a:spAutoFit/>
          </a:bodyPr>
          <a:lstStyle/>
          <a:p>
            <a:r>
              <a:rPr lang="en-US" altLang="zh-CN" sz="36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2. Nhân vật anh Ba</a:t>
            </a:r>
            <a:endParaRPr lang="zh-CN" altLang="en-US" sz="3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椭圆 12"/>
          <p:cNvSpPr/>
          <p:nvPr/>
        </p:nvSpPr>
        <p:spPr>
          <a:xfrm>
            <a:off x="2334716" y="6326778"/>
            <a:ext cx="4086225" cy="285751"/>
          </a:xfrm>
          <a:prstGeom prst="ellipse">
            <a:avLst/>
          </a:prstGeom>
          <a:gradFill flip="none" rotWithShape="1">
            <a:gsLst>
              <a:gs pos="17000">
                <a:schemeClr val="bg2">
                  <a:lumMod val="75000"/>
                </a:schemeClr>
              </a:gs>
              <a:gs pos="81000">
                <a:schemeClr val="bg2">
                  <a:alpha val="18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59" name="五角星 2"/>
          <p:cNvSpPr/>
          <p:nvPr/>
        </p:nvSpPr>
        <p:spPr>
          <a:xfrm rot="2259766" flipH="1">
            <a:off x="7218664" y="4533320"/>
            <a:ext cx="738260" cy="742587"/>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C000"/>
          </a:solidFill>
          <a:ln w="63500">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60" name="五角星 2"/>
          <p:cNvSpPr/>
          <p:nvPr/>
        </p:nvSpPr>
        <p:spPr>
          <a:xfrm rot="21106526" flipH="1">
            <a:off x="4994230" y="6403900"/>
            <a:ext cx="312357" cy="314188"/>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13CC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61" name="五角星 2"/>
          <p:cNvSpPr/>
          <p:nvPr/>
        </p:nvSpPr>
        <p:spPr>
          <a:xfrm rot="19307103" flipH="1">
            <a:off x="150809" y="5860335"/>
            <a:ext cx="551983" cy="555217"/>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92D050"/>
          </a:solidFill>
          <a:ln w="63500">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62" name="弧形 61"/>
          <p:cNvSpPr/>
          <p:nvPr/>
        </p:nvSpPr>
        <p:spPr>
          <a:xfrm rot="541158">
            <a:off x="-602109" y="6291343"/>
            <a:ext cx="2000251" cy="1419225"/>
          </a:xfrm>
          <a:prstGeom prst="arc">
            <a:avLst>
              <a:gd name="adj1" fmla="val 16718226"/>
              <a:gd name="adj2" fmla="val 21445253"/>
            </a:avLst>
          </a:prstGeom>
          <a:ln w="22225">
            <a:solidFill>
              <a:srgbClr val="B9E648"/>
            </a:solidFill>
            <a:prstDash val="sysDash"/>
          </a:ln>
        </p:spPr>
        <p:style>
          <a:lnRef idx="1">
            <a:schemeClr val="accent1"/>
          </a:lnRef>
          <a:fillRef idx="0">
            <a:schemeClr val="accent1"/>
          </a:fillRef>
          <a:effectRef idx="0">
            <a:schemeClr val="accent1"/>
          </a:effectRef>
          <a:fontRef idx="minor">
            <a:schemeClr val="tx1"/>
          </a:fontRef>
        </p:style>
        <p:txBody>
          <a:bodyPr lIns="91438" tIns="45719" rIns="91438" bIns="45719" rtlCol="0" anchor="ctr"/>
          <a:lstStyle/>
          <a:p>
            <a:pPr algn="ctr"/>
            <a:endParaRPr lang="zh-CN" altLang="en-US"/>
          </a:p>
        </p:txBody>
      </p:sp>
      <p:sp>
        <p:nvSpPr>
          <p:cNvPr id="63" name="弧形 62"/>
          <p:cNvSpPr/>
          <p:nvPr/>
        </p:nvSpPr>
        <p:spPr>
          <a:xfrm>
            <a:off x="6929020" y="5048793"/>
            <a:ext cx="1543051" cy="1543051"/>
          </a:xfrm>
          <a:prstGeom prst="arc">
            <a:avLst>
              <a:gd name="adj1" fmla="val 9684536"/>
              <a:gd name="adj2" fmla="val 14684036"/>
            </a:avLst>
          </a:prstGeom>
          <a:ln w="1905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lIns="91438" tIns="45719" rIns="91438" bIns="45719" rtlCol="0" anchor="ctr"/>
          <a:lstStyle/>
          <a:p>
            <a:pPr algn="ctr"/>
            <a:endParaRPr lang="zh-CN" altLang="en-US"/>
          </a:p>
        </p:txBody>
      </p:sp>
      <p:sp>
        <p:nvSpPr>
          <p:cNvPr id="64" name="弧形 63"/>
          <p:cNvSpPr/>
          <p:nvPr/>
        </p:nvSpPr>
        <p:spPr>
          <a:xfrm rot="2196345">
            <a:off x="4663711" y="6318748"/>
            <a:ext cx="1543051" cy="1543051"/>
          </a:xfrm>
          <a:prstGeom prst="arc">
            <a:avLst>
              <a:gd name="adj1" fmla="val 9684536"/>
              <a:gd name="adj2" fmla="val 11865879"/>
            </a:avLst>
          </a:prstGeom>
          <a:ln w="19050">
            <a:solidFill>
              <a:srgbClr val="0CD8E2"/>
            </a:solidFill>
            <a:prstDash val="sysDash"/>
          </a:ln>
        </p:spPr>
        <p:style>
          <a:lnRef idx="1">
            <a:schemeClr val="accent1"/>
          </a:lnRef>
          <a:fillRef idx="0">
            <a:schemeClr val="accent1"/>
          </a:fillRef>
          <a:effectRef idx="0">
            <a:schemeClr val="accent1"/>
          </a:effectRef>
          <a:fontRef idx="minor">
            <a:schemeClr val="tx1"/>
          </a:fontRef>
        </p:style>
        <p:txBody>
          <a:bodyPr lIns="91438" tIns="45719" rIns="91438" bIns="45719" rtlCol="0" anchor="ctr"/>
          <a:lstStyle/>
          <a:p>
            <a:pPr algn="ctr"/>
            <a:endParaRPr lang="zh-CN" altLang="en-US"/>
          </a:p>
        </p:txBody>
      </p:sp>
      <p:cxnSp>
        <p:nvCxnSpPr>
          <p:cNvPr id="82" name="直接连接符 81"/>
          <p:cNvCxnSpPr/>
          <p:nvPr/>
        </p:nvCxnSpPr>
        <p:spPr>
          <a:xfrm>
            <a:off x="3265715" y="1254035"/>
            <a:ext cx="2873829" cy="0"/>
          </a:xfrm>
          <a:prstGeom prst="line">
            <a:avLst/>
          </a:prstGeom>
          <a:ln>
            <a:solidFill>
              <a:srgbClr val="19B4C9"/>
            </a:solidFill>
          </a:ln>
        </p:spPr>
        <p:style>
          <a:lnRef idx="1">
            <a:schemeClr val="accent1"/>
          </a:lnRef>
          <a:fillRef idx="0">
            <a:schemeClr val="accent1"/>
          </a:fillRef>
          <a:effectRef idx="0">
            <a:schemeClr val="accent1"/>
          </a:effectRef>
          <a:fontRef idx="minor">
            <a:schemeClr val="tx1"/>
          </a:fontRef>
        </p:style>
      </p:cxnSp>
      <p:sp>
        <p:nvSpPr>
          <p:cNvPr id="70" name="五角星 2"/>
          <p:cNvSpPr/>
          <p:nvPr/>
        </p:nvSpPr>
        <p:spPr>
          <a:xfrm rot="20665174" flipH="1">
            <a:off x="8413673" y="4317419"/>
            <a:ext cx="391543" cy="39383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CD8E2"/>
          </a:solidFill>
          <a:ln w="63500">
            <a:solidFill>
              <a:schemeClr val="bg1"/>
            </a:solidFill>
          </a:ln>
          <a:effectLst>
            <a:outerShdw blurRad="114300" dist="762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69" name="五角星 2"/>
          <p:cNvSpPr/>
          <p:nvPr/>
        </p:nvSpPr>
        <p:spPr>
          <a:xfrm rot="1682830" flipH="1">
            <a:off x="10972267" y="1813953"/>
            <a:ext cx="583519" cy="58693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C000"/>
          </a:solidFill>
          <a:ln w="63500">
            <a:solidFill>
              <a:schemeClr val="bg1"/>
            </a:solidFill>
          </a:ln>
          <a:effectLst>
            <a:outerShdw blurRad="101600" dist="508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grpSp>
        <p:nvGrpSpPr>
          <p:cNvPr id="75" name="组合 74"/>
          <p:cNvGrpSpPr/>
          <p:nvPr/>
        </p:nvGrpSpPr>
        <p:grpSpPr>
          <a:xfrm>
            <a:off x="431568" y="1144873"/>
            <a:ext cx="1853019" cy="1147900"/>
            <a:chOff x="3578653" y="963450"/>
            <a:chExt cx="2147023" cy="1330028"/>
          </a:xfrm>
        </p:grpSpPr>
        <p:sp>
          <p:nvSpPr>
            <p:cNvPr id="76" name="任意多边形 75"/>
            <p:cNvSpPr/>
            <p:nvPr/>
          </p:nvSpPr>
          <p:spPr>
            <a:xfrm rot="21387068">
              <a:off x="3582462" y="963450"/>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a:noFill/>
            </a:ln>
            <a:effectLst>
              <a:outerShdw blurRad="177800" dist="762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任意多边形 76"/>
            <p:cNvSpPr/>
            <p:nvPr/>
          </p:nvSpPr>
          <p:spPr>
            <a:xfrm rot="21387068">
              <a:off x="3578653" y="971070"/>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rgbClr val="84F6FC"/>
            </a:solidFill>
            <a:ln w="38100">
              <a:solidFill>
                <a:srgbClr val="84F6FC"/>
              </a:solidFill>
            </a:ln>
            <a:effectLst>
              <a:innerShdw blurRad="304800">
                <a:srgbClr val="13CFE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任意多边形 77"/>
            <p:cNvSpPr/>
            <p:nvPr/>
          </p:nvSpPr>
          <p:spPr>
            <a:xfrm>
              <a:off x="3715825" y="1417320"/>
              <a:ext cx="307535" cy="322776"/>
            </a:xfrm>
            <a:custGeom>
              <a:avLst/>
              <a:gdLst>
                <a:gd name="connsiteX0" fmla="*/ 862965 w 2526030"/>
                <a:gd name="connsiteY0" fmla="*/ 0 h 1634490"/>
                <a:gd name="connsiteX1" fmla="*/ 1464814 w 2526030"/>
                <a:gd name="connsiteY1" fmla="*/ 320001 h 1634490"/>
                <a:gd name="connsiteX2" fmla="*/ 1476869 w 2526030"/>
                <a:gd name="connsiteY2" fmla="*/ 342210 h 1634490"/>
                <a:gd name="connsiteX3" fmla="*/ 1513419 w 2526030"/>
                <a:gd name="connsiteY3" fmla="*/ 325159 h 1634490"/>
                <a:gd name="connsiteX4" fmla="*/ 1693545 w 2526030"/>
                <a:gd name="connsiteY4" fmla="*/ 293370 h 1634490"/>
                <a:gd name="connsiteX5" fmla="*/ 2206777 w 2526030"/>
                <a:gd name="connsiteY5" fmla="*/ 711666 h 1634490"/>
                <a:gd name="connsiteX6" fmla="*/ 2210100 w 2526030"/>
                <a:gd name="connsiteY6" fmla="*/ 744629 h 1634490"/>
                <a:gd name="connsiteX7" fmla="*/ 2246793 w 2526030"/>
                <a:gd name="connsiteY7" fmla="*/ 756019 h 1634490"/>
                <a:gd name="connsiteX8" fmla="*/ 2526030 w 2526030"/>
                <a:gd name="connsiteY8" fmla="*/ 1177290 h 1634490"/>
                <a:gd name="connsiteX9" fmla="*/ 2068830 w 2526030"/>
                <a:gd name="connsiteY9" fmla="*/ 1634490 h 1634490"/>
                <a:gd name="connsiteX10" fmla="*/ 457200 w 2526030"/>
                <a:gd name="connsiteY10" fmla="*/ 1634490 h 1634490"/>
                <a:gd name="connsiteX11" fmla="*/ 0 w 2526030"/>
                <a:gd name="connsiteY11" fmla="*/ 1177290 h 1634490"/>
                <a:gd name="connsiteX12" fmla="*/ 133911 w 2526030"/>
                <a:gd name="connsiteY12" fmla="*/ 854001 h 1634490"/>
                <a:gd name="connsiteX13" fmla="*/ 148841 w 2526030"/>
                <a:gd name="connsiteY13" fmla="*/ 841682 h 1634490"/>
                <a:gd name="connsiteX14" fmla="*/ 137160 w 2526030"/>
                <a:gd name="connsiteY14" fmla="*/ 725805 h 1634490"/>
                <a:gd name="connsiteX15" fmla="*/ 862965 w 2526030"/>
                <a:gd name="connsiteY15" fmla="*/ 0 h 1634490"/>
                <a:gd name="connsiteX0" fmla="*/ 2068830 w 2526030"/>
                <a:gd name="connsiteY0" fmla="*/ 1634490 h 1762661"/>
                <a:gd name="connsiteX1" fmla="*/ 457200 w 2526030"/>
                <a:gd name="connsiteY1" fmla="*/ 1634490 h 1762661"/>
                <a:gd name="connsiteX2" fmla="*/ 0 w 2526030"/>
                <a:gd name="connsiteY2" fmla="*/ 1177290 h 1762661"/>
                <a:gd name="connsiteX3" fmla="*/ 133911 w 2526030"/>
                <a:gd name="connsiteY3" fmla="*/ 854001 h 1762661"/>
                <a:gd name="connsiteX4" fmla="*/ 148841 w 2526030"/>
                <a:gd name="connsiteY4" fmla="*/ 841682 h 1762661"/>
                <a:gd name="connsiteX5" fmla="*/ 137160 w 2526030"/>
                <a:gd name="connsiteY5" fmla="*/ 725805 h 1762661"/>
                <a:gd name="connsiteX6" fmla="*/ 862965 w 2526030"/>
                <a:gd name="connsiteY6" fmla="*/ 0 h 1762661"/>
                <a:gd name="connsiteX7" fmla="*/ 1464814 w 2526030"/>
                <a:gd name="connsiteY7" fmla="*/ 320001 h 1762661"/>
                <a:gd name="connsiteX8" fmla="*/ 1476869 w 2526030"/>
                <a:gd name="connsiteY8" fmla="*/ 342210 h 1762661"/>
                <a:gd name="connsiteX9" fmla="*/ 1513419 w 2526030"/>
                <a:gd name="connsiteY9" fmla="*/ 325159 h 1762661"/>
                <a:gd name="connsiteX10" fmla="*/ 1693545 w 2526030"/>
                <a:gd name="connsiteY10" fmla="*/ 293370 h 1762661"/>
                <a:gd name="connsiteX11" fmla="*/ 2206777 w 2526030"/>
                <a:gd name="connsiteY11" fmla="*/ 711666 h 1762661"/>
                <a:gd name="connsiteX12" fmla="*/ 2210100 w 2526030"/>
                <a:gd name="connsiteY12" fmla="*/ 744629 h 1762661"/>
                <a:gd name="connsiteX13" fmla="*/ 2246793 w 2526030"/>
                <a:gd name="connsiteY13" fmla="*/ 756019 h 1762661"/>
                <a:gd name="connsiteX14" fmla="*/ 2526030 w 2526030"/>
                <a:gd name="connsiteY14" fmla="*/ 1177290 h 1762661"/>
                <a:gd name="connsiteX15" fmla="*/ 2197001 w 2526030"/>
                <a:gd name="connsiteY15" fmla="*/ 1762661 h 1762661"/>
                <a:gd name="connsiteX0" fmla="*/ 457200 w 2526030"/>
                <a:gd name="connsiteY0" fmla="*/ 1634490 h 1762661"/>
                <a:gd name="connsiteX1" fmla="*/ 0 w 2526030"/>
                <a:gd name="connsiteY1" fmla="*/ 1177290 h 1762661"/>
                <a:gd name="connsiteX2" fmla="*/ 133911 w 2526030"/>
                <a:gd name="connsiteY2" fmla="*/ 854001 h 1762661"/>
                <a:gd name="connsiteX3" fmla="*/ 148841 w 2526030"/>
                <a:gd name="connsiteY3" fmla="*/ 841682 h 1762661"/>
                <a:gd name="connsiteX4" fmla="*/ 137160 w 2526030"/>
                <a:gd name="connsiteY4" fmla="*/ 725805 h 1762661"/>
                <a:gd name="connsiteX5" fmla="*/ 862965 w 2526030"/>
                <a:gd name="connsiteY5" fmla="*/ 0 h 1762661"/>
                <a:gd name="connsiteX6" fmla="*/ 1464814 w 2526030"/>
                <a:gd name="connsiteY6" fmla="*/ 320001 h 1762661"/>
                <a:gd name="connsiteX7" fmla="*/ 1476869 w 2526030"/>
                <a:gd name="connsiteY7" fmla="*/ 342210 h 1762661"/>
                <a:gd name="connsiteX8" fmla="*/ 1513419 w 2526030"/>
                <a:gd name="connsiteY8" fmla="*/ 325159 h 1762661"/>
                <a:gd name="connsiteX9" fmla="*/ 1693545 w 2526030"/>
                <a:gd name="connsiteY9" fmla="*/ 293370 h 1762661"/>
                <a:gd name="connsiteX10" fmla="*/ 2206777 w 2526030"/>
                <a:gd name="connsiteY10" fmla="*/ 711666 h 1762661"/>
                <a:gd name="connsiteX11" fmla="*/ 2210100 w 2526030"/>
                <a:gd name="connsiteY11" fmla="*/ 744629 h 1762661"/>
                <a:gd name="connsiteX12" fmla="*/ 2246793 w 2526030"/>
                <a:gd name="connsiteY12" fmla="*/ 756019 h 1762661"/>
                <a:gd name="connsiteX13" fmla="*/ 2526030 w 2526030"/>
                <a:gd name="connsiteY13" fmla="*/ 1177290 h 1762661"/>
                <a:gd name="connsiteX14" fmla="*/ 2197001 w 2526030"/>
                <a:gd name="connsiteY14" fmla="*/ 1762661 h 1762661"/>
                <a:gd name="connsiteX0" fmla="*/ 457200 w 2526030"/>
                <a:gd name="connsiteY0" fmla="*/ 1634490 h 1634490"/>
                <a:gd name="connsiteX1" fmla="*/ 0 w 2526030"/>
                <a:gd name="connsiteY1" fmla="*/ 1177290 h 1634490"/>
                <a:gd name="connsiteX2" fmla="*/ 133911 w 2526030"/>
                <a:gd name="connsiteY2" fmla="*/ 854001 h 1634490"/>
                <a:gd name="connsiteX3" fmla="*/ 148841 w 2526030"/>
                <a:gd name="connsiteY3" fmla="*/ 841682 h 1634490"/>
                <a:gd name="connsiteX4" fmla="*/ 137160 w 2526030"/>
                <a:gd name="connsiteY4" fmla="*/ 725805 h 1634490"/>
                <a:gd name="connsiteX5" fmla="*/ 862965 w 2526030"/>
                <a:gd name="connsiteY5" fmla="*/ 0 h 1634490"/>
                <a:gd name="connsiteX6" fmla="*/ 1464814 w 2526030"/>
                <a:gd name="connsiteY6" fmla="*/ 320001 h 1634490"/>
                <a:gd name="connsiteX7" fmla="*/ 1476869 w 2526030"/>
                <a:gd name="connsiteY7" fmla="*/ 342210 h 1634490"/>
                <a:gd name="connsiteX8" fmla="*/ 1513419 w 2526030"/>
                <a:gd name="connsiteY8" fmla="*/ 325159 h 1634490"/>
                <a:gd name="connsiteX9" fmla="*/ 1693545 w 2526030"/>
                <a:gd name="connsiteY9" fmla="*/ 293370 h 1634490"/>
                <a:gd name="connsiteX10" fmla="*/ 2206777 w 2526030"/>
                <a:gd name="connsiteY10" fmla="*/ 711666 h 1634490"/>
                <a:gd name="connsiteX11" fmla="*/ 2210100 w 2526030"/>
                <a:gd name="connsiteY11" fmla="*/ 744629 h 1634490"/>
                <a:gd name="connsiteX12" fmla="*/ 2246793 w 2526030"/>
                <a:gd name="connsiteY12" fmla="*/ 756019 h 1634490"/>
                <a:gd name="connsiteX13" fmla="*/ 2526030 w 2526030"/>
                <a:gd name="connsiteY13" fmla="*/ 1177290 h 1634490"/>
                <a:gd name="connsiteX0" fmla="*/ 457200 w 2246793"/>
                <a:gd name="connsiteY0" fmla="*/ 1634490 h 1634490"/>
                <a:gd name="connsiteX1" fmla="*/ 0 w 2246793"/>
                <a:gd name="connsiteY1" fmla="*/ 1177290 h 1634490"/>
                <a:gd name="connsiteX2" fmla="*/ 133911 w 2246793"/>
                <a:gd name="connsiteY2" fmla="*/ 854001 h 1634490"/>
                <a:gd name="connsiteX3" fmla="*/ 148841 w 2246793"/>
                <a:gd name="connsiteY3" fmla="*/ 841682 h 1634490"/>
                <a:gd name="connsiteX4" fmla="*/ 137160 w 2246793"/>
                <a:gd name="connsiteY4" fmla="*/ 725805 h 1634490"/>
                <a:gd name="connsiteX5" fmla="*/ 862965 w 2246793"/>
                <a:gd name="connsiteY5" fmla="*/ 0 h 1634490"/>
                <a:gd name="connsiteX6" fmla="*/ 1464814 w 2246793"/>
                <a:gd name="connsiteY6" fmla="*/ 320001 h 1634490"/>
                <a:gd name="connsiteX7" fmla="*/ 1476869 w 2246793"/>
                <a:gd name="connsiteY7" fmla="*/ 342210 h 1634490"/>
                <a:gd name="connsiteX8" fmla="*/ 1513419 w 2246793"/>
                <a:gd name="connsiteY8" fmla="*/ 325159 h 1634490"/>
                <a:gd name="connsiteX9" fmla="*/ 1693545 w 2246793"/>
                <a:gd name="connsiteY9" fmla="*/ 293370 h 1634490"/>
                <a:gd name="connsiteX10" fmla="*/ 2206777 w 2246793"/>
                <a:gd name="connsiteY10" fmla="*/ 711666 h 1634490"/>
                <a:gd name="connsiteX11" fmla="*/ 2210100 w 2246793"/>
                <a:gd name="connsiteY11" fmla="*/ 744629 h 1634490"/>
                <a:gd name="connsiteX12" fmla="*/ 2246793 w 2246793"/>
                <a:gd name="connsiteY12" fmla="*/ 756019 h 1634490"/>
                <a:gd name="connsiteX0" fmla="*/ 457200 w 2210100"/>
                <a:gd name="connsiteY0" fmla="*/ 1634490 h 1634490"/>
                <a:gd name="connsiteX1" fmla="*/ 0 w 2210100"/>
                <a:gd name="connsiteY1" fmla="*/ 1177290 h 1634490"/>
                <a:gd name="connsiteX2" fmla="*/ 133911 w 2210100"/>
                <a:gd name="connsiteY2" fmla="*/ 854001 h 1634490"/>
                <a:gd name="connsiteX3" fmla="*/ 148841 w 2210100"/>
                <a:gd name="connsiteY3" fmla="*/ 841682 h 1634490"/>
                <a:gd name="connsiteX4" fmla="*/ 137160 w 2210100"/>
                <a:gd name="connsiteY4" fmla="*/ 725805 h 1634490"/>
                <a:gd name="connsiteX5" fmla="*/ 862965 w 2210100"/>
                <a:gd name="connsiteY5" fmla="*/ 0 h 1634490"/>
                <a:gd name="connsiteX6" fmla="*/ 1464814 w 2210100"/>
                <a:gd name="connsiteY6" fmla="*/ 320001 h 1634490"/>
                <a:gd name="connsiteX7" fmla="*/ 1476869 w 2210100"/>
                <a:gd name="connsiteY7" fmla="*/ 342210 h 1634490"/>
                <a:gd name="connsiteX8" fmla="*/ 1513419 w 2210100"/>
                <a:gd name="connsiteY8" fmla="*/ 325159 h 1634490"/>
                <a:gd name="connsiteX9" fmla="*/ 1693545 w 2210100"/>
                <a:gd name="connsiteY9" fmla="*/ 293370 h 1634490"/>
                <a:gd name="connsiteX10" fmla="*/ 2206777 w 2210100"/>
                <a:gd name="connsiteY10" fmla="*/ 711666 h 1634490"/>
                <a:gd name="connsiteX11" fmla="*/ 2210100 w 2210100"/>
                <a:gd name="connsiteY11" fmla="*/ 744629 h 1634490"/>
                <a:gd name="connsiteX0" fmla="*/ 457200 w 2206777"/>
                <a:gd name="connsiteY0" fmla="*/ 1634490 h 1634490"/>
                <a:gd name="connsiteX1" fmla="*/ 0 w 2206777"/>
                <a:gd name="connsiteY1" fmla="*/ 1177290 h 1634490"/>
                <a:gd name="connsiteX2" fmla="*/ 133911 w 2206777"/>
                <a:gd name="connsiteY2" fmla="*/ 854001 h 1634490"/>
                <a:gd name="connsiteX3" fmla="*/ 148841 w 2206777"/>
                <a:gd name="connsiteY3" fmla="*/ 841682 h 1634490"/>
                <a:gd name="connsiteX4" fmla="*/ 137160 w 2206777"/>
                <a:gd name="connsiteY4" fmla="*/ 725805 h 1634490"/>
                <a:gd name="connsiteX5" fmla="*/ 862965 w 2206777"/>
                <a:gd name="connsiteY5" fmla="*/ 0 h 1634490"/>
                <a:gd name="connsiteX6" fmla="*/ 1464814 w 2206777"/>
                <a:gd name="connsiteY6" fmla="*/ 320001 h 1634490"/>
                <a:gd name="connsiteX7" fmla="*/ 1476869 w 2206777"/>
                <a:gd name="connsiteY7" fmla="*/ 342210 h 1634490"/>
                <a:gd name="connsiteX8" fmla="*/ 1513419 w 2206777"/>
                <a:gd name="connsiteY8" fmla="*/ 325159 h 1634490"/>
                <a:gd name="connsiteX9" fmla="*/ 1693545 w 2206777"/>
                <a:gd name="connsiteY9" fmla="*/ 293370 h 1634490"/>
                <a:gd name="connsiteX10" fmla="*/ 2206777 w 2206777"/>
                <a:gd name="connsiteY10" fmla="*/ 711666 h 1634490"/>
                <a:gd name="connsiteX0" fmla="*/ 457200 w 1693545"/>
                <a:gd name="connsiteY0" fmla="*/ 1634490 h 1634490"/>
                <a:gd name="connsiteX1" fmla="*/ 0 w 1693545"/>
                <a:gd name="connsiteY1" fmla="*/ 1177290 h 1634490"/>
                <a:gd name="connsiteX2" fmla="*/ 133911 w 1693545"/>
                <a:gd name="connsiteY2" fmla="*/ 854001 h 1634490"/>
                <a:gd name="connsiteX3" fmla="*/ 148841 w 1693545"/>
                <a:gd name="connsiteY3" fmla="*/ 841682 h 1634490"/>
                <a:gd name="connsiteX4" fmla="*/ 137160 w 1693545"/>
                <a:gd name="connsiteY4" fmla="*/ 725805 h 1634490"/>
                <a:gd name="connsiteX5" fmla="*/ 862965 w 1693545"/>
                <a:gd name="connsiteY5" fmla="*/ 0 h 1634490"/>
                <a:gd name="connsiteX6" fmla="*/ 1464814 w 1693545"/>
                <a:gd name="connsiteY6" fmla="*/ 320001 h 1634490"/>
                <a:gd name="connsiteX7" fmla="*/ 1476869 w 1693545"/>
                <a:gd name="connsiteY7" fmla="*/ 342210 h 1634490"/>
                <a:gd name="connsiteX8" fmla="*/ 1513419 w 1693545"/>
                <a:gd name="connsiteY8" fmla="*/ 325159 h 1634490"/>
                <a:gd name="connsiteX9" fmla="*/ 1693545 w 1693545"/>
                <a:gd name="connsiteY9" fmla="*/ 293370 h 1634490"/>
                <a:gd name="connsiteX0" fmla="*/ 457200 w 1513419"/>
                <a:gd name="connsiteY0" fmla="*/ 1634490 h 1634490"/>
                <a:gd name="connsiteX1" fmla="*/ 0 w 1513419"/>
                <a:gd name="connsiteY1" fmla="*/ 1177290 h 1634490"/>
                <a:gd name="connsiteX2" fmla="*/ 133911 w 1513419"/>
                <a:gd name="connsiteY2" fmla="*/ 854001 h 1634490"/>
                <a:gd name="connsiteX3" fmla="*/ 148841 w 1513419"/>
                <a:gd name="connsiteY3" fmla="*/ 841682 h 1634490"/>
                <a:gd name="connsiteX4" fmla="*/ 137160 w 1513419"/>
                <a:gd name="connsiteY4" fmla="*/ 725805 h 1634490"/>
                <a:gd name="connsiteX5" fmla="*/ 862965 w 1513419"/>
                <a:gd name="connsiteY5" fmla="*/ 0 h 1634490"/>
                <a:gd name="connsiteX6" fmla="*/ 1464814 w 1513419"/>
                <a:gd name="connsiteY6" fmla="*/ 320001 h 1634490"/>
                <a:gd name="connsiteX7" fmla="*/ 1476869 w 1513419"/>
                <a:gd name="connsiteY7" fmla="*/ 342210 h 1634490"/>
                <a:gd name="connsiteX8" fmla="*/ 1513419 w 1513419"/>
                <a:gd name="connsiteY8" fmla="*/ 325159 h 1634490"/>
                <a:gd name="connsiteX0" fmla="*/ 457200 w 1476868"/>
                <a:gd name="connsiteY0" fmla="*/ 1634490 h 1634490"/>
                <a:gd name="connsiteX1" fmla="*/ 0 w 1476868"/>
                <a:gd name="connsiteY1" fmla="*/ 1177290 h 1634490"/>
                <a:gd name="connsiteX2" fmla="*/ 133911 w 1476868"/>
                <a:gd name="connsiteY2" fmla="*/ 854001 h 1634490"/>
                <a:gd name="connsiteX3" fmla="*/ 148841 w 1476868"/>
                <a:gd name="connsiteY3" fmla="*/ 841682 h 1634490"/>
                <a:gd name="connsiteX4" fmla="*/ 137160 w 1476868"/>
                <a:gd name="connsiteY4" fmla="*/ 725805 h 1634490"/>
                <a:gd name="connsiteX5" fmla="*/ 862965 w 1476868"/>
                <a:gd name="connsiteY5" fmla="*/ 0 h 1634490"/>
                <a:gd name="connsiteX6" fmla="*/ 1464814 w 1476868"/>
                <a:gd name="connsiteY6" fmla="*/ 320001 h 1634490"/>
                <a:gd name="connsiteX7" fmla="*/ 1476869 w 1476868"/>
                <a:gd name="connsiteY7" fmla="*/ 342210 h 1634490"/>
                <a:gd name="connsiteX0" fmla="*/ 0 w 1476869"/>
                <a:gd name="connsiteY0" fmla="*/ 1177290 h 1177289"/>
                <a:gd name="connsiteX1" fmla="*/ 133911 w 1476869"/>
                <a:gd name="connsiteY1" fmla="*/ 854001 h 1177289"/>
                <a:gd name="connsiteX2" fmla="*/ 148841 w 1476869"/>
                <a:gd name="connsiteY2" fmla="*/ 841682 h 1177289"/>
                <a:gd name="connsiteX3" fmla="*/ 137160 w 1476869"/>
                <a:gd name="connsiteY3" fmla="*/ 725805 h 1177289"/>
                <a:gd name="connsiteX4" fmla="*/ 862965 w 1476869"/>
                <a:gd name="connsiteY4" fmla="*/ 0 h 1177289"/>
                <a:gd name="connsiteX5" fmla="*/ 1464814 w 1476869"/>
                <a:gd name="connsiteY5" fmla="*/ 320001 h 1177289"/>
                <a:gd name="connsiteX6" fmla="*/ 1476869 w 1476869"/>
                <a:gd name="connsiteY6" fmla="*/ 342210 h 1177289"/>
                <a:gd name="connsiteX0" fmla="*/ 0 w 1342958"/>
                <a:gd name="connsiteY0" fmla="*/ 854001 h 854000"/>
                <a:gd name="connsiteX1" fmla="*/ 14930 w 1342958"/>
                <a:gd name="connsiteY1" fmla="*/ 841682 h 854000"/>
                <a:gd name="connsiteX2" fmla="*/ 3249 w 1342958"/>
                <a:gd name="connsiteY2" fmla="*/ 725805 h 854000"/>
                <a:gd name="connsiteX3" fmla="*/ 729054 w 1342958"/>
                <a:gd name="connsiteY3" fmla="*/ 0 h 854000"/>
                <a:gd name="connsiteX4" fmla="*/ 1330903 w 1342958"/>
                <a:gd name="connsiteY4" fmla="*/ 320001 h 854000"/>
                <a:gd name="connsiteX5" fmla="*/ 1342958 w 1342958"/>
                <a:gd name="connsiteY5" fmla="*/ 342210 h 854000"/>
                <a:gd name="connsiteX0" fmla="*/ 0 w 1342958"/>
                <a:gd name="connsiteY0" fmla="*/ 854001 h 854001"/>
                <a:gd name="connsiteX1" fmla="*/ 3249 w 1342958"/>
                <a:gd name="connsiteY1" fmla="*/ 725805 h 854001"/>
                <a:gd name="connsiteX2" fmla="*/ 729054 w 1342958"/>
                <a:gd name="connsiteY2" fmla="*/ 0 h 854001"/>
                <a:gd name="connsiteX3" fmla="*/ 1330903 w 1342958"/>
                <a:gd name="connsiteY3" fmla="*/ 320001 h 854001"/>
                <a:gd name="connsiteX4" fmla="*/ 1342958 w 1342958"/>
                <a:gd name="connsiteY4" fmla="*/ 342210 h 854001"/>
                <a:gd name="connsiteX0" fmla="*/ 0 w 1339709"/>
                <a:gd name="connsiteY0" fmla="*/ 725805 h 725805"/>
                <a:gd name="connsiteX1" fmla="*/ 725805 w 1339709"/>
                <a:gd name="connsiteY1" fmla="*/ 0 h 725805"/>
                <a:gd name="connsiteX2" fmla="*/ 1327654 w 1339709"/>
                <a:gd name="connsiteY2" fmla="*/ 320001 h 725805"/>
                <a:gd name="connsiteX3" fmla="*/ 1339709 w 1339709"/>
                <a:gd name="connsiteY3" fmla="*/ 342210 h 725805"/>
                <a:gd name="connsiteX0" fmla="*/ 0 w 1327654"/>
                <a:gd name="connsiteY0" fmla="*/ 725805 h 725805"/>
                <a:gd name="connsiteX1" fmla="*/ 725805 w 1327654"/>
                <a:gd name="connsiteY1" fmla="*/ 0 h 725805"/>
                <a:gd name="connsiteX2" fmla="*/ 1327654 w 1327654"/>
                <a:gd name="connsiteY2" fmla="*/ 320001 h 725805"/>
                <a:gd name="connsiteX0" fmla="*/ 0 w 725805"/>
                <a:gd name="connsiteY0" fmla="*/ 725805 h 725805"/>
                <a:gd name="connsiteX1" fmla="*/ 725805 w 725805"/>
                <a:gd name="connsiteY1" fmla="*/ 0 h 725805"/>
              </a:gdLst>
              <a:ahLst/>
              <a:cxnLst>
                <a:cxn ang="0">
                  <a:pos x="connsiteX0" y="connsiteY0"/>
                </a:cxn>
                <a:cxn ang="0">
                  <a:pos x="connsiteX1" y="connsiteY1"/>
                </a:cxn>
              </a:cxnLst>
              <a:rect l="l" t="t" r="r" b="b"/>
              <a:pathLst>
                <a:path w="725805" h="725805">
                  <a:moveTo>
                    <a:pt x="0" y="725805"/>
                  </a:moveTo>
                  <a:cubicBezTo>
                    <a:pt x="0" y="324954"/>
                    <a:pt x="324954" y="0"/>
                    <a:pt x="725805" y="0"/>
                  </a:cubicBezTo>
                </a:path>
              </a:pathLst>
            </a:custGeom>
            <a:noFill/>
            <a:ln w="635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任意多边形 78"/>
            <p:cNvSpPr/>
            <p:nvPr/>
          </p:nvSpPr>
          <p:spPr>
            <a:xfrm>
              <a:off x="5497830" y="1470937"/>
              <a:ext cx="134757" cy="495023"/>
            </a:xfrm>
            <a:custGeom>
              <a:avLst/>
              <a:gdLst>
                <a:gd name="connsiteX0" fmla="*/ 862965 w 2526030"/>
                <a:gd name="connsiteY0" fmla="*/ 0 h 1634490"/>
                <a:gd name="connsiteX1" fmla="*/ 1464814 w 2526030"/>
                <a:gd name="connsiteY1" fmla="*/ 320001 h 1634490"/>
                <a:gd name="connsiteX2" fmla="*/ 1476869 w 2526030"/>
                <a:gd name="connsiteY2" fmla="*/ 342210 h 1634490"/>
                <a:gd name="connsiteX3" fmla="*/ 1513419 w 2526030"/>
                <a:gd name="connsiteY3" fmla="*/ 325159 h 1634490"/>
                <a:gd name="connsiteX4" fmla="*/ 1693545 w 2526030"/>
                <a:gd name="connsiteY4" fmla="*/ 293370 h 1634490"/>
                <a:gd name="connsiteX5" fmla="*/ 2206777 w 2526030"/>
                <a:gd name="connsiteY5" fmla="*/ 711666 h 1634490"/>
                <a:gd name="connsiteX6" fmla="*/ 2210100 w 2526030"/>
                <a:gd name="connsiteY6" fmla="*/ 744629 h 1634490"/>
                <a:gd name="connsiteX7" fmla="*/ 2246793 w 2526030"/>
                <a:gd name="connsiteY7" fmla="*/ 756019 h 1634490"/>
                <a:gd name="connsiteX8" fmla="*/ 2526030 w 2526030"/>
                <a:gd name="connsiteY8" fmla="*/ 1177290 h 1634490"/>
                <a:gd name="connsiteX9" fmla="*/ 2068830 w 2526030"/>
                <a:gd name="connsiteY9" fmla="*/ 1634490 h 1634490"/>
                <a:gd name="connsiteX10" fmla="*/ 457200 w 2526030"/>
                <a:gd name="connsiteY10" fmla="*/ 1634490 h 1634490"/>
                <a:gd name="connsiteX11" fmla="*/ 0 w 2526030"/>
                <a:gd name="connsiteY11" fmla="*/ 1177290 h 1634490"/>
                <a:gd name="connsiteX12" fmla="*/ 133911 w 2526030"/>
                <a:gd name="connsiteY12" fmla="*/ 854001 h 1634490"/>
                <a:gd name="connsiteX13" fmla="*/ 148841 w 2526030"/>
                <a:gd name="connsiteY13" fmla="*/ 841682 h 1634490"/>
                <a:gd name="connsiteX14" fmla="*/ 137160 w 2526030"/>
                <a:gd name="connsiteY14" fmla="*/ 725805 h 1634490"/>
                <a:gd name="connsiteX15" fmla="*/ 862965 w 2526030"/>
                <a:gd name="connsiteY15" fmla="*/ 0 h 1634490"/>
                <a:gd name="connsiteX0" fmla="*/ 457200 w 2526030"/>
                <a:gd name="connsiteY0" fmla="*/ 1634490 h 1762661"/>
                <a:gd name="connsiteX1" fmla="*/ 0 w 2526030"/>
                <a:gd name="connsiteY1" fmla="*/ 1177290 h 1762661"/>
                <a:gd name="connsiteX2" fmla="*/ 133911 w 2526030"/>
                <a:gd name="connsiteY2" fmla="*/ 854001 h 1762661"/>
                <a:gd name="connsiteX3" fmla="*/ 148841 w 2526030"/>
                <a:gd name="connsiteY3" fmla="*/ 841682 h 1762661"/>
                <a:gd name="connsiteX4" fmla="*/ 137160 w 2526030"/>
                <a:gd name="connsiteY4" fmla="*/ 725805 h 1762661"/>
                <a:gd name="connsiteX5" fmla="*/ 862965 w 2526030"/>
                <a:gd name="connsiteY5" fmla="*/ 0 h 1762661"/>
                <a:gd name="connsiteX6" fmla="*/ 1464814 w 2526030"/>
                <a:gd name="connsiteY6" fmla="*/ 320001 h 1762661"/>
                <a:gd name="connsiteX7" fmla="*/ 1476869 w 2526030"/>
                <a:gd name="connsiteY7" fmla="*/ 342210 h 1762661"/>
                <a:gd name="connsiteX8" fmla="*/ 1513419 w 2526030"/>
                <a:gd name="connsiteY8" fmla="*/ 325159 h 1762661"/>
                <a:gd name="connsiteX9" fmla="*/ 1693545 w 2526030"/>
                <a:gd name="connsiteY9" fmla="*/ 293370 h 1762661"/>
                <a:gd name="connsiteX10" fmla="*/ 2206777 w 2526030"/>
                <a:gd name="connsiteY10" fmla="*/ 711666 h 1762661"/>
                <a:gd name="connsiteX11" fmla="*/ 2210100 w 2526030"/>
                <a:gd name="connsiteY11" fmla="*/ 744629 h 1762661"/>
                <a:gd name="connsiteX12" fmla="*/ 2246793 w 2526030"/>
                <a:gd name="connsiteY12" fmla="*/ 756019 h 1762661"/>
                <a:gd name="connsiteX13" fmla="*/ 2526030 w 2526030"/>
                <a:gd name="connsiteY13" fmla="*/ 1177290 h 1762661"/>
                <a:gd name="connsiteX14" fmla="*/ 2068830 w 2526030"/>
                <a:gd name="connsiteY14" fmla="*/ 1634490 h 1762661"/>
                <a:gd name="connsiteX15" fmla="*/ 585371 w 2526030"/>
                <a:gd name="connsiteY15" fmla="*/ 1762661 h 1762661"/>
                <a:gd name="connsiteX0" fmla="*/ 457200 w 2526030"/>
                <a:gd name="connsiteY0" fmla="*/ 1634490 h 1634490"/>
                <a:gd name="connsiteX1" fmla="*/ 0 w 2526030"/>
                <a:gd name="connsiteY1" fmla="*/ 1177290 h 1634490"/>
                <a:gd name="connsiteX2" fmla="*/ 133911 w 2526030"/>
                <a:gd name="connsiteY2" fmla="*/ 854001 h 1634490"/>
                <a:gd name="connsiteX3" fmla="*/ 148841 w 2526030"/>
                <a:gd name="connsiteY3" fmla="*/ 841682 h 1634490"/>
                <a:gd name="connsiteX4" fmla="*/ 137160 w 2526030"/>
                <a:gd name="connsiteY4" fmla="*/ 725805 h 1634490"/>
                <a:gd name="connsiteX5" fmla="*/ 862965 w 2526030"/>
                <a:gd name="connsiteY5" fmla="*/ 0 h 1634490"/>
                <a:gd name="connsiteX6" fmla="*/ 1464814 w 2526030"/>
                <a:gd name="connsiteY6" fmla="*/ 320001 h 1634490"/>
                <a:gd name="connsiteX7" fmla="*/ 1476869 w 2526030"/>
                <a:gd name="connsiteY7" fmla="*/ 342210 h 1634490"/>
                <a:gd name="connsiteX8" fmla="*/ 1513419 w 2526030"/>
                <a:gd name="connsiteY8" fmla="*/ 325159 h 1634490"/>
                <a:gd name="connsiteX9" fmla="*/ 1693545 w 2526030"/>
                <a:gd name="connsiteY9" fmla="*/ 293370 h 1634490"/>
                <a:gd name="connsiteX10" fmla="*/ 2206777 w 2526030"/>
                <a:gd name="connsiteY10" fmla="*/ 711666 h 1634490"/>
                <a:gd name="connsiteX11" fmla="*/ 2210100 w 2526030"/>
                <a:gd name="connsiteY11" fmla="*/ 744629 h 1634490"/>
                <a:gd name="connsiteX12" fmla="*/ 2246793 w 2526030"/>
                <a:gd name="connsiteY12" fmla="*/ 756019 h 1634490"/>
                <a:gd name="connsiteX13" fmla="*/ 2526030 w 2526030"/>
                <a:gd name="connsiteY13" fmla="*/ 1177290 h 1634490"/>
                <a:gd name="connsiteX14" fmla="*/ 2068830 w 2526030"/>
                <a:gd name="connsiteY14" fmla="*/ 1634490 h 1634490"/>
                <a:gd name="connsiteX0" fmla="*/ 0 w 2526030"/>
                <a:gd name="connsiteY0" fmla="*/ 1177290 h 1634490"/>
                <a:gd name="connsiteX1" fmla="*/ 133911 w 2526030"/>
                <a:gd name="connsiteY1" fmla="*/ 854001 h 1634490"/>
                <a:gd name="connsiteX2" fmla="*/ 148841 w 2526030"/>
                <a:gd name="connsiteY2" fmla="*/ 841682 h 1634490"/>
                <a:gd name="connsiteX3" fmla="*/ 137160 w 2526030"/>
                <a:gd name="connsiteY3" fmla="*/ 725805 h 1634490"/>
                <a:gd name="connsiteX4" fmla="*/ 862965 w 2526030"/>
                <a:gd name="connsiteY4" fmla="*/ 0 h 1634490"/>
                <a:gd name="connsiteX5" fmla="*/ 1464814 w 2526030"/>
                <a:gd name="connsiteY5" fmla="*/ 320001 h 1634490"/>
                <a:gd name="connsiteX6" fmla="*/ 1476869 w 2526030"/>
                <a:gd name="connsiteY6" fmla="*/ 342210 h 1634490"/>
                <a:gd name="connsiteX7" fmla="*/ 1513419 w 2526030"/>
                <a:gd name="connsiteY7" fmla="*/ 325159 h 1634490"/>
                <a:gd name="connsiteX8" fmla="*/ 1693545 w 2526030"/>
                <a:gd name="connsiteY8" fmla="*/ 293370 h 1634490"/>
                <a:gd name="connsiteX9" fmla="*/ 2206777 w 2526030"/>
                <a:gd name="connsiteY9" fmla="*/ 711666 h 1634490"/>
                <a:gd name="connsiteX10" fmla="*/ 2210100 w 2526030"/>
                <a:gd name="connsiteY10" fmla="*/ 744629 h 1634490"/>
                <a:gd name="connsiteX11" fmla="*/ 2246793 w 2526030"/>
                <a:gd name="connsiteY11" fmla="*/ 756019 h 1634490"/>
                <a:gd name="connsiteX12" fmla="*/ 2526030 w 2526030"/>
                <a:gd name="connsiteY12" fmla="*/ 1177290 h 1634490"/>
                <a:gd name="connsiteX13" fmla="*/ 2068830 w 2526030"/>
                <a:gd name="connsiteY13" fmla="*/ 1634490 h 1634490"/>
                <a:gd name="connsiteX0" fmla="*/ 0 w 2392119"/>
                <a:gd name="connsiteY0" fmla="*/ 854001 h 1634490"/>
                <a:gd name="connsiteX1" fmla="*/ 14930 w 2392119"/>
                <a:gd name="connsiteY1" fmla="*/ 841682 h 1634490"/>
                <a:gd name="connsiteX2" fmla="*/ 3249 w 2392119"/>
                <a:gd name="connsiteY2" fmla="*/ 725805 h 1634490"/>
                <a:gd name="connsiteX3" fmla="*/ 729054 w 2392119"/>
                <a:gd name="connsiteY3" fmla="*/ 0 h 1634490"/>
                <a:gd name="connsiteX4" fmla="*/ 1330903 w 2392119"/>
                <a:gd name="connsiteY4" fmla="*/ 320001 h 1634490"/>
                <a:gd name="connsiteX5" fmla="*/ 1342958 w 2392119"/>
                <a:gd name="connsiteY5" fmla="*/ 342210 h 1634490"/>
                <a:gd name="connsiteX6" fmla="*/ 1379508 w 2392119"/>
                <a:gd name="connsiteY6" fmla="*/ 325159 h 1634490"/>
                <a:gd name="connsiteX7" fmla="*/ 1559634 w 2392119"/>
                <a:gd name="connsiteY7" fmla="*/ 293370 h 1634490"/>
                <a:gd name="connsiteX8" fmla="*/ 2072866 w 2392119"/>
                <a:gd name="connsiteY8" fmla="*/ 711666 h 1634490"/>
                <a:gd name="connsiteX9" fmla="*/ 2076189 w 2392119"/>
                <a:gd name="connsiteY9" fmla="*/ 744629 h 1634490"/>
                <a:gd name="connsiteX10" fmla="*/ 2112882 w 2392119"/>
                <a:gd name="connsiteY10" fmla="*/ 756019 h 1634490"/>
                <a:gd name="connsiteX11" fmla="*/ 2392119 w 2392119"/>
                <a:gd name="connsiteY11" fmla="*/ 1177290 h 1634490"/>
                <a:gd name="connsiteX12" fmla="*/ 1934919 w 2392119"/>
                <a:gd name="connsiteY12" fmla="*/ 1634490 h 1634490"/>
                <a:gd name="connsiteX0" fmla="*/ 0 w 2392119"/>
                <a:gd name="connsiteY0" fmla="*/ 854001 h 1634490"/>
                <a:gd name="connsiteX1" fmla="*/ 3249 w 2392119"/>
                <a:gd name="connsiteY1" fmla="*/ 725805 h 1634490"/>
                <a:gd name="connsiteX2" fmla="*/ 729054 w 2392119"/>
                <a:gd name="connsiteY2" fmla="*/ 0 h 1634490"/>
                <a:gd name="connsiteX3" fmla="*/ 1330903 w 2392119"/>
                <a:gd name="connsiteY3" fmla="*/ 320001 h 1634490"/>
                <a:gd name="connsiteX4" fmla="*/ 1342958 w 2392119"/>
                <a:gd name="connsiteY4" fmla="*/ 342210 h 1634490"/>
                <a:gd name="connsiteX5" fmla="*/ 1379508 w 2392119"/>
                <a:gd name="connsiteY5" fmla="*/ 325159 h 1634490"/>
                <a:gd name="connsiteX6" fmla="*/ 1559634 w 2392119"/>
                <a:gd name="connsiteY6" fmla="*/ 293370 h 1634490"/>
                <a:gd name="connsiteX7" fmla="*/ 2072866 w 2392119"/>
                <a:gd name="connsiteY7" fmla="*/ 711666 h 1634490"/>
                <a:gd name="connsiteX8" fmla="*/ 2076189 w 2392119"/>
                <a:gd name="connsiteY8" fmla="*/ 744629 h 1634490"/>
                <a:gd name="connsiteX9" fmla="*/ 2112882 w 2392119"/>
                <a:gd name="connsiteY9" fmla="*/ 756019 h 1634490"/>
                <a:gd name="connsiteX10" fmla="*/ 2392119 w 2392119"/>
                <a:gd name="connsiteY10" fmla="*/ 1177290 h 1634490"/>
                <a:gd name="connsiteX11" fmla="*/ 1934919 w 2392119"/>
                <a:gd name="connsiteY11" fmla="*/ 1634490 h 1634490"/>
                <a:gd name="connsiteX0" fmla="*/ 0 w 2392119"/>
                <a:gd name="connsiteY0" fmla="*/ 854001 h 1634490"/>
                <a:gd name="connsiteX1" fmla="*/ 729054 w 2392119"/>
                <a:gd name="connsiteY1" fmla="*/ 0 h 1634490"/>
                <a:gd name="connsiteX2" fmla="*/ 1330903 w 2392119"/>
                <a:gd name="connsiteY2" fmla="*/ 320001 h 1634490"/>
                <a:gd name="connsiteX3" fmla="*/ 1342958 w 2392119"/>
                <a:gd name="connsiteY3" fmla="*/ 342210 h 1634490"/>
                <a:gd name="connsiteX4" fmla="*/ 1379508 w 2392119"/>
                <a:gd name="connsiteY4" fmla="*/ 325159 h 1634490"/>
                <a:gd name="connsiteX5" fmla="*/ 1559634 w 2392119"/>
                <a:gd name="connsiteY5" fmla="*/ 293370 h 1634490"/>
                <a:gd name="connsiteX6" fmla="*/ 2072866 w 2392119"/>
                <a:gd name="connsiteY6" fmla="*/ 711666 h 1634490"/>
                <a:gd name="connsiteX7" fmla="*/ 2076189 w 2392119"/>
                <a:gd name="connsiteY7" fmla="*/ 744629 h 1634490"/>
                <a:gd name="connsiteX8" fmla="*/ 2112882 w 2392119"/>
                <a:gd name="connsiteY8" fmla="*/ 756019 h 1634490"/>
                <a:gd name="connsiteX9" fmla="*/ 2392119 w 2392119"/>
                <a:gd name="connsiteY9" fmla="*/ 1177290 h 1634490"/>
                <a:gd name="connsiteX10" fmla="*/ 1934919 w 2392119"/>
                <a:gd name="connsiteY10" fmla="*/ 1634490 h 1634490"/>
                <a:gd name="connsiteX0" fmla="*/ -1 w 1663064"/>
                <a:gd name="connsiteY0" fmla="*/ 0 h 1634490"/>
                <a:gd name="connsiteX1" fmla="*/ 601848 w 1663064"/>
                <a:gd name="connsiteY1" fmla="*/ 320001 h 1634490"/>
                <a:gd name="connsiteX2" fmla="*/ 613903 w 1663064"/>
                <a:gd name="connsiteY2" fmla="*/ 342210 h 1634490"/>
                <a:gd name="connsiteX3" fmla="*/ 650453 w 1663064"/>
                <a:gd name="connsiteY3" fmla="*/ 325159 h 1634490"/>
                <a:gd name="connsiteX4" fmla="*/ 830579 w 1663064"/>
                <a:gd name="connsiteY4" fmla="*/ 293370 h 1634490"/>
                <a:gd name="connsiteX5" fmla="*/ 1343811 w 1663064"/>
                <a:gd name="connsiteY5" fmla="*/ 711666 h 1634490"/>
                <a:gd name="connsiteX6" fmla="*/ 1347134 w 1663064"/>
                <a:gd name="connsiteY6" fmla="*/ 744629 h 1634490"/>
                <a:gd name="connsiteX7" fmla="*/ 1383827 w 1663064"/>
                <a:gd name="connsiteY7" fmla="*/ 756019 h 1634490"/>
                <a:gd name="connsiteX8" fmla="*/ 1663064 w 1663064"/>
                <a:gd name="connsiteY8" fmla="*/ 1177290 h 1634490"/>
                <a:gd name="connsiteX9" fmla="*/ 1205864 w 1663064"/>
                <a:gd name="connsiteY9" fmla="*/ 1634490 h 1634490"/>
                <a:gd name="connsiteX0" fmla="*/ 0 w 1061216"/>
                <a:gd name="connsiteY0" fmla="*/ 26631 h 1341120"/>
                <a:gd name="connsiteX1" fmla="*/ 12055 w 1061216"/>
                <a:gd name="connsiteY1" fmla="*/ 48840 h 1341120"/>
                <a:gd name="connsiteX2" fmla="*/ 48605 w 1061216"/>
                <a:gd name="connsiteY2" fmla="*/ 31789 h 1341120"/>
                <a:gd name="connsiteX3" fmla="*/ 228731 w 1061216"/>
                <a:gd name="connsiteY3" fmla="*/ 0 h 1341120"/>
                <a:gd name="connsiteX4" fmla="*/ 741963 w 1061216"/>
                <a:gd name="connsiteY4" fmla="*/ 418296 h 1341120"/>
                <a:gd name="connsiteX5" fmla="*/ 745286 w 1061216"/>
                <a:gd name="connsiteY5" fmla="*/ 451259 h 1341120"/>
                <a:gd name="connsiteX6" fmla="*/ 781979 w 1061216"/>
                <a:gd name="connsiteY6" fmla="*/ 462649 h 1341120"/>
                <a:gd name="connsiteX7" fmla="*/ 1061216 w 1061216"/>
                <a:gd name="connsiteY7" fmla="*/ 883920 h 1341120"/>
                <a:gd name="connsiteX8" fmla="*/ 604016 w 1061216"/>
                <a:gd name="connsiteY8" fmla="*/ 1341120 h 1341120"/>
                <a:gd name="connsiteX0" fmla="*/ 0 w 1061216"/>
                <a:gd name="connsiteY0" fmla="*/ 26631 h 1341120"/>
                <a:gd name="connsiteX1" fmla="*/ 12055 w 1061216"/>
                <a:gd name="connsiteY1" fmla="*/ 48840 h 1341120"/>
                <a:gd name="connsiteX2" fmla="*/ 228731 w 1061216"/>
                <a:gd name="connsiteY2" fmla="*/ 0 h 1341120"/>
                <a:gd name="connsiteX3" fmla="*/ 741963 w 1061216"/>
                <a:gd name="connsiteY3" fmla="*/ 418296 h 1341120"/>
                <a:gd name="connsiteX4" fmla="*/ 745286 w 1061216"/>
                <a:gd name="connsiteY4" fmla="*/ 451259 h 1341120"/>
                <a:gd name="connsiteX5" fmla="*/ 781979 w 1061216"/>
                <a:gd name="connsiteY5" fmla="*/ 462649 h 1341120"/>
                <a:gd name="connsiteX6" fmla="*/ 1061216 w 1061216"/>
                <a:gd name="connsiteY6" fmla="*/ 883920 h 1341120"/>
                <a:gd name="connsiteX7" fmla="*/ 604016 w 1061216"/>
                <a:gd name="connsiteY7" fmla="*/ 1341120 h 1341120"/>
                <a:gd name="connsiteX0" fmla="*/ 0 w 1061216"/>
                <a:gd name="connsiteY0" fmla="*/ 26631 h 1341120"/>
                <a:gd name="connsiteX1" fmla="*/ 228731 w 1061216"/>
                <a:gd name="connsiteY1" fmla="*/ 0 h 1341120"/>
                <a:gd name="connsiteX2" fmla="*/ 741963 w 1061216"/>
                <a:gd name="connsiteY2" fmla="*/ 418296 h 1341120"/>
                <a:gd name="connsiteX3" fmla="*/ 745286 w 1061216"/>
                <a:gd name="connsiteY3" fmla="*/ 451259 h 1341120"/>
                <a:gd name="connsiteX4" fmla="*/ 781979 w 1061216"/>
                <a:gd name="connsiteY4" fmla="*/ 462649 h 1341120"/>
                <a:gd name="connsiteX5" fmla="*/ 1061216 w 1061216"/>
                <a:gd name="connsiteY5" fmla="*/ 883920 h 1341120"/>
                <a:gd name="connsiteX6" fmla="*/ 604016 w 1061216"/>
                <a:gd name="connsiteY6" fmla="*/ 1341120 h 1341120"/>
                <a:gd name="connsiteX0" fmla="*/ 0 w 832485"/>
                <a:gd name="connsiteY0" fmla="*/ 0 h 1341120"/>
                <a:gd name="connsiteX1" fmla="*/ 513232 w 832485"/>
                <a:gd name="connsiteY1" fmla="*/ 418296 h 1341120"/>
                <a:gd name="connsiteX2" fmla="*/ 516555 w 832485"/>
                <a:gd name="connsiteY2" fmla="*/ 451259 h 1341120"/>
                <a:gd name="connsiteX3" fmla="*/ 553248 w 832485"/>
                <a:gd name="connsiteY3" fmla="*/ 462649 h 1341120"/>
                <a:gd name="connsiteX4" fmla="*/ 832485 w 832485"/>
                <a:gd name="connsiteY4" fmla="*/ 883920 h 1341120"/>
                <a:gd name="connsiteX5" fmla="*/ 375285 w 832485"/>
                <a:gd name="connsiteY5" fmla="*/ 1341120 h 1341120"/>
                <a:gd name="connsiteX0" fmla="*/ 137948 w 457201"/>
                <a:gd name="connsiteY0" fmla="*/ 0 h 922824"/>
                <a:gd name="connsiteX1" fmla="*/ 141271 w 457201"/>
                <a:gd name="connsiteY1" fmla="*/ 32963 h 922824"/>
                <a:gd name="connsiteX2" fmla="*/ 177964 w 457201"/>
                <a:gd name="connsiteY2" fmla="*/ 44353 h 922824"/>
                <a:gd name="connsiteX3" fmla="*/ 457201 w 457201"/>
                <a:gd name="connsiteY3" fmla="*/ 465624 h 922824"/>
                <a:gd name="connsiteX4" fmla="*/ 1 w 457201"/>
                <a:gd name="connsiteY4" fmla="*/ 922824 h 922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1" h="922824">
                  <a:moveTo>
                    <a:pt x="137948" y="0"/>
                  </a:moveTo>
                  <a:lnTo>
                    <a:pt x="141271" y="32963"/>
                  </a:lnTo>
                  <a:lnTo>
                    <a:pt x="177964" y="44353"/>
                  </a:lnTo>
                  <a:cubicBezTo>
                    <a:pt x="342060" y="113760"/>
                    <a:pt x="457201" y="276245"/>
                    <a:pt x="457201" y="465624"/>
                  </a:cubicBezTo>
                  <a:cubicBezTo>
                    <a:pt x="457201" y="718129"/>
                    <a:pt x="252506" y="922824"/>
                    <a:pt x="1" y="922824"/>
                  </a:cubicBezTo>
                </a:path>
              </a:pathLst>
            </a:custGeom>
            <a:noFill/>
            <a:ln w="635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Rectangle 10"/>
          <p:cNvSpPr/>
          <p:nvPr/>
        </p:nvSpPr>
        <p:spPr>
          <a:xfrm>
            <a:off x="2513444" y="1443520"/>
            <a:ext cx="5269571"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400">
                <a:latin typeface="Times New Roman" panose="02020603050405020304" pitchFamily="18" charset="0"/>
                <a:cs typeface="Times New Roman" panose="02020603050405020304" pitchFamily="18" charset="0"/>
              </a:rPr>
              <a:t>	Khi trò chuyện với anh Tư Lê : anh Ba là người yêu nước, mong muốn giành lại độc lập cho Tổ quốc và tự do cho nhân dân bằng chính sức lực và trí lực của mình, không ngại khó khăn gian khổ, có trách nhiệm : dám nghĩ dám làm.</a:t>
            </a:r>
          </a:p>
        </p:txBody>
      </p:sp>
      <p:sp>
        <p:nvSpPr>
          <p:cNvPr id="14" name="Rectangle 13"/>
          <p:cNvSpPr/>
          <p:nvPr/>
        </p:nvSpPr>
        <p:spPr>
          <a:xfrm>
            <a:off x="351129" y="3973571"/>
            <a:ext cx="7236665" cy="1938992"/>
          </a:xfrm>
          <a:prstGeom prst="rect">
            <a:avLst/>
          </a:prstGeom>
        </p:spPr>
        <p:txBody>
          <a:bodyPr wrap="square">
            <a:spAutoFit/>
          </a:bodyPr>
          <a:lstStyle/>
          <a:p>
            <a:r>
              <a:rPr lang="en-US" sz="2400">
                <a:solidFill>
                  <a:srgbClr val="0000FF"/>
                </a:solidFill>
                <a:latin typeface="Times New Roman" panose="02020603050405020304" pitchFamily="18" charset="0"/>
                <a:cs typeface="Times New Roman" panose="02020603050405020304" pitchFamily="18" charset="0"/>
              </a:rPr>
              <a:t>	Khi tiếp xúc với thuyền trưởng Lu-i Mai-sen : anh Ba khiến người khác trọng nể với sự thông minh, có hiểu biết. Anh không nề hà, gian khổ dù phải làm công việc phụ bếp vất vả. Quyết tâm, kiên định thực hiện lí tưởng của bản thân, một lòng vì đất nước.</a:t>
            </a:r>
          </a:p>
        </p:txBody>
      </p:sp>
    </p:spTree>
    <p:extLst>
      <p:ext uri="{BB962C8B-B14F-4D97-AF65-F5344CB8AC3E}">
        <p14:creationId xmlns:p14="http://schemas.microsoft.com/office/powerpoint/2010/main" val="849211314"/>
      </p:ext>
    </p:extLst>
  </p:cSld>
  <p:clrMapOvr>
    <a:masterClrMapping/>
  </p:clrMapOvr>
  <p:transition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1000"/>
                                        <p:tgtEl>
                                          <p:spTgt spid="75"/>
                                        </p:tgtEl>
                                      </p:cBhvr>
                                    </p:animEffect>
                                    <p:anim calcmode="lin" valueType="num">
                                      <p:cBhvr>
                                        <p:cTn id="8" dur="1000" fill="hold"/>
                                        <p:tgtEl>
                                          <p:spTgt spid="75"/>
                                        </p:tgtEl>
                                        <p:attrNameLst>
                                          <p:attrName>ppt_x</p:attrName>
                                        </p:attrNameLst>
                                      </p:cBhvr>
                                      <p:tavLst>
                                        <p:tav tm="0">
                                          <p:val>
                                            <p:strVal val="#ppt_x"/>
                                          </p:val>
                                        </p:tav>
                                        <p:tav tm="100000">
                                          <p:val>
                                            <p:strVal val="#ppt_x"/>
                                          </p:val>
                                        </p:tav>
                                      </p:tavLst>
                                    </p:anim>
                                    <p:anim calcmode="lin" valueType="num">
                                      <p:cBhvr>
                                        <p:cTn id="9" dur="1000" fill="hold"/>
                                        <p:tgtEl>
                                          <p:spTgt spid="75"/>
                                        </p:tgtEl>
                                        <p:attrNameLst>
                                          <p:attrName>ppt_y</p:attrName>
                                        </p:attrNameLst>
                                      </p:cBhvr>
                                      <p:tavLst>
                                        <p:tav tm="0">
                                          <p:val>
                                            <p:strVal val="#ppt_y+.1"/>
                                          </p:val>
                                        </p:tav>
                                        <p:tav tm="100000">
                                          <p:val>
                                            <p:strVal val="#ppt_y"/>
                                          </p:val>
                                        </p:tav>
                                      </p:tavLst>
                                    </p:anim>
                                  </p:childTnLst>
                                </p:cTn>
                              </p:par>
                              <p:par>
                                <p:cTn id="10" presetID="22" presetClass="entr" presetSubtype="2" fill="hold" nodeType="withEffect">
                                  <p:stCondLst>
                                    <p:cond delay="1000"/>
                                  </p:stCondLst>
                                  <p:childTnLst>
                                    <p:set>
                                      <p:cBhvr>
                                        <p:cTn id="11" dur="1" fill="hold">
                                          <p:stCondLst>
                                            <p:cond delay="0"/>
                                          </p:stCondLst>
                                        </p:cTn>
                                        <p:tgtEl>
                                          <p:spTgt spid="15"/>
                                        </p:tgtEl>
                                        <p:attrNameLst>
                                          <p:attrName>style.visibility</p:attrName>
                                        </p:attrNameLst>
                                      </p:cBhvr>
                                      <p:to>
                                        <p:strVal val="visible"/>
                                      </p:to>
                                    </p:set>
                                    <p:animEffect transition="in" filter="wipe(right)">
                                      <p:cBhvr>
                                        <p:cTn id="12" dur="1000"/>
                                        <p:tgtEl>
                                          <p:spTgt spid="15"/>
                                        </p:tgtEl>
                                      </p:cBhvr>
                                    </p:animEffect>
                                  </p:childTnLst>
                                </p:cTn>
                              </p:par>
                              <p:par>
                                <p:cTn id="13" presetID="52" presetClass="entr" presetSubtype="0" fill="hold" grpId="1" nodeType="withEffect">
                                  <p:stCondLst>
                                    <p:cond delay="2000"/>
                                  </p:stCondLst>
                                  <p:iterate type="lt">
                                    <p:tmPct val="10000"/>
                                  </p:iterate>
                                  <p:childTnLst>
                                    <p:set>
                                      <p:cBhvr>
                                        <p:cTn id="14" dur="1" fill="hold">
                                          <p:stCondLst>
                                            <p:cond delay="0"/>
                                          </p:stCondLst>
                                        </p:cTn>
                                        <p:tgtEl>
                                          <p:spTgt spid="2"/>
                                        </p:tgtEl>
                                        <p:attrNameLst>
                                          <p:attrName>style.visibility</p:attrName>
                                        </p:attrNameLst>
                                      </p:cBhvr>
                                      <p:to>
                                        <p:strVal val="visible"/>
                                      </p:to>
                                    </p:set>
                                    <p:animScale>
                                      <p:cBhvr>
                                        <p:cTn id="15"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
                                        </p:tgtEl>
                                        <p:attrNameLst>
                                          <p:attrName>ppt_x</p:attrName>
                                          <p:attrName>ppt_y</p:attrName>
                                        </p:attrNameLst>
                                      </p:cBhvr>
                                    </p:animMotion>
                                    <p:animEffect transition="in" filter="fade">
                                      <p:cBhvr>
                                        <p:cTn id="17" dur="1000"/>
                                        <p:tgtEl>
                                          <p:spTgt spid="2"/>
                                        </p:tgtEl>
                                      </p:cBhvr>
                                    </p:animEffect>
                                  </p:childTnLst>
                                </p:cTn>
                              </p:par>
                              <p:par>
                                <p:cTn id="18" presetID="22" presetClass="entr" presetSubtype="8" fill="hold" nodeType="withEffect">
                                  <p:stCondLst>
                                    <p:cond delay="2000"/>
                                  </p:stCondLst>
                                  <p:childTnLst>
                                    <p:set>
                                      <p:cBhvr>
                                        <p:cTn id="19" dur="1" fill="hold">
                                          <p:stCondLst>
                                            <p:cond delay="0"/>
                                          </p:stCondLst>
                                        </p:cTn>
                                        <p:tgtEl>
                                          <p:spTgt spid="82"/>
                                        </p:tgtEl>
                                        <p:attrNameLst>
                                          <p:attrName>style.visibility</p:attrName>
                                        </p:attrNameLst>
                                      </p:cBhvr>
                                      <p:to>
                                        <p:strVal val="visible"/>
                                      </p:to>
                                    </p:set>
                                    <p:animEffect transition="in" filter="wipe(left)">
                                      <p:cBhvr>
                                        <p:cTn id="20" dur="1500"/>
                                        <p:tgtEl>
                                          <p:spTgt spid="82"/>
                                        </p:tgtEl>
                                      </p:cBhvr>
                                    </p:animEffect>
                                  </p:childTnLst>
                                </p:cTn>
                              </p:par>
                              <p:par>
                                <p:cTn id="21" presetID="10" presetClass="entr" presetSubtype="0" fill="hold" grpId="0" nodeType="withEffect">
                                  <p:stCondLst>
                                    <p:cond delay="400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22" presetClass="entr" presetSubtype="4" fill="hold" grpId="0" nodeType="withEffect">
                                  <p:stCondLst>
                                    <p:cond delay="4500"/>
                                  </p:stCondLst>
                                  <p:childTnLst>
                                    <p:set>
                                      <p:cBhvr>
                                        <p:cTn id="25" dur="1" fill="hold">
                                          <p:stCondLst>
                                            <p:cond delay="0"/>
                                          </p:stCondLst>
                                        </p:cTn>
                                        <p:tgtEl>
                                          <p:spTgt spid="64"/>
                                        </p:tgtEl>
                                        <p:attrNameLst>
                                          <p:attrName>style.visibility</p:attrName>
                                        </p:attrNameLst>
                                      </p:cBhvr>
                                      <p:to>
                                        <p:strVal val="visible"/>
                                      </p:to>
                                    </p:set>
                                    <p:animEffect transition="in" filter="wipe(down)">
                                      <p:cBhvr>
                                        <p:cTn id="26" dur="500"/>
                                        <p:tgtEl>
                                          <p:spTgt spid="64"/>
                                        </p:tgtEl>
                                      </p:cBhvr>
                                    </p:animEffect>
                                  </p:childTnLst>
                                </p:cTn>
                              </p:par>
                              <p:par>
                                <p:cTn id="27" presetID="22" presetClass="entr" presetSubtype="4" fill="hold" grpId="0" nodeType="withEffect">
                                  <p:stCondLst>
                                    <p:cond delay="4750"/>
                                  </p:stCondLst>
                                  <p:childTnLst>
                                    <p:set>
                                      <p:cBhvr>
                                        <p:cTn id="28" dur="1" fill="hold">
                                          <p:stCondLst>
                                            <p:cond delay="0"/>
                                          </p:stCondLst>
                                        </p:cTn>
                                        <p:tgtEl>
                                          <p:spTgt spid="63"/>
                                        </p:tgtEl>
                                        <p:attrNameLst>
                                          <p:attrName>style.visibility</p:attrName>
                                        </p:attrNameLst>
                                      </p:cBhvr>
                                      <p:to>
                                        <p:strVal val="visible"/>
                                      </p:to>
                                    </p:set>
                                    <p:animEffect transition="in" filter="wipe(down)">
                                      <p:cBhvr>
                                        <p:cTn id="29" dur="500"/>
                                        <p:tgtEl>
                                          <p:spTgt spid="63"/>
                                        </p:tgtEl>
                                      </p:cBhvr>
                                    </p:animEffect>
                                  </p:childTnLst>
                                </p:cTn>
                              </p:par>
                              <p:par>
                                <p:cTn id="30" presetID="22" presetClass="entr" presetSubtype="4" fill="hold" grpId="0" nodeType="withEffect">
                                  <p:stCondLst>
                                    <p:cond delay="5000"/>
                                  </p:stCondLst>
                                  <p:childTnLst>
                                    <p:set>
                                      <p:cBhvr>
                                        <p:cTn id="31" dur="1" fill="hold">
                                          <p:stCondLst>
                                            <p:cond delay="0"/>
                                          </p:stCondLst>
                                        </p:cTn>
                                        <p:tgtEl>
                                          <p:spTgt spid="62"/>
                                        </p:tgtEl>
                                        <p:attrNameLst>
                                          <p:attrName>style.visibility</p:attrName>
                                        </p:attrNameLst>
                                      </p:cBhvr>
                                      <p:to>
                                        <p:strVal val="visible"/>
                                      </p:to>
                                    </p:set>
                                    <p:animEffect transition="in" filter="wipe(down)">
                                      <p:cBhvr>
                                        <p:cTn id="32" dur="500"/>
                                        <p:tgtEl>
                                          <p:spTgt spid="62"/>
                                        </p:tgtEl>
                                      </p:cBhvr>
                                    </p:animEffect>
                                  </p:childTnLst>
                                </p:cTn>
                              </p:par>
                              <p:par>
                                <p:cTn id="33" presetID="10" presetClass="entr" presetSubtype="0" fill="hold" grpId="0" nodeType="withEffect">
                                  <p:stCondLst>
                                    <p:cond delay="4750"/>
                                  </p:stCondLst>
                                  <p:childTnLst>
                                    <p:set>
                                      <p:cBhvr>
                                        <p:cTn id="34" dur="1" fill="hold">
                                          <p:stCondLst>
                                            <p:cond delay="0"/>
                                          </p:stCondLst>
                                        </p:cTn>
                                        <p:tgtEl>
                                          <p:spTgt spid="60"/>
                                        </p:tgtEl>
                                        <p:attrNameLst>
                                          <p:attrName>style.visibility</p:attrName>
                                        </p:attrNameLst>
                                      </p:cBhvr>
                                      <p:to>
                                        <p:strVal val="visible"/>
                                      </p:to>
                                    </p:set>
                                    <p:animEffect transition="in" filter="fade">
                                      <p:cBhvr>
                                        <p:cTn id="35" dur="500"/>
                                        <p:tgtEl>
                                          <p:spTgt spid="60"/>
                                        </p:tgtEl>
                                      </p:cBhvr>
                                    </p:animEffect>
                                  </p:childTnLst>
                                </p:cTn>
                              </p:par>
                              <p:par>
                                <p:cTn id="36" presetID="10" presetClass="entr" presetSubtype="0" fill="hold" grpId="0" nodeType="withEffect">
                                  <p:stCondLst>
                                    <p:cond delay="5000"/>
                                  </p:stCondLst>
                                  <p:childTnLst>
                                    <p:set>
                                      <p:cBhvr>
                                        <p:cTn id="37" dur="1" fill="hold">
                                          <p:stCondLst>
                                            <p:cond delay="0"/>
                                          </p:stCondLst>
                                        </p:cTn>
                                        <p:tgtEl>
                                          <p:spTgt spid="59"/>
                                        </p:tgtEl>
                                        <p:attrNameLst>
                                          <p:attrName>style.visibility</p:attrName>
                                        </p:attrNameLst>
                                      </p:cBhvr>
                                      <p:to>
                                        <p:strVal val="visible"/>
                                      </p:to>
                                    </p:set>
                                    <p:animEffect transition="in" filter="fade">
                                      <p:cBhvr>
                                        <p:cTn id="38" dur="500"/>
                                        <p:tgtEl>
                                          <p:spTgt spid="59"/>
                                        </p:tgtEl>
                                      </p:cBhvr>
                                    </p:animEffect>
                                  </p:childTnLst>
                                </p:cTn>
                              </p:par>
                              <p:par>
                                <p:cTn id="39" presetID="10" presetClass="entr" presetSubtype="0" fill="hold" grpId="0" nodeType="withEffect">
                                  <p:stCondLst>
                                    <p:cond delay="5250"/>
                                  </p:stCondLst>
                                  <p:childTnLst>
                                    <p:set>
                                      <p:cBhvr>
                                        <p:cTn id="40" dur="1" fill="hold">
                                          <p:stCondLst>
                                            <p:cond delay="0"/>
                                          </p:stCondLst>
                                        </p:cTn>
                                        <p:tgtEl>
                                          <p:spTgt spid="61"/>
                                        </p:tgtEl>
                                        <p:attrNameLst>
                                          <p:attrName>style.visibility</p:attrName>
                                        </p:attrNameLst>
                                      </p:cBhvr>
                                      <p:to>
                                        <p:strVal val="visible"/>
                                      </p:to>
                                    </p:set>
                                    <p:animEffect transition="in" filter="fade">
                                      <p:cBhvr>
                                        <p:cTn id="41" dur="500"/>
                                        <p:tgtEl>
                                          <p:spTgt spid="61"/>
                                        </p:tgtEl>
                                      </p:cBhvr>
                                    </p:animEffect>
                                  </p:childTnLst>
                                </p:cTn>
                              </p:par>
                              <p:par>
                                <p:cTn id="42" presetID="10" presetClass="entr" presetSubtype="0" fill="hold" nodeType="withEffect">
                                  <p:stCondLst>
                                    <p:cond delay="7500"/>
                                  </p:stCondLst>
                                  <p:childTnLst>
                                    <p:set>
                                      <p:cBhvr>
                                        <p:cTn id="43" dur="1" fill="hold">
                                          <p:stCondLst>
                                            <p:cond delay="0"/>
                                          </p:stCondLst>
                                        </p:cTn>
                                        <p:tgtEl>
                                          <p:spTgt spid="104"/>
                                        </p:tgtEl>
                                        <p:attrNameLst>
                                          <p:attrName>style.visibility</p:attrName>
                                        </p:attrNameLst>
                                      </p:cBhvr>
                                      <p:to>
                                        <p:strVal val="visible"/>
                                      </p:to>
                                    </p:set>
                                    <p:animEffect transition="in" filter="fade">
                                      <p:cBhvr>
                                        <p:cTn id="44" dur="1250"/>
                                        <p:tgtEl>
                                          <p:spTgt spid="104"/>
                                        </p:tgtEl>
                                      </p:cBhvr>
                                    </p:animEffect>
                                  </p:childTnLst>
                                </p:cTn>
                              </p:par>
                              <p:par>
                                <p:cTn id="45" presetID="64" presetClass="path" presetSubtype="0" accel="50000" decel="50000" fill="hold" nodeType="withEffect">
                                  <p:stCondLst>
                                    <p:cond delay="7500"/>
                                  </p:stCondLst>
                                  <p:childTnLst>
                                    <p:animMotion origin="layout" path="M 0 0 L 0 -0.25 E" pathEditMode="relative" ptsTypes="">
                                      <p:cBhvr>
                                        <p:cTn id="46" dur="6500" fill="hold"/>
                                        <p:tgtEl>
                                          <p:spTgt spid="104"/>
                                        </p:tgtEl>
                                        <p:attrNameLst>
                                          <p:attrName>ppt_x</p:attrName>
                                          <p:attrName>ppt_y</p:attrName>
                                        </p:attrNameLst>
                                      </p:cBhvr>
                                    </p:animMotion>
                                  </p:childTnLst>
                                </p:cTn>
                              </p:par>
                              <p:par>
                                <p:cTn id="47" presetID="53" presetClass="entr" presetSubtype="16" fill="hold" grpId="0" nodeType="withEffect">
                                  <p:stCondLst>
                                    <p:cond delay="8500"/>
                                  </p:stCondLst>
                                  <p:childTnLst>
                                    <p:set>
                                      <p:cBhvr>
                                        <p:cTn id="48" dur="1" fill="hold">
                                          <p:stCondLst>
                                            <p:cond delay="0"/>
                                          </p:stCondLst>
                                        </p:cTn>
                                        <p:tgtEl>
                                          <p:spTgt spid="69"/>
                                        </p:tgtEl>
                                        <p:attrNameLst>
                                          <p:attrName>style.visibility</p:attrName>
                                        </p:attrNameLst>
                                      </p:cBhvr>
                                      <p:to>
                                        <p:strVal val="visible"/>
                                      </p:to>
                                    </p:set>
                                    <p:anim calcmode="lin" valueType="num">
                                      <p:cBhvr>
                                        <p:cTn id="49" dur="500" fill="hold"/>
                                        <p:tgtEl>
                                          <p:spTgt spid="69"/>
                                        </p:tgtEl>
                                        <p:attrNameLst>
                                          <p:attrName>ppt_w</p:attrName>
                                        </p:attrNameLst>
                                      </p:cBhvr>
                                      <p:tavLst>
                                        <p:tav tm="0">
                                          <p:val>
                                            <p:fltVal val="0"/>
                                          </p:val>
                                        </p:tav>
                                        <p:tav tm="100000">
                                          <p:val>
                                            <p:strVal val="#ppt_w"/>
                                          </p:val>
                                        </p:tav>
                                      </p:tavLst>
                                    </p:anim>
                                    <p:anim calcmode="lin" valueType="num">
                                      <p:cBhvr>
                                        <p:cTn id="50" dur="500" fill="hold"/>
                                        <p:tgtEl>
                                          <p:spTgt spid="69"/>
                                        </p:tgtEl>
                                        <p:attrNameLst>
                                          <p:attrName>ppt_h</p:attrName>
                                        </p:attrNameLst>
                                      </p:cBhvr>
                                      <p:tavLst>
                                        <p:tav tm="0">
                                          <p:val>
                                            <p:fltVal val="0"/>
                                          </p:val>
                                        </p:tav>
                                        <p:tav tm="100000">
                                          <p:val>
                                            <p:strVal val="#ppt_h"/>
                                          </p:val>
                                        </p:tav>
                                      </p:tavLst>
                                    </p:anim>
                                    <p:animEffect transition="in" filter="fade">
                                      <p:cBhvr>
                                        <p:cTn id="51" dur="500"/>
                                        <p:tgtEl>
                                          <p:spTgt spid="69"/>
                                        </p:tgtEl>
                                      </p:cBhvr>
                                    </p:animEffect>
                                  </p:childTnLst>
                                </p:cTn>
                              </p:par>
                              <p:par>
                                <p:cTn id="52" presetID="53" presetClass="entr" presetSubtype="16" fill="hold" grpId="0" nodeType="withEffect">
                                  <p:stCondLst>
                                    <p:cond delay="900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par>
                                <p:cTn id="57" presetID="27" presetClass="emph" presetSubtype="0" repeatCount="8000" fill="remove" grpId="2" nodeType="withEffect">
                                  <p:stCondLst>
                                    <p:cond delay="9000"/>
                                  </p:stCondLst>
                                  <p:childTnLst>
                                    <p:animClr clrSpc="rgb" dir="cw">
                                      <p:cBhvr override="childStyle">
                                        <p:cTn id="58" dur="250" autoRev="1" fill="remove"/>
                                        <p:tgtEl>
                                          <p:spTgt spid="69"/>
                                        </p:tgtEl>
                                        <p:attrNameLst>
                                          <p:attrName>style.color</p:attrName>
                                        </p:attrNameLst>
                                      </p:cBhvr>
                                      <p:to>
                                        <a:schemeClr val="bg1"/>
                                      </p:to>
                                    </p:animClr>
                                    <p:animClr clrSpc="rgb" dir="cw">
                                      <p:cBhvr>
                                        <p:cTn id="59" dur="250" autoRev="1" fill="remove"/>
                                        <p:tgtEl>
                                          <p:spTgt spid="69"/>
                                        </p:tgtEl>
                                        <p:attrNameLst>
                                          <p:attrName>fillcolor</p:attrName>
                                        </p:attrNameLst>
                                      </p:cBhvr>
                                      <p:to>
                                        <a:schemeClr val="bg1"/>
                                      </p:to>
                                    </p:animClr>
                                    <p:set>
                                      <p:cBhvr>
                                        <p:cTn id="60" dur="250" autoRev="1" fill="remove"/>
                                        <p:tgtEl>
                                          <p:spTgt spid="69"/>
                                        </p:tgtEl>
                                        <p:attrNameLst>
                                          <p:attrName>fill.type</p:attrName>
                                        </p:attrNameLst>
                                      </p:cBhvr>
                                      <p:to>
                                        <p:strVal val="solid"/>
                                      </p:to>
                                    </p:set>
                                    <p:set>
                                      <p:cBhvr>
                                        <p:cTn id="61" dur="250" autoRev="1" fill="remove"/>
                                        <p:tgtEl>
                                          <p:spTgt spid="69"/>
                                        </p:tgtEl>
                                        <p:attrNameLst>
                                          <p:attrName>fill.on</p:attrName>
                                        </p:attrNameLst>
                                      </p:cBhvr>
                                      <p:to>
                                        <p:strVal val="true"/>
                                      </p:to>
                                    </p:set>
                                  </p:childTnLst>
                                </p:cTn>
                              </p:par>
                              <p:par>
                                <p:cTn id="62" presetID="8" presetClass="emph" presetSubtype="0" fill="hold" grpId="3" nodeType="withEffect">
                                  <p:stCondLst>
                                    <p:cond delay="9000"/>
                                  </p:stCondLst>
                                  <p:childTnLst>
                                    <p:animRot by="21600000">
                                      <p:cBhvr>
                                        <p:cTn id="63" dur="4750" fill="hold"/>
                                        <p:tgtEl>
                                          <p:spTgt spid="69"/>
                                        </p:tgtEl>
                                        <p:attrNameLst>
                                          <p:attrName>r</p:attrName>
                                        </p:attrNameLst>
                                      </p:cBhvr>
                                    </p:animRot>
                                  </p:childTnLst>
                                </p:cTn>
                              </p:par>
                              <p:par>
                                <p:cTn id="64" presetID="27" presetClass="emph" presetSubtype="0" repeatCount="8000" fill="remove" grpId="2" nodeType="withEffect">
                                  <p:stCondLst>
                                    <p:cond delay="9500"/>
                                  </p:stCondLst>
                                  <p:childTnLst>
                                    <p:animClr clrSpc="rgb" dir="cw">
                                      <p:cBhvr override="childStyle">
                                        <p:cTn id="65" dur="250" autoRev="1" fill="remove"/>
                                        <p:tgtEl>
                                          <p:spTgt spid="70"/>
                                        </p:tgtEl>
                                        <p:attrNameLst>
                                          <p:attrName>style.color</p:attrName>
                                        </p:attrNameLst>
                                      </p:cBhvr>
                                      <p:to>
                                        <a:schemeClr val="bg1"/>
                                      </p:to>
                                    </p:animClr>
                                    <p:animClr clrSpc="rgb" dir="cw">
                                      <p:cBhvr>
                                        <p:cTn id="66" dur="250" autoRev="1" fill="remove"/>
                                        <p:tgtEl>
                                          <p:spTgt spid="70"/>
                                        </p:tgtEl>
                                        <p:attrNameLst>
                                          <p:attrName>fillcolor</p:attrName>
                                        </p:attrNameLst>
                                      </p:cBhvr>
                                      <p:to>
                                        <a:schemeClr val="bg1"/>
                                      </p:to>
                                    </p:animClr>
                                    <p:set>
                                      <p:cBhvr>
                                        <p:cTn id="67" dur="250" autoRev="1" fill="remove"/>
                                        <p:tgtEl>
                                          <p:spTgt spid="70"/>
                                        </p:tgtEl>
                                        <p:attrNameLst>
                                          <p:attrName>fill.type</p:attrName>
                                        </p:attrNameLst>
                                      </p:cBhvr>
                                      <p:to>
                                        <p:strVal val="solid"/>
                                      </p:to>
                                    </p:set>
                                    <p:set>
                                      <p:cBhvr>
                                        <p:cTn id="68" dur="250" autoRev="1" fill="remove"/>
                                        <p:tgtEl>
                                          <p:spTgt spid="70"/>
                                        </p:tgtEl>
                                        <p:attrNameLst>
                                          <p:attrName>fill.on</p:attrName>
                                        </p:attrNameLst>
                                      </p:cBhvr>
                                      <p:to>
                                        <p:strVal val="true"/>
                                      </p:to>
                                    </p:set>
                                  </p:childTnLst>
                                </p:cTn>
                              </p:par>
                              <p:par>
                                <p:cTn id="69" presetID="8" presetClass="emph" presetSubtype="0" fill="hold" grpId="3" nodeType="withEffect">
                                  <p:stCondLst>
                                    <p:cond delay="9500"/>
                                  </p:stCondLst>
                                  <p:childTnLst>
                                    <p:animRot by="-21600000">
                                      <p:cBhvr>
                                        <p:cTn id="70" dur="4500" fill="hold"/>
                                        <p:tgtEl>
                                          <p:spTgt spid="70"/>
                                        </p:tgtEl>
                                        <p:attrNameLst>
                                          <p:attrName>r</p:attrName>
                                        </p:attrNameLst>
                                      </p:cBhvr>
                                    </p:animRo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barn(inVertical)">
                                      <p:cBhvr>
                                        <p:cTn id="75" dur="500"/>
                                        <p:tgtEl>
                                          <p:spTgt spid="11"/>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wipe(down)">
                                      <p:cBhvr>
                                        <p:cTn id="8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13" grpId="0" animBg="1"/>
      <p:bldP spid="59" grpId="0" animBg="1"/>
      <p:bldP spid="60" grpId="0" animBg="1"/>
      <p:bldP spid="61" grpId="0" animBg="1"/>
      <p:bldP spid="62" grpId="0" animBg="1"/>
      <p:bldP spid="63" grpId="0" animBg="1"/>
      <p:bldP spid="64" grpId="0" animBg="1"/>
      <p:bldP spid="70" grpId="0" animBg="1"/>
      <p:bldP spid="70" grpId="2" animBg="1"/>
      <p:bldP spid="70" grpId="3" animBg="1"/>
      <p:bldP spid="69" grpId="0" animBg="1"/>
      <p:bldP spid="69" grpId="2" animBg="1"/>
      <p:bldP spid="69" grpId="3" animBg="1"/>
      <p:bldP spid="11" grpId="0" animBg="1"/>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t="39062" r="4000" b="19307"/>
          <a:stretch/>
        </p:blipFill>
        <p:spPr>
          <a:xfrm>
            <a:off x="0" y="0"/>
            <a:ext cx="12192000" cy="3753853"/>
          </a:xfrm>
          <a:prstGeom prst="rect">
            <a:avLst/>
          </a:prstGeom>
          <a:noFill/>
          <a:ln>
            <a:noFill/>
          </a:ln>
        </p:spPr>
      </p:pic>
      <p:sp>
        <p:nvSpPr>
          <p:cNvPr id="11" name="矩形 10"/>
          <p:cNvSpPr/>
          <p:nvPr/>
        </p:nvSpPr>
        <p:spPr>
          <a:xfrm>
            <a:off x="0" y="3400925"/>
            <a:ext cx="6320589" cy="866275"/>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19" name="矩形 18"/>
          <p:cNvSpPr/>
          <p:nvPr/>
        </p:nvSpPr>
        <p:spPr>
          <a:xfrm>
            <a:off x="6240380" y="3400925"/>
            <a:ext cx="5951621" cy="866275"/>
          </a:xfrm>
          <a:prstGeom prst="rect">
            <a:avLst/>
          </a:prstGeom>
          <a:solidFill>
            <a:srgbClr val="FFA3C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5" name="TextBox 4"/>
          <p:cNvSpPr txBox="1"/>
          <p:nvPr/>
        </p:nvSpPr>
        <p:spPr>
          <a:xfrm>
            <a:off x="1438835" y="4867836"/>
            <a:ext cx="9009529"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a:solidFill>
                  <a:srgbClr val="0000FF"/>
                </a:solidFill>
                <a:latin typeface="Times New Roman" panose="02020603050405020304" pitchFamily="18" charset="0"/>
                <a:cs typeface="Times New Roman" panose="02020603050405020304" pitchFamily="18" charset="0"/>
              </a:rPr>
              <a:t>Nhân vật anh Ba chính là Bác Hồ, vị lãnh tụ kính yêu của dân tộc Việt Nam ta. </a:t>
            </a:r>
            <a:r>
              <a:rPr lang="en-US" sz="2400">
                <a:solidFill>
                  <a:srgbClr val="FF0000"/>
                </a:solidFill>
                <a:latin typeface="Times New Roman" panose="02020603050405020304" pitchFamily="18" charset="0"/>
                <a:cs typeface="Times New Roman" panose="02020603050405020304" pitchFamily="18" charset="0"/>
              </a:rPr>
              <a:t>Vậy từ hình ảnh anh Ba, em có suy nghĩ gì về Bác cũng như trách nhiệm của bản thân đối với đất nước ?</a:t>
            </a:r>
          </a:p>
        </p:txBody>
      </p:sp>
    </p:spTree>
    <p:extLst>
      <p:ext uri="{BB962C8B-B14F-4D97-AF65-F5344CB8AC3E}">
        <p14:creationId xmlns:p14="http://schemas.microsoft.com/office/powerpoint/2010/main" val="2820934251"/>
      </p:ext>
    </p:extLst>
  </p:cSld>
  <p:clrMapOvr>
    <a:masterClrMapping/>
  </p:clrMapOvr>
  <p:transition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2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0-#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25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1+#ppt_w/2"/>
                                          </p:val>
                                        </p:tav>
                                        <p:tav tm="100000">
                                          <p:val>
                                            <p:strVal val="#ppt_x"/>
                                          </p:val>
                                        </p:tav>
                                      </p:tavLst>
                                    </p:anim>
                                    <p:anim calcmode="lin" valueType="num">
                                      <p:cBhvr additive="base">
                                        <p:cTn id="16" dur="75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73"/>
          <p:cNvGrpSpPr/>
          <p:nvPr/>
        </p:nvGrpSpPr>
        <p:grpSpPr>
          <a:xfrm>
            <a:off x="2742038" y="2209800"/>
            <a:ext cx="7214767" cy="4419600"/>
            <a:chOff x="2056525" y="2209800"/>
            <a:chExt cx="5411075" cy="4419600"/>
          </a:xfrm>
        </p:grpSpPr>
        <p:cxnSp>
          <p:nvCxnSpPr>
            <p:cNvPr id="64" name="Curved Connector 63"/>
            <p:cNvCxnSpPr>
              <a:stCxn id="46" idx="4"/>
            </p:cNvCxnSpPr>
            <p:nvPr/>
          </p:nvCxnSpPr>
          <p:spPr>
            <a:xfrm rot="16200000" flipH="1">
              <a:off x="2529687" y="4365188"/>
              <a:ext cx="1755612" cy="2701936"/>
            </a:xfrm>
            <a:prstGeom prst="curvedConnector2">
              <a:avLst/>
            </a:prstGeom>
            <a:ln w="76200"/>
          </p:spPr>
          <p:style>
            <a:lnRef idx="3">
              <a:schemeClr val="accent1"/>
            </a:lnRef>
            <a:fillRef idx="0">
              <a:schemeClr val="accent1"/>
            </a:fillRef>
            <a:effectRef idx="2">
              <a:schemeClr val="accent1"/>
            </a:effectRef>
            <a:fontRef idx="minor">
              <a:schemeClr val="tx1"/>
            </a:fontRef>
          </p:style>
        </p:cxnSp>
        <p:cxnSp>
          <p:nvCxnSpPr>
            <p:cNvPr id="58" name="Curved Connector 57"/>
            <p:cNvCxnSpPr/>
            <p:nvPr/>
          </p:nvCxnSpPr>
          <p:spPr>
            <a:xfrm rot="16200000" flipH="1">
              <a:off x="1562100" y="3467100"/>
              <a:ext cx="4191000" cy="1981200"/>
            </a:xfrm>
            <a:prstGeom prst="curvedConnector3">
              <a:avLst>
                <a:gd name="adj1" fmla="val 50000"/>
              </a:avLst>
            </a:prstGeom>
            <a:ln w="76200"/>
          </p:spPr>
          <p:style>
            <a:lnRef idx="3">
              <a:schemeClr val="accent1"/>
            </a:lnRef>
            <a:fillRef idx="0">
              <a:schemeClr val="accent1"/>
            </a:fillRef>
            <a:effectRef idx="2">
              <a:schemeClr val="accent1"/>
            </a:effectRef>
            <a:fontRef idx="minor">
              <a:schemeClr val="tx1"/>
            </a:fontRef>
          </p:style>
        </p:cxnSp>
        <p:cxnSp>
          <p:nvCxnSpPr>
            <p:cNvPr id="54" name="Curved Connector 53"/>
            <p:cNvCxnSpPr/>
            <p:nvPr/>
          </p:nvCxnSpPr>
          <p:spPr>
            <a:xfrm rot="5400000">
              <a:off x="3924300" y="3086100"/>
              <a:ext cx="4267200" cy="2819400"/>
            </a:xfrm>
            <a:prstGeom prst="curvedConnector3">
              <a:avLst>
                <a:gd name="adj1" fmla="val 50000"/>
              </a:avLst>
            </a:prstGeom>
            <a:ln w="76200"/>
          </p:spPr>
          <p:style>
            <a:lnRef idx="3">
              <a:schemeClr val="accent1"/>
            </a:lnRef>
            <a:fillRef idx="0">
              <a:schemeClr val="accent1"/>
            </a:fillRef>
            <a:effectRef idx="2">
              <a:schemeClr val="accent1"/>
            </a:effectRef>
            <a:fontRef idx="minor">
              <a:schemeClr val="tx1"/>
            </a:fontRef>
          </p:style>
        </p:cxnSp>
        <p:cxnSp>
          <p:nvCxnSpPr>
            <p:cNvPr id="50" name="Curved Connector 49"/>
            <p:cNvCxnSpPr/>
            <p:nvPr/>
          </p:nvCxnSpPr>
          <p:spPr>
            <a:xfrm rot="5400000">
              <a:off x="2667000" y="4191000"/>
              <a:ext cx="4419600" cy="457200"/>
            </a:xfrm>
            <a:prstGeom prst="curvedConnector3">
              <a:avLst>
                <a:gd name="adj1" fmla="val 50000"/>
              </a:avLst>
            </a:prstGeom>
            <a:ln w="76200"/>
          </p:spPr>
          <p:style>
            <a:lnRef idx="3">
              <a:schemeClr val="accent1"/>
            </a:lnRef>
            <a:fillRef idx="0">
              <a:schemeClr val="accent1"/>
            </a:fillRef>
            <a:effectRef idx="2">
              <a:schemeClr val="accent1"/>
            </a:effectRef>
            <a:fontRef idx="minor">
              <a:schemeClr val="tx1"/>
            </a:fontRef>
          </p:style>
        </p:cxnSp>
      </p:grpSp>
      <p:grpSp>
        <p:nvGrpSpPr>
          <p:cNvPr id="21" name="Group 47"/>
          <p:cNvGrpSpPr/>
          <p:nvPr/>
        </p:nvGrpSpPr>
        <p:grpSpPr>
          <a:xfrm>
            <a:off x="1524000" y="381001"/>
            <a:ext cx="3234629" cy="2867979"/>
            <a:chOff x="460917" y="457200"/>
            <a:chExt cx="2425972" cy="2867978"/>
          </a:xfrm>
          <a:solidFill>
            <a:srgbClr val="FFCC00"/>
          </a:solidFill>
        </p:grpSpPr>
        <p:sp>
          <p:nvSpPr>
            <p:cNvPr id="2" name="Oval 1">
              <a:hlinkClick r:id="" action="ppaction://noaction"/>
            </p:cNvPr>
            <p:cNvSpPr/>
            <p:nvPr/>
          </p:nvSpPr>
          <p:spPr>
            <a:xfrm rot="2608061">
              <a:off x="2179870" y="948627"/>
              <a:ext cx="707019" cy="1524000"/>
            </a:xfrm>
            <a:prstGeom prst="ellipse">
              <a:avLst/>
            </a:prstGeom>
            <a:grpFill/>
            <a:ln/>
          </p:spPr>
          <p:style>
            <a:lnRef idx="0">
              <a:schemeClr val="accent6"/>
            </a:lnRef>
            <a:fillRef idx="3">
              <a:schemeClr val="accent6"/>
            </a:fillRef>
            <a:effectRef idx="3">
              <a:schemeClr val="accent6"/>
            </a:effectRef>
            <a:fontRef idx="minor">
              <a:schemeClr val="lt1"/>
            </a:fontRef>
          </p:style>
          <p:txBody>
            <a:bodyPr rtlCol="0" anchor="ctr"/>
            <a:lstStyle/>
            <a:p>
              <a:pPr algn="ctr" defTabSz="1219110"/>
              <a:endParaRPr lang="en-US">
                <a:solidFill>
                  <a:prstClr val="white"/>
                </a:solidFill>
              </a:endParaRPr>
            </a:p>
          </p:txBody>
        </p:sp>
        <p:sp>
          <p:nvSpPr>
            <p:cNvPr id="3" name="Oval 2">
              <a:hlinkClick r:id="" action="ppaction://noaction"/>
            </p:cNvPr>
            <p:cNvSpPr/>
            <p:nvPr/>
          </p:nvSpPr>
          <p:spPr>
            <a:xfrm>
              <a:off x="1524000" y="457200"/>
              <a:ext cx="685800" cy="1752600"/>
            </a:xfrm>
            <a:prstGeom prst="ellipse">
              <a:avLst/>
            </a:prstGeom>
            <a:grpFill/>
            <a:ln/>
          </p:spPr>
          <p:style>
            <a:lnRef idx="0">
              <a:schemeClr val="accent6"/>
            </a:lnRef>
            <a:fillRef idx="3">
              <a:schemeClr val="accent6"/>
            </a:fillRef>
            <a:effectRef idx="3">
              <a:schemeClr val="accent6"/>
            </a:effectRef>
            <a:fontRef idx="minor">
              <a:schemeClr val="lt1"/>
            </a:fontRef>
          </p:style>
          <p:txBody>
            <a:bodyPr rtlCol="0" anchor="ctr"/>
            <a:lstStyle/>
            <a:p>
              <a:pPr algn="ctr" defTabSz="1219110"/>
              <a:endParaRPr lang="en-US">
                <a:solidFill>
                  <a:prstClr val="white"/>
                </a:solidFill>
              </a:endParaRPr>
            </a:p>
          </p:txBody>
        </p:sp>
        <p:sp>
          <p:nvSpPr>
            <p:cNvPr id="4" name="Oval 3">
              <a:hlinkClick r:id="" action="ppaction://noaction"/>
            </p:cNvPr>
            <p:cNvSpPr/>
            <p:nvPr/>
          </p:nvSpPr>
          <p:spPr>
            <a:xfrm rot="19651974">
              <a:off x="2033192" y="2067967"/>
              <a:ext cx="685782" cy="1245069"/>
            </a:xfrm>
            <a:prstGeom prst="ellipse">
              <a:avLst/>
            </a:prstGeom>
            <a:grpFill/>
            <a:ln/>
          </p:spPr>
          <p:style>
            <a:lnRef idx="0">
              <a:schemeClr val="accent6"/>
            </a:lnRef>
            <a:fillRef idx="3">
              <a:schemeClr val="accent6"/>
            </a:fillRef>
            <a:effectRef idx="3">
              <a:schemeClr val="accent6"/>
            </a:effectRef>
            <a:fontRef idx="minor">
              <a:schemeClr val="lt1"/>
            </a:fontRef>
          </p:style>
          <p:txBody>
            <a:bodyPr rtlCol="0" anchor="ctr"/>
            <a:lstStyle/>
            <a:p>
              <a:pPr algn="ctr" defTabSz="1219110"/>
              <a:endParaRPr lang="en-US">
                <a:solidFill>
                  <a:prstClr val="white"/>
                </a:solidFill>
              </a:endParaRPr>
            </a:p>
          </p:txBody>
        </p:sp>
        <p:sp>
          <p:nvSpPr>
            <p:cNvPr id="5" name="Oval 4">
              <a:hlinkClick r:id="" action="ppaction://noaction"/>
            </p:cNvPr>
            <p:cNvSpPr/>
            <p:nvPr/>
          </p:nvSpPr>
          <p:spPr>
            <a:xfrm rot="18531015">
              <a:off x="810987" y="1164263"/>
              <a:ext cx="775018" cy="1475157"/>
            </a:xfrm>
            <a:prstGeom prst="ellipse">
              <a:avLst/>
            </a:prstGeom>
            <a:grpFill/>
            <a:ln/>
          </p:spPr>
          <p:style>
            <a:lnRef idx="0">
              <a:schemeClr val="accent6"/>
            </a:lnRef>
            <a:fillRef idx="3">
              <a:schemeClr val="accent6"/>
            </a:fillRef>
            <a:effectRef idx="3">
              <a:schemeClr val="accent6"/>
            </a:effectRef>
            <a:fontRef idx="minor">
              <a:schemeClr val="lt1"/>
            </a:fontRef>
          </p:style>
          <p:txBody>
            <a:bodyPr rtlCol="0" anchor="ctr"/>
            <a:lstStyle/>
            <a:p>
              <a:pPr algn="ctr" defTabSz="1219110"/>
              <a:endParaRPr lang="en-US">
                <a:solidFill>
                  <a:prstClr val="white"/>
                </a:solidFill>
              </a:endParaRPr>
            </a:p>
          </p:txBody>
        </p:sp>
        <p:sp>
          <p:nvSpPr>
            <p:cNvPr id="6" name="Oval 5">
              <a:hlinkClick r:id="" action="ppaction://noaction"/>
            </p:cNvPr>
            <p:cNvSpPr/>
            <p:nvPr/>
          </p:nvSpPr>
          <p:spPr>
            <a:xfrm rot="1339815">
              <a:off x="1121911" y="2091630"/>
              <a:ext cx="854339" cy="1233548"/>
            </a:xfrm>
            <a:prstGeom prst="ellipse">
              <a:avLst/>
            </a:prstGeom>
            <a:grpFill/>
            <a:ln/>
          </p:spPr>
          <p:style>
            <a:lnRef idx="0">
              <a:schemeClr val="accent6"/>
            </a:lnRef>
            <a:fillRef idx="3">
              <a:schemeClr val="accent6"/>
            </a:fillRef>
            <a:effectRef idx="3">
              <a:schemeClr val="accent6"/>
            </a:effectRef>
            <a:fontRef idx="minor">
              <a:schemeClr val="lt1"/>
            </a:fontRef>
          </p:style>
          <p:txBody>
            <a:bodyPr rtlCol="0" anchor="ctr"/>
            <a:lstStyle/>
            <a:p>
              <a:pPr algn="ctr" defTabSz="1219110"/>
              <a:endParaRPr lang="en-US">
                <a:solidFill>
                  <a:prstClr val="white"/>
                </a:solidFill>
              </a:endParaRPr>
            </a:p>
          </p:txBody>
        </p:sp>
        <p:sp>
          <p:nvSpPr>
            <p:cNvPr id="7" name="Oval 6">
              <a:hlinkClick r:id="" action="ppaction://noaction"/>
            </p:cNvPr>
            <p:cNvSpPr/>
            <p:nvPr/>
          </p:nvSpPr>
          <p:spPr>
            <a:xfrm>
              <a:off x="1444083" y="1743264"/>
              <a:ext cx="769434" cy="769434"/>
            </a:xfrm>
            <a:prstGeom prst="ellipse">
              <a:avLst/>
            </a:prstGeom>
            <a:solidFill>
              <a:srgbClr val="3333FF"/>
            </a:solidFill>
            <a:ln/>
          </p:spPr>
          <p:style>
            <a:lnRef idx="0">
              <a:schemeClr val="accent2"/>
            </a:lnRef>
            <a:fillRef idx="3">
              <a:schemeClr val="accent2"/>
            </a:fillRef>
            <a:effectRef idx="3">
              <a:schemeClr val="accent2"/>
            </a:effectRef>
            <a:fontRef idx="minor">
              <a:schemeClr val="lt1"/>
            </a:fontRef>
          </p:style>
          <p:txBody>
            <a:bodyPr rtlCol="0" anchor="ctr"/>
            <a:lstStyle/>
            <a:p>
              <a:pPr algn="ctr" defTabSz="1219110"/>
              <a:r>
                <a:rPr lang="en-US" sz="8800" b="1">
                  <a:solidFill>
                    <a:srgbClr val="FF0000"/>
                  </a:solidFill>
                  <a:hlinkClick r:id="rId2" action="ppaction://hlinksldjump"/>
                </a:rPr>
                <a:t>2</a:t>
              </a:r>
              <a:endParaRPr lang="en-US" sz="8800" b="1">
                <a:solidFill>
                  <a:srgbClr val="FF0000"/>
                </a:solidFill>
              </a:endParaRPr>
            </a:p>
          </p:txBody>
        </p:sp>
      </p:grpSp>
      <p:grpSp>
        <p:nvGrpSpPr>
          <p:cNvPr id="28" name="Group 13"/>
          <p:cNvGrpSpPr/>
          <p:nvPr/>
        </p:nvGrpSpPr>
        <p:grpSpPr>
          <a:xfrm rot="1258184">
            <a:off x="8623497" y="564489"/>
            <a:ext cx="2753643" cy="2359439"/>
            <a:chOff x="3585117" y="603981"/>
            <a:chExt cx="2448582" cy="2797397"/>
          </a:xfrm>
          <a:solidFill>
            <a:srgbClr val="FF0000"/>
          </a:solidFill>
        </p:grpSpPr>
        <p:sp>
          <p:nvSpPr>
            <p:cNvPr id="8" name="Oval 7">
              <a:hlinkClick r:id="rId3" action="ppaction://hlinksldjump"/>
            </p:cNvPr>
            <p:cNvSpPr/>
            <p:nvPr/>
          </p:nvSpPr>
          <p:spPr>
            <a:xfrm rot="2608061">
              <a:off x="5326680" y="1049748"/>
              <a:ext cx="707019" cy="1524000"/>
            </a:xfrm>
            <a:prstGeom prst="ellipse">
              <a:avLst/>
            </a:prstGeom>
            <a:grpFill/>
            <a:ln/>
          </p:spPr>
          <p:style>
            <a:lnRef idx="0">
              <a:schemeClr val="accent2"/>
            </a:lnRef>
            <a:fillRef idx="3">
              <a:schemeClr val="accent2"/>
            </a:fillRef>
            <a:effectRef idx="3">
              <a:schemeClr val="accent2"/>
            </a:effectRef>
            <a:fontRef idx="minor">
              <a:schemeClr val="lt1"/>
            </a:fontRef>
          </p:style>
          <p:txBody>
            <a:bodyPr rtlCol="0" anchor="ctr"/>
            <a:lstStyle/>
            <a:p>
              <a:pPr algn="ctr" defTabSz="1219110"/>
              <a:endParaRPr lang="en-US">
                <a:solidFill>
                  <a:prstClr val="white"/>
                </a:solidFill>
              </a:endParaRPr>
            </a:p>
          </p:txBody>
        </p:sp>
        <p:sp>
          <p:nvSpPr>
            <p:cNvPr id="9" name="Oval 8">
              <a:hlinkClick r:id="rId3" action="ppaction://hlinksldjump"/>
            </p:cNvPr>
            <p:cNvSpPr/>
            <p:nvPr/>
          </p:nvSpPr>
          <p:spPr>
            <a:xfrm>
              <a:off x="4648200" y="603981"/>
              <a:ext cx="685800" cy="1752600"/>
            </a:xfrm>
            <a:prstGeom prst="ellipse">
              <a:avLst/>
            </a:prstGeom>
            <a:grpFill/>
            <a:ln/>
          </p:spPr>
          <p:style>
            <a:lnRef idx="0">
              <a:schemeClr val="accent2"/>
            </a:lnRef>
            <a:fillRef idx="3">
              <a:schemeClr val="accent2"/>
            </a:fillRef>
            <a:effectRef idx="3">
              <a:schemeClr val="accent2"/>
            </a:effectRef>
            <a:fontRef idx="minor">
              <a:schemeClr val="lt1"/>
            </a:fontRef>
          </p:style>
          <p:txBody>
            <a:bodyPr rtlCol="0" anchor="ctr"/>
            <a:lstStyle/>
            <a:p>
              <a:pPr algn="ctr" defTabSz="1219110"/>
              <a:endParaRPr lang="en-US">
                <a:solidFill>
                  <a:prstClr val="white"/>
                </a:solidFill>
              </a:endParaRPr>
            </a:p>
          </p:txBody>
        </p:sp>
        <p:sp>
          <p:nvSpPr>
            <p:cNvPr id="10" name="Oval 9">
              <a:hlinkClick r:id="rId3" action="ppaction://hlinksldjump"/>
            </p:cNvPr>
            <p:cNvSpPr/>
            <p:nvPr/>
          </p:nvSpPr>
          <p:spPr>
            <a:xfrm rot="19651974">
              <a:off x="5157392" y="2144167"/>
              <a:ext cx="685782" cy="1245069"/>
            </a:xfrm>
            <a:prstGeom prst="ellipse">
              <a:avLst/>
            </a:prstGeom>
            <a:grpFill/>
            <a:ln/>
          </p:spPr>
          <p:style>
            <a:lnRef idx="0">
              <a:schemeClr val="accent2"/>
            </a:lnRef>
            <a:fillRef idx="3">
              <a:schemeClr val="accent2"/>
            </a:fillRef>
            <a:effectRef idx="3">
              <a:schemeClr val="accent2"/>
            </a:effectRef>
            <a:fontRef idx="minor">
              <a:schemeClr val="lt1"/>
            </a:fontRef>
          </p:style>
          <p:txBody>
            <a:bodyPr rtlCol="0" anchor="ctr"/>
            <a:lstStyle/>
            <a:p>
              <a:pPr algn="ctr" defTabSz="1219110"/>
              <a:endParaRPr lang="en-US">
                <a:solidFill>
                  <a:prstClr val="white"/>
                </a:solidFill>
              </a:endParaRPr>
            </a:p>
          </p:txBody>
        </p:sp>
        <p:sp>
          <p:nvSpPr>
            <p:cNvPr id="11" name="Oval 10">
              <a:hlinkClick r:id="rId3" action="ppaction://hlinksldjump"/>
            </p:cNvPr>
            <p:cNvSpPr/>
            <p:nvPr/>
          </p:nvSpPr>
          <p:spPr>
            <a:xfrm rot="18531015">
              <a:off x="3935187" y="1240463"/>
              <a:ext cx="775018" cy="1475157"/>
            </a:xfrm>
            <a:prstGeom prst="ellipse">
              <a:avLst/>
            </a:prstGeom>
            <a:grpFill/>
            <a:ln/>
          </p:spPr>
          <p:style>
            <a:lnRef idx="0">
              <a:schemeClr val="accent2"/>
            </a:lnRef>
            <a:fillRef idx="3">
              <a:schemeClr val="accent2"/>
            </a:fillRef>
            <a:effectRef idx="3">
              <a:schemeClr val="accent2"/>
            </a:effectRef>
            <a:fontRef idx="minor">
              <a:schemeClr val="lt1"/>
            </a:fontRef>
          </p:style>
          <p:txBody>
            <a:bodyPr rtlCol="0" anchor="ctr"/>
            <a:lstStyle/>
            <a:p>
              <a:pPr algn="ctr" defTabSz="1219110"/>
              <a:endParaRPr lang="en-US">
                <a:solidFill>
                  <a:prstClr val="white"/>
                </a:solidFill>
              </a:endParaRPr>
            </a:p>
          </p:txBody>
        </p:sp>
        <p:sp>
          <p:nvSpPr>
            <p:cNvPr id="12" name="Oval 11">
              <a:hlinkClick r:id="rId3" action="ppaction://hlinksldjump"/>
            </p:cNvPr>
            <p:cNvSpPr/>
            <p:nvPr/>
          </p:nvSpPr>
          <p:spPr>
            <a:xfrm rot="1339815">
              <a:off x="4246111" y="2167830"/>
              <a:ext cx="854339" cy="1233548"/>
            </a:xfrm>
            <a:prstGeom prst="ellipse">
              <a:avLst/>
            </a:prstGeom>
            <a:grpFill/>
            <a:ln/>
          </p:spPr>
          <p:style>
            <a:lnRef idx="0">
              <a:schemeClr val="accent2"/>
            </a:lnRef>
            <a:fillRef idx="3">
              <a:schemeClr val="accent2"/>
            </a:fillRef>
            <a:effectRef idx="3">
              <a:schemeClr val="accent2"/>
            </a:effectRef>
            <a:fontRef idx="minor">
              <a:schemeClr val="lt1"/>
            </a:fontRef>
          </p:style>
          <p:txBody>
            <a:bodyPr rtlCol="0" anchor="ctr"/>
            <a:lstStyle/>
            <a:p>
              <a:pPr algn="ctr" defTabSz="1219110"/>
              <a:endParaRPr lang="en-US">
                <a:solidFill>
                  <a:prstClr val="white"/>
                </a:solidFill>
              </a:endParaRPr>
            </a:p>
          </p:txBody>
        </p:sp>
        <p:sp>
          <p:nvSpPr>
            <p:cNvPr id="13" name="Oval 12">
              <a:hlinkClick r:id="rId3" action="ppaction://hlinksldjump"/>
            </p:cNvPr>
            <p:cNvSpPr/>
            <p:nvPr/>
          </p:nvSpPr>
          <p:spPr>
            <a:xfrm>
              <a:off x="4495800" y="1746981"/>
              <a:ext cx="914400" cy="914400"/>
            </a:xfrm>
            <a:prstGeom prst="ellipse">
              <a:avLst/>
            </a:prstGeom>
            <a:solidFill>
              <a:srgbClr val="FFFF00"/>
            </a:solidFill>
            <a:ln/>
          </p:spPr>
          <p:style>
            <a:lnRef idx="0">
              <a:schemeClr val="accent2"/>
            </a:lnRef>
            <a:fillRef idx="3">
              <a:schemeClr val="accent2"/>
            </a:fillRef>
            <a:effectRef idx="3">
              <a:schemeClr val="accent2"/>
            </a:effectRef>
            <a:fontRef idx="minor">
              <a:schemeClr val="lt1"/>
            </a:fontRef>
          </p:style>
          <p:txBody>
            <a:bodyPr rtlCol="0" anchor="ctr"/>
            <a:lstStyle/>
            <a:p>
              <a:pPr algn="ctr" defTabSz="1219110"/>
              <a:r>
                <a:rPr lang="en-US" sz="7200" b="1">
                  <a:solidFill>
                    <a:srgbClr val="002060"/>
                  </a:solidFill>
                  <a:hlinkClick r:id="rId4" action="ppaction://hlinksldjump"/>
                </a:rPr>
                <a:t>4</a:t>
              </a:r>
              <a:endParaRPr lang="en-US" sz="7200" b="1">
                <a:solidFill>
                  <a:srgbClr val="002060"/>
                </a:solidFill>
              </a:endParaRPr>
            </a:p>
          </p:txBody>
        </p:sp>
      </p:grpSp>
      <p:grpSp>
        <p:nvGrpSpPr>
          <p:cNvPr id="35" name="Group 20"/>
          <p:cNvGrpSpPr/>
          <p:nvPr/>
        </p:nvGrpSpPr>
        <p:grpSpPr>
          <a:xfrm>
            <a:off x="5093576" y="414343"/>
            <a:ext cx="2831224" cy="2425912"/>
            <a:chOff x="2823117" y="2127981"/>
            <a:chExt cx="2448582" cy="2797397"/>
          </a:xfrm>
        </p:grpSpPr>
        <p:sp>
          <p:nvSpPr>
            <p:cNvPr id="15" name="Oval 14">
              <a:hlinkClick r:id="" action="ppaction://noaction" highlightClick="1"/>
            </p:cNvPr>
            <p:cNvSpPr/>
            <p:nvPr/>
          </p:nvSpPr>
          <p:spPr>
            <a:xfrm rot="2608061">
              <a:off x="4564680" y="2573748"/>
              <a:ext cx="707019" cy="1524000"/>
            </a:xfrm>
            <a:prstGeom prst="ellipse">
              <a:avLst/>
            </a:prstGeom>
            <a:solidFill>
              <a:srgbClr val="FFFF99"/>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endParaRPr lang="en-US">
                <a:solidFill>
                  <a:prstClr val="white"/>
                </a:solidFill>
              </a:endParaRPr>
            </a:p>
          </p:txBody>
        </p:sp>
        <p:sp>
          <p:nvSpPr>
            <p:cNvPr id="16" name="Oval 15">
              <a:hlinkClick r:id="" action="ppaction://noaction" highlightClick="1"/>
            </p:cNvPr>
            <p:cNvSpPr/>
            <p:nvPr/>
          </p:nvSpPr>
          <p:spPr>
            <a:xfrm>
              <a:off x="3886200" y="2127981"/>
              <a:ext cx="685800" cy="1752600"/>
            </a:xfrm>
            <a:prstGeom prst="ellipse">
              <a:avLst/>
            </a:prstGeom>
            <a:solidFill>
              <a:srgbClr val="FFFF99"/>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endParaRPr lang="en-US">
                <a:solidFill>
                  <a:prstClr val="white"/>
                </a:solidFill>
              </a:endParaRPr>
            </a:p>
          </p:txBody>
        </p:sp>
        <p:sp>
          <p:nvSpPr>
            <p:cNvPr id="17" name="Oval 16">
              <a:hlinkClick r:id="" action="ppaction://noaction" highlightClick="1"/>
            </p:cNvPr>
            <p:cNvSpPr/>
            <p:nvPr/>
          </p:nvSpPr>
          <p:spPr>
            <a:xfrm rot="19651974">
              <a:off x="4395392" y="3668167"/>
              <a:ext cx="685782" cy="1245069"/>
            </a:xfrm>
            <a:prstGeom prst="ellipse">
              <a:avLst/>
            </a:prstGeom>
            <a:solidFill>
              <a:srgbClr val="FFFF99"/>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endParaRPr lang="en-US">
                <a:solidFill>
                  <a:prstClr val="white"/>
                </a:solidFill>
              </a:endParaRPr>
            </a:p>
          </p:txBody>
        </p:sp>
        <p:sp>
          <p:nvSpPr>
            <p:cNvPr id="18" name="Oval 17">
              <a:hlinkClick r:id="" action="ppaction://noaction" highlightClick="1"/>
            </p:cNvPr>
            <p:cNvSpPr/>
            <p:nvPr/>
          </p:nvSpPr>
          <p:spPr>
            <a:xfrm rot="18531015">
              <a:off x="3173187" y="2764463"/>
              <a:ext cx="775018" cy="1475157"/>
            </a:xfrm>
            <a:prstGeom prst="ellipse">
              <a:avLst/>
            </a:prstGeom>
            <a:solidFill>
              <a:srgbClr val="FFFF99"/>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endParaRPr lang="en-US">
                <a:solidFill>
                  <a:prstClr val="white"/>
                </a:solidFill>
              </a:endParaRPr>
            </a:p>
          </p:txBody>
        </p:sp>
        <p:sp>
          <p:nvSpPr>
            <p:cNvPr id="19" name="Oval 18">
              <a:hlinkClick r:id="" action="ppaction://noaction" highlightClick="1"/>
            </p:cNvPr>
            <p:cNvSpPr/>
            <p:nvPr/>
          </p:nvSpPr>
          <p:spPr>
            <a:xfrm rot="1339815">
              <a:off x="3484111" y="3691830"/>
              <a:ext cx="854339" cy="1233548"/>
            </a:xfrm>
            <a:prstGeom prst="ellipse">
              <a:avLst/>
            </a:prstGeom>
            <a:solidFill>
              <a:srgbClr val="FFFF99"/>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endParaRPr lang="en-US">
                <a:solidFill>
                  <a:prstClr val="white"/>
                </a:solidFill>
              </a:endParaRPr>
            </a:p>
          </p:txBody>
        </p:sp>
        <p:sp>
          <p:nvSpPr>
            <p:cNvPr id="20" name="Oval 19">
              <a:hlinkClick r:id="" action="ppaction://noaction" highlightClick="1"/>
            </p:cNvPr>
            <p:cNvSpPr/>
            <p:nvPr/>
          </p:nvSpPr>
          <p:spPr>
            <a:xfrm>
              <a:off x="3733800" y="3270981"/>
              <a:ext cx="914400" cy="914400"/>
            </a:xfrm>
            <a:prstGeom prst="ellipse">
              <a:avLst/>
            </a:prstGeom>
            <a:solidFill>
              <a:srgbClr val="FF0000"/>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r>
                <a:rPr lang="en-US" sz="8800">
                  <a:solidFill>
                    <a:srgbClr val="FFFF00"/>
                  </a:solidFill>
                  <a:hlinkClick r:id="rId5" action="ppaction://hlinksldjump"/>
                </a:rPr>
                <a:t>3</a:t>
              </a:r>
              <a:endParaRPr lang="en-US" sz="8800">
                <a:solidFill>
                  <a:srgbClr val="FFFF00"/>
                </a:solidFill>
              </a:endParaRPr>
            </a:p>
          </p:txBody>
        </p:sp>
      </p:grpSp>
      <p:grpSp>
        <p:nvGrpSpPr>
          <p:cNvPr id="38" name="Group 46"/>
          <p:cNvGrpSpPr/>
          <p:nvPr/>
        </p:nvGrpSpPr>
        <p:grpSpPr>
          <a:xfrm rot="20727586">
            <a:off x="1171243" y="3175947"/>
            <a:ext cx="2574517" cy="2387895"/>
            <a:chOff x="2746918" y="3853728"/>
            <a:chExt cx="2610416" cy="2671850"/>
          </a:xfrm>
        </p:grpSpPr>
        <p:sp>
          <p:nvSpPr>
            <p:cNvPr id="41" name="Oval 40">
              <a:hlinkClick r:id="" action="ppaction://noaction" highlightClick="1"/>
            </p:cNvPr>
            <p:cNvSpPr/>
            <p:nvPr/>
          </p:nvSpPr>
          <p:spPr>
            <a:xfrm rot="2608061">
              <a:off x="4462764" y="4227340"/>
              <a:ext cx="894570" cy="1524000"/>
            </a:xfrm>
            <a:prstGeom prst="ellipse">
              <a:avLst/>
            </a:prstGeom>
            <a:solidFill>
              <a:srgbClr val="FFCCCC"/>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endParaRPr lang="en-US">
                <a:solidFill>
                  <a:prstClr val="white"/>
                </a:solidFill>
              </a:endParaRPr>
            </a:p>
          </p:txBody>
        </p:sp>
        <p:sp>
          <p:nvSpPr>
            <p:cNvPr id="42" name="Oval 41">
              <a:hlinkClick r:id="" action="ppaction://noaction" highlightClick="1"/>
            </p:cNvPr>
            <p:cNvSpPr/>
            <p:nvPr/>
          </p:nvSpPr>
          <p:spPr>
            <a:xfrm>
              <a:off x="3699539" y="3853728"/>
              <a:ext cx="874956" cy="1532759"/>
            </a:xfrm>
            <a:prstGeom prst="ellipse">
              <a:avLst/>
            </a:prstGeom>
            <a:solidFill>
              <a:srgbClr val="FFCCCC"/>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endParaRPr lang="en-US">
                <a:solidFill>
                  <a:prstClr val="white"/>
                </a:solidFill>
              </a:endParaRPr>
            </a:p>
          </p:txBody>
        </p:sp>
        <p:sp>
          <p:nvSpPr>
            <p:cNvPr id="43" name="Oval 42">
              <a:hlinkClick r:id="" action="ppaction://noaction" highlightClick="1"/>
            </p:cNvPr>
            <p:cNvSpPr/>
            <p:nvPr/>
          </p:nvSpPr>
          <p:spPr>
            <a:xfrm rot="19651974">
              <a:off x="4319193" y="5268367"/>
              <a:ext cx="685782" cy="1245069"/>
            </a:xfrm>
            <a:prstGeom prst="ellipse">
              <a:avLst/>
            </a:prstGeom>
            <a:solidFill>
              <a:srgbClr val="FFCCCC"/>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endParaRPr lang="en-US">
                <a:solidFill>
                  <a:prstClr val="white"/>
                </a:solidFill>
              </a:endParaRPr>
            </a:p>
          </p:txBody>
        </p:sp>
        <p:sp>
          <p:nvSpPr>
            <p:cNvPr id="44" name="Oval 43">
              <a:hlinkClick r:id="" action="ppaction://noaction" highlightClick="1"/>
            </p:cNvPr>
            <p:cNvSpPr/>
            <p:nvPr/>
          </p:nvSpPr>
          <p:spPr>
            <a:xfrm rot="18531015">
              <a:off x="3096988" y="4364663"/>
              <a:ext cx="775018" cy="1475157"/>
            </a:xfrm>
            <a:prstGeom prst="ellipse">
              <a:avLst/>
            </a:prstGeom>
            <a:solidFill>
              <a:srgbClr val="FFCCCC"/>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endParaRPr lang="en-US">
                <a:solidFill>
                  <a:prstClr val="white"/>
                </a:solidFill>
              </a:endParaRPr>
            </a:p>
          </p:txBody>
        </p:sp>
        <p:sp>
          <p:nvSpPr>
            <p:cNvPr id="45" name="Oval 44">
              <a:hlinkClick r:id="" action="ppaction://noaction" highlightClick="1"/>
            </p:cNvPr>
            <p:cNvSpPr/>
            <p:nvPr/>
          </p:nvSpPr>
          <p:spPr>
            <a:xfrm rot="1339815">
              <a:off x="3407912" y="5292030"/>
              <a:ext cx="854339" cy="1233548"/>
            </a:xfrm>
            <a:prstGeom prst="ellipse">
              <a:avLst/>
            </a:prstGeom>
            <a:solidFill>
              <a:srgbClr val="FFCCCC"/>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endParaRPr lang="en-US">
                <a:solidFill>
                  <a:prstClr val="white"/>
                </a:solidFill>
              </a:endParaRPr>
            </a:p>
          </p:txBody>
        </p:sp>
        <p:sp>
          <p:nvSpPr>
            <p:cNvPr id="46" name="Oval 45">
              <a:hlinkClick r:id="" action="ppaction://noaction" highlightClick="1"/>
            </p:cNvPr>
            <p:cNvSpPr/>
            <p:nvPr/>
          </p:nvSpPr>
          <p:spPr>
            <a:xfrm>
              <a:off x="3714202" y="4842367"/>
              <a:ext cx="914400" cy="914400"/>
            </a:xfrm>
            <a:prstGeom prst="ellips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r>
                <a:rPr lang="en-US" sz="7200" b="1">
                  <a:solidFill>
                    <a:srgbClr val="002060"/>
                  </a:solidFill>
                  <a:cs typeface="Arial" pitchFamily="34" charset="0"/>
                  <a:hlinkClick r:id="rId6" action="ppaction://hlinksldjump"/>
                </a:rPr>
                <a:t>1</a:t>
              </a:r>
              <a:endParaRPr lang="en-US" sz="7200" b="1">
                <a:solidFill>
                  <a:srgbClr val="002060"/>
                </a:solidFill>
                <a:cs typeface="Arial" pitchFamily="34" charset="0"/>
              </a:endParaRPr>
            </a:p>
          </p:txBody>
        </p:sp>
      </p:grpSp>
      <p:sp>
        <p:nvSpPr>
          <p:cNvPr id="51" name="Explosion 1 50"/>
          <p:cNvSpPr/>
          <p:nvPr/>
        </p:nvSpPr>
        <p:spPr>
          <a:xfrm>
            <a:off x="3860800" y="6019800"/>
            <a:ext cx="4978400" cy="1066800"/>
          </a:xfrm>
          <a:prstGeom prst="irregularSeal1">
            <a:avLst/>
          </a:prstGeom>
          <a:solidFill>
            <a:srgbClr val="00FF00"/>
          </a:solidFill>
        </p:spPr>
        <p:style>
          <a:lnRef idx="0">
            <a:schemeClr val="accent3"/>
          </a:lnRef>
          <a:fillRef idx="3">
            <a:schemeClr val="accent3"/>
          </a:fillRef>
          <a:effectRef idx="3">
            <a:schemeClr val="accent3"/>
          </a:effectRef>
          <a:fontRef idx="minor">
            <a:schemeClr val="lt1"/>
          </a:fontRef>
        </p:style>
        <p:txBody>
          <a:bodyPr lIns="121912" tIns="60956" rIns="121912" bIns="60956" rtlCol="0" anchor="ctr"/>
          <a:lstStyle/>
          <a:p>
            <a:pPr algn="ctr" defTabSz="1219110"/>
            <a:endParaRPr lang="en-US">
              <a:solidFill>
                <a:prstClr val="white"/>
              </a:solidFill>
            </a:endParaRPr>
          </a:p>
        </p:txBody>
      </p:sp>
      <p:sp>
        <p:nvSpPr>
          <p:cNvPr id="39" name="TextBox 38"/>
          <p:cNvSpPr txBox="1"/>
          <p:nvPr/>
        </p:nvSpPr>
        <p:spPr>
          <a:xfrm>
            <a:off x="4388044" y="4051629"/>
            <a:ext cx="7088593" cy="1785096"/>
          </a:xfrm>
          <a:prstGeom prst="rect">
            <a:avLst/>
          </a:prstGeom>
        </p:spPr>
        <p:style>
          <a:lnRef idx="2">
            <a:schemeClr val="accent5"/>
          </a:lnRef>
          <a:fillRef idx="1">
            <a:schemeClr val="lt1"/>
          </a:fillRef>
          <a:effectRef idx="0">
            <a:schemeClr val="accent5"/>
          </a:effectRef>
          <a:fontRef idx="minor">
            <a:schemeClr val="dk1"/>
          </a:fontRef>
        </p:style>
        <p:txBody>
          <a:bodyPr wrap="square" lIns="121912" tIns="60956" rIns="121912" bIns="60956" rtlCol="0">
            <a:spAutoFit/>
          </a:bodyPr>
          <a:lstStyle/>
          <a:p>
            <a:pPr algn="ctr" defTabSz="1219110"/>
            <a:r>
              <a:rPr lang="en-US" sz="5400" b="1">
                <a:solidFill>
                  <a:srgbClr val="FF0000"/>
                </a:solidFill>
                <a:latin typeface="Times New Roman" pitchFamily="18" charset="0"/>
                <a:cs typeface="Times New Roman" pitchFamily="18" charset="0"/>
              </a:rPr>
              <a:t>BÔNG HOA HỎI EM ĐIỀU GÌ ?</a:t>
            </a:r>
          </a:p>
        </p:txBody>
      </p:sp>
      <p:sp>
        <p:nvSpPr>
          <p:cNvPr id="40" name="Slide Number Placeholder 39"/>
          <p:cNvSpPr>
            <a:spLocks noGrp="1"/>
          </p:cNvSpPr>
          <p:nvPr>
            <p:ph type="sldNum" sz="quarter" idx="12"/>
          </p:nvPr>
        </p:nvSpPr>
        <p:spPr/>
        <p:txBody>
          <a:bodyPr/>
          <a:lstStyle/>
          <a:p>
            <a:fld id="{C9248839-0661-4EE9-8E97-1CBFC01B5AC1}" type="slidenum">
              <a:rPr lang="en-US" smtClean="0">
                <a:solidFill>
                  <a:prstClr val="black">
                    <a:tint val="75000"/>
                  </a:prstClr>
                </a:solidFill>
              </a:rPr>
              <a:pPr/>
              <a:t>2</a:t>
            </a:fld>
            <a:endParaRPr lang="en-US">
              <a:solidFill>
                <a:prstClr val="black">
                  <a:tint val="75000"/>
                </a:prstClr>
              </a:solidFill>
            </a:endParaRPr>
          </a:p>
        </p:txBody>
      </p:sp>
      <p:sp>
        <p:nvSpPr>
          <p:cNvPr id="22" name="Right Arrow 21">
            <a:hlinkClick r:id="rId7" action="ppaction://hlinksldjump"/>
          </p:cNvPr>
          <p:cNvSpPr/>
          <p:nvPr/>
        </p:nvSpPr>
        <p:spPr>
          <a:xfrm>
            <a:off x="8797128" y="6125029"/>
            <a:ext cx="2926567" cy="5043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HÌNH THÀNH KIẾN THỨC</a:t>
            </a:r>
          </a:p>
        </p:txBody>
      </p:sp>
    </p:spTree>
    <p:extLst>
      <p:ext uri="{BB962C8B-B14F-4D97-AF65-F5344CB8AC3E}">
        <p14:creationId xmlns:p14="http://schemas.microsoft.com/office/powerpoint/2010/main" val="1361218624"/>
      </p:ext>
    </p:extLst>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0" y="0"/>
            <a:ext cx="12192000" cy="6950243"/>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rgbClr val="FFFFFF"/>
              </a:solidFill>
            </a:endParaRPr>
          </a:p>
        </p:txBody>
      </p:sp>
      <p:cxnSp>
        <p:nvCxnSpPr>
          <p:cNvPr id="7" name="直接连接符 6"/>
          <p:cNvCxnSpPr/>
          <p:nvPr/>
        </p:nvCxnSpPr>
        <p:spPr>
          <a:xfrm>
            <a:off x="2364369" y="3055691"/>
            <a:ext cx="3870455" cy="630195"/>
          </a:xfrm>
          <a:prstGeom prst="line">
            <a:avLst/>
          </a:prstGeom>
          <a:ln>
            <a:solidFill>
              <a:srgbClr val="22F1F6"/>
            </a:solidFill>
            <a:prstDash val="sysDash"/>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7105063" y="4911213"/>
            <a:ext cx="3625690" cy="830995"/>
          </a:xfrm>
          <a:prstGeom prst="rect">
            <a:avLst/>
          </a:prstGeom>
          <a:noFill/>
        </p:spPr>
        <p:txBody>
          <a:bodyPr wrap="square" lIns="91438" tIns="45719" rIns="91438" bIns="45719" rtlCol="0">
            <a:spAutoFit/>
          </a:bodyPr>
          <a:lstStyle/>
          <a:p>
            <a:r>
              <a:rPr lang="en-US" altLang="zh-CN" sz="2400" b="1">
                <a:solidFill>
                  <a:srgbClr val="FFFF00"/>
                </a:solidFill>
                <a:latin typeface="Times New Roman" panose="02020603050405020304" pitchFamily="18" charset="0"/>
                <a:ea typeface="微软雅黑" panose="020B0503020204020204" pitchFamily="34" charset="-122"/>
                <a:cs typeface="Times New Roman" panose="02020603050405020304" pitchFamily="18" charset="0"/>
              </a:rPr>
              <a:t>ĐẶC ĐIỂM CHUNG CỦA THỂ LOẠI</a:t>
            </a:r>
            <a:endParaRPr lang="zh-CN" altLang="en-US" sz="2400" b="1" dirty="0">
              <a:solidFill>
                <a:srgbClr val="FFFF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文本框 10"/>
          <p:cNvSpPr txBox="1"/>
          <p:nvPr/>
        </p:nvSpPr>
        <p:spPr>
          <a:xfrm>
            <a:off x="892460" y="3731906"/>
            <a:ext cx="3116663" cy="830995"/>
          </a:xfrm>
          <a:prstGeom prst="rect">
            <a:avLst/>
          </a:prstGeom>
          <a:noFill/>
        </p:spPr>
        <p:txBody>
          <a:bodyPr wrap="square" lIns="91438" tIns="45719" rIns="91438" bIns="45719" rtlCol="0">
            <a:spAutoFit/>
          </a:bodyPr>
          <a:lstStyle/>
          <a:p>
            <a:r>
              <a:rPr lang="en-US" altLang="zh-CN" sz="2400" b="1">
                <a:solidFill>
                  <a:srgbClr val="FFFF00"/>
                </a:solidFill>
                <a:latin typeface="Times New Roman" panose="02020603050405020304" pitchFamily="18" charset="0"/>
                <a:cs typeface="Times New Roman" panose="02020603050405020304" pitchFamily="18" charset="0"/>
              </a:rPr>
              <a:t>ĐẶC ĐIỂM THỂ LOẠI TỪ VĂN BẢN</a:t>
            </a:r>
            <a:endParaRPr lang="zh-CN" altLang="en-US" sz="2400" b="1" dirty="0">
              <a:solidFill>
                <a:srgbClr val="FFFF00"/>
              </a:solidFill>
              <a:latin typeface="Times New Roman" panose="02020603050405020304" pitchFamily="18" charset="0"/>
              <a:cs typeface="Times New Roman" panose="02020603050405020304" pitchFamily="18" charset="0"/>
            </a:endParaRPr>
          </a:p>
        </p:txBody>
      </p:sp>
      <p:sp>
        <p:nvSpPr>
          <p:cNvPr id="13" name="十字星 12"/>
          <p:cNvSpPr/>
          <p:nvPr/>
        </p:nvSpPr>
        <p:spPr>
          <a:xfrm>
            <a:off x="4928594" y="3031727"/>
            <a:ext cx="317500" cy="317500"/>
          </a:xfrm>
          <a:prstGeom prst="star4">
            <a:avLst/>
          </a:prstGeom>
          <a:solidFill>
            <a:srgbClr val="D6F13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rgbClr val="D6F133"/>
              </a:solidFill>
            </a:endParaRPr>
          </a:p>
        </p:txBody>
      </p:sp>
      <p:sp>
        <p:nvSpPr>
          <p:cNvPr id="14" name="十字星 13"/>
          <p:cNvSpPr/>
          <p:nvPr/>
        </p:nvSpPr>
        <p:spPr>
          <a:xfrm>
            <a:off x="7898921" y="2458029"/>
            <a:ext cx="317500" cy="317500"/>
          </a:xfrm>
          <a:prstGeom prst="star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rgbClr val="FFFFFF"/>
              </a:solidFill>
            </a:endParaRPr>
          </a:p>
        </p:txBody>
      </p:sp>
      <p:sp>
        <p:nvSpPr>
          <p:cNvPr id="15" name="十字星 14"/>
          <p:cNvSpPr/>
          <p:nvPr/>
        </p:nvSpPr>
        <p:spPr>
          <a:xfrm rot="1004115">
            <a:off x="10998075" y="3056531"/>
            <a:ext cx="317500" cy="317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rgbClr val="FFFFFF"/>
              </a:solidFill>
            </a:endParaRPr>
          </a:p>
        </p:txBody>
      </p:sp>
      <p:grpSp>
        <p:nvGrpSpPr>
          <p:cNvPr id="16" name="组合 15"/>
          <p:cNvGrpSpPr/>
          <p:nvPr/>
        </p:nvGrpSpPr>
        <p:grpSpPr>
          <a:xfrm>
            <a:off x="1234395" y="2101418"/>
            <a:ext cx="1172591" cy="1179463"/>
            <a:chOff x="1267237" y="4149067"/>
            <a:chExt cx="1172591" cy="1179462"/>
          </a:xfrm>
        </p:grpSpPr>
        <p:sp>
          <p:nvSpPr>
            <p:cNvPr id="17" name="五角星 2"/>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BEEF9"/>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8" name="文本框 17"/>
            <p:cNvSpPr txBox="1"/>
            <p:nvPr/>
          </p:nvSpPr>
          <p:spPr>
            <a:xfrm>
              <a:off x="1496257" y="4521472"/>
              <a:ext cx="457176" cy="584775"/>
            </a:xfrm>
            <a:prstGeom prst="rect">
              <a:avLst/>
            </a:prstGeom>
            <a:noFill/>
            <a:ln>
              <a:noFill/>
            </a:ln>
          </p:spPr>
          <p:txBody>
            <a:bodyPr wrap="none" rtlCol="0">
              <a:spAutoFit/>
            </a:bodyPr>
            <a:lstStyle/>
            <a:p>
              <a:r>
                <a:rPr lang="en-US" altLang="zh-CN" sz="3200" dirty="0">
                  <a:ln w="25400">
                    <a:solidFill>
                      <a:srgbClr val="FF8FA7"/>
                    </a:solidFill>
                  </a:ln>
                  <a:solidFill>
                    <a:srgbClr val="FFFFFF"/>
                  </a:solidFill>
                  <a:latin typeface="方正超粗黑简体" panose="03000509000000000000" pitchFamily="65" charset="-122"/>
                  <a:ea typeface="方正超粗黑简体" panose="03000509000000000000" pitchFamily="65" charset="-122"/>
                </a:rPr>
                <a:t>01</a:t>
              </a:r>
              <a:endParaRPr lang="zh-CN" altLang="en-US" sz="3200" dirty="0">
                <a:ln w="25400">
                  <a:solidFill>
                    <a:srgbClr val="FF8FA7"/>
                  </a:solidFill>
                </a:ln>
                <a:solidFill>
                  <a:srgbClr val="FFFFFF"/>
                </a:solidFill>
                <a:latin typeface="方正超粗黑简体" panose="03000509000000000000" pitchFamily="65" charset="-122"/>
                <a:ea typeface="方正超粗黑简体" panose="03000509000000000000" pitchFamily="65" charset="-122"/>
              </a:endParaRPr>
            </a:p>
          </p:txBody>
        </p:sp>
      </p:grpSp>
      <p:grpSp>
        <p:nvGrpSpPr>
          <p:cNvPr id="19" name="组合 18"/>
          <p:cNvGrpSpPr/>
          <p:nvPr/>
        </p:nvGrpSpPr>
        <p:grpSpPr>
          <a:xfrm>
            <a:off x="6455364" y="3162066"/>
            <a:ext cx="1133041" cy="1139680"/>
            <a:chOff x="4287746" y="3033409"/>
            <a:chExt cx="1133041" cy="1139680"/>
          </a:xfrm>
        </p:grpSpPr>
        <p:sp>
          <p:nvSpPr>
            <p:cNvPr id="20" name="五角星 2"/>
            <p:cNvSpPr/>
            <p:nvPr/>
          </p:nvSpPr>
          <p:spPr>
            <a:xfrm rot="20712691">
              <a:off x="4287746" y="3033409"/>
              <a:ext cx="1133041" cy="11396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5E80E"/>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1" name="文本框 20"/>
            <p:cNvSpPr txBox="1"/>
            <p:nvPr/>
          </p:nvSpPr>
          <p:spPr>
            <a:xfrm>
              <a:off x="4493999" y="3307130"/>
              <a:ext cx="457176" cy="584775"/>
            </a:xfrm>
            <a:prstGeom prst="rect">
              <a:avLst/>
            </a:prstGeom>
            <a:noFill/>
            <a:ln>
              <a:noFill/>
            </a:ln>
          </p:spPr>
          <p:txBody>
            <a:bodyPr wrap="none" rtlCol="0">
              <a:spAutoFit/>
            </a:bodyPr>
            <a:lstStyle/>
            <a:p>
              <a:r>
                <a:rPr lang="en-US" altLang="zh-CN" sz="3200" dirty="0">
                  <a:ln w="25400">
                    <a:solidFill>
                      <a:srgbClr val="FFFFFF"/>
                    </a:solidFill>
                  </a:ln>
                  <a:latin typeface="方正超粗黑简体" panose="03000509000000000000" pitchFamily="65" charset="-122"/>
                  <a:ea typeface="方正超粗黑简体" panose="03000509000000000000" pitchFamily="65" charset="-122"/>
                </a:rPr>
                <a:t>02</a:t>
              </a:r>
              <a:endParaRPr lang="zh-CN" altLang="en-US" sz="3200" dirty="0">
                <a:ln w="25400">
                  <a:solidFill>
                    <a:srgbClr val="FFFFFF"/>
                  </a:solidFill>
                </a:ln>
                <a:latin typeface="方正超粗黑简体" panose="03000509000000000000" pitchFamily="65" charset="-122"/>
                <a:ea typeface="方正超粗黑简体" panose="03000509000000000000" pitchFamily="65" charset="-122"/>
              </a:endParaRPr>
            </a:p>
          </p:txBody>
        </p:sp>
      </p:grpSp>
      <p:sp>
        <p:nvSpPr>
          <p:cNvPr id="28" name="椭圆 27"/>
          <p:cNvSpPr/>
          <p:nvPr/>
        </p:nvSpPr>
        <p:spPr>
          <a:xfrm>
            <a:off x="1017482" y="1906514"/>
            <a:ext cx="1643449" cy="1643449"/>
          </a:xfrm>
          <a:prstGeom prst="ellipse">
            <a:avLst/>
          </a:prstGeom>
          <a:noFill/>
          <a:ln>
            <a:solidFill>
              <a:srgbClr val="22F1F6"/>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rgbClr val="FFFFFF"/>
              </a:solidFill>
            </a:endParaRPr>
          </a:p>
        </p:txBody>
      </p:sp>
      <p:sp>
        <p:nvSpPr>
          <p:cNvPr id="29" name="十字星 28"/>
          <p:cNvSpPr/>
          <p:nvPr/>
        </p:nvSpPr>
        <p:spPr>
          <a:xfrm rot="20953261">
            <a:off x="2208355" y="1920255"/>
            <a:ext cx="317500" cy="317500"/>
          </a:xfrm>
          <a:prstGeom prst="star4">
            <a:avLst/>
          </a:prstGeom>
          <a:solidFill>
            <a:srgbClr val="06E5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rgbClr val="FFFFFF"/>
              </a:solidFill>
            </a:endParaRPr>
          </a:p>
        </p:txBody>
      </p:sp>
      <p:sp>
        <p:nvSpPr>
          <p:cNvPr id="30" name="椭圆 29"/>
          <p:cNvSpPr/>
          <p:nvPr/>
        </p:nvSpPr>
        <p:spPr>
          <a:xfrm>
            <a:off x="6234824" y="2942047"/>
            <a:ext cx="1643449" cy="1643449"/>
          </a:xfrm>
          <a:prstGeom prst="ellipse">
            <a:avLst/>
          </a:prstGeom>
          <a:noFill/>
          <a:ln>
            <a:solidFill>
              <a:srgbClr val="D6F133"/>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rgbClr val="FFFFFF"/>
              </a:solidFill>
            </a:endParaRPr>
          </a:p>
        </p:txBody>
      </p:sp>
      <p:sp>
        <p:nvSpPr>
          <p:cNvPr id="37" name="文本框 36"/>
          <p:cNvSpPr txBox="1"/>
          <p:nvPr/>
        </p:nvSpPr>
        <p:spPr>
          <a:xfrm>
            <a:off x="4337590" y="1309494"/>
            <a:ext cx="7315434" cy="1446548"/>
          </a:xfrm>
          <a:prstGeom prst="rect">
            <a:avLst/>
          </a:prstGeom>
        </p:spPr>
        <p:style>
          <a:lnRef idx="2">
            <a:schemeClr val="accent3"/>
          </a:lnRef>
          <a:fillRef idx="1">
            <a:schemeClr val="lt1"/>
          </a:fillRef>
          <a:effectRef idx="0">
            <a:schemeClr val="accent3"/>
          </a:effectRef>
          <a:fontRef idx="minor">
            <a:schemeClr val="dk1"/>
          </a:fontRef>
        </p:style>
        <p:txBody>
          <a:bodyPr wrap="square" lIns="91438" tIns="45719" rIns="91438" bIns="45719" rtlCol="0">
            <a:spAutoFit/>
          </a:bodyPr>
          <a:lstStyle/>
          <a:p>
            <a:r>
              <a:rPr lang="en-US" altLang="zh-CN" sz="4400" b="1">
                <a:solidFill>
                  <a:srgbClr val="FF0000"/>
                </a:solidFill>
                <a:latin typeface="Times New Roman" panose="02020603050405020304" pitchFamily="18" charset="0"/>
                <a:ea typeface="方正粗圆_GBK" panose="03000509000000000000" pitchFamily="65" charset="-122"/>
                <a:cs typeface="Times New Roman" panose="02020603050405020304" pitchFamily="18" charset="0"/>
              </a:rPr>
              <a:t>III. ĐẶC ĐIỂM THỂ LOẠI : </a:t>
            </a:r>
            <a:r>
              <a:rPr lang="en-US" altLang="zh-CN" sz="4400" b="1">
                <a:solidFill>
                  <a:srgbClr val="0000FF"/>
                </a:solidFill>
                <a:latin typeface="Times New Roman" panose="02020603050405020304" pitchFamily="18" charset="0"/>
                <a:ea typeface="方正粗圆_GBK" panose="03000509000000000000" pitchFamily="65" charset="-122"/>
                <a:cs typeface="Times New Roman" panose="02020603050405020304" pitchFamily="18" charset="0"/>
              </a:rPr>
              <a:t>TRUYỆN LỊCH SỬ</a:t>
            </a:r>
            <a:endParaRPr lang="zh-CN" altLang="en-US" sz="4400" b="1" dirty="0">
              <a:solidFill>
                <a:srgbClr val="0000FF"/>
              </a:solidFill>
              <a:latin typeface="Times New Roman" panose="02020603050405020304" pitchFamily="18" charset="0"/>
              <a:ea typeface="方正粗圆_GBK" panose="03000509000000000000" pitchFamily="65" charset="-122"/>
              <a:cs typeface="Times New Roman" panose="02020603050405020304" pitchFamily="18" charset="0"/>
            </a:endParaRPr>
          </a:p>
        </p:txBody>
      </p:sp>
      <p:grpSp>
        <p:nvGrpSpPr>
          <p:cNvPr id="34" name="组合 33"/>
          <p:cNvGrpSpPr/>
          <p:nvPr/>
        </p:nvGrpSpPr>
        <p:grpSpPr>
          <a:xfrm flipV="1">
            <a:off x="2" y="0"/>
            <a:ext cx="12191999" cy="2326243"/>
            <a:chOff x="1" y="4546271"/>
            <a:chExt cx="12191999" cy="2326243"/>
          </a:xfrm>
        </p:grpSpPr>
        <p:sp>
          <p:nvSpPr>
            <p:cNvPr id="35" name="任意多边形 34"/>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36" name="任意多边形 35"/>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45" name="组合 44"/>
          <p:cNvGrpSpPr/>
          <p:nvPr/>
        </p:nvGrpSpPr>
        <p:grpSpPr>
          <a:xfrm rot="1845734">
            <a:off x="2853710" y="1155929"/>
            <a:ext cx="1270929" cy="938559"/>
            <a:chOff x="467955" y="825830"/>
            <a:chExt cx="1688486" cy="1246918"/>
          </a:xfrm>
        </p:grpSpPr>
        <p:sp>
          <p:nvSpPr>
            <p:cNvPr id="46" name="梯形 96"/>
            <p:cNvSpPr/>
            <p:nvPr/>
          </p:nvSpPr>
          <p:spPr>
            <a:xfrm rot="4183552">
              <a:off x="756190" y="835010"/>
              <a:ext cx="949503" cy="1525973"/>
            </a:xfrm>
            <a:custGeom>
              <a:avLst/>
              <a:gdLst/>
              <a:ahLst/>
              <a:cxnLst/>
              <a:rect l="l" t="t" r="r" b="b"/>
              <a:pathLst>
                <a:path w="1638954" h="2632273">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solidFill>
              <a:srgbClr val="19B4C9"/>
            </a:solidFill>
            <a:ln w="38100">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solidFill>
                  <a:srgbClr val="FFFFFF"/>
                </a:solidFill>
              </a:endParaRPr>
            </a:p>
          </p:txBody>
        </p:sp>
        <p:sp>
          <p:nvSpPr>
            <p:cNvPr id="47" name="梯形 96"/>
            <p:cNvSpPr/>
            <p:nvPr/>
          </p:nvSpPr>
          <p:spPr>
            <a:xfrm rot="4183552">
              <a:off x="1234404" y="1194710"/>
              <a:ext cx="198553" cy="840519"/>
            </a:xfrm>
            <a:custGeom>
              <a:avLst/>
              <a:gdLst/>
              <a:ahLst/>
              <a:cxnLst/>
              <a:rect l="l" t="t" r="r" b="b"/>
              <a:pathLst>
                <a:path w="420536" h="1778648">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rgbClr val="73E0E3"/>
            </a:solidFill>
            <a:ln>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solidFill>
                  <a:srgbClr val="FFFFFF"/>
                </a:solidFill>
              </a:endParaRPr>
            </a:p>
          </p:txBody>
        </p:sp>
        <p:grpSp>
          <p:nvGrpSpPr>
            <p:cNvPr id="48" name="组合 47"/>
            <p:cNvGrpSpPr/>
            <p:nvPr/>
          </p:nvGrpSpPr>
          <p:grpSpPr>
            <a:xfrm rot="21335217">
              <a:off x="1363234" y="825830"/>
              <a:ext cx="793207" cy="804046"/>
              <a:chOff x="7973454" y="5027358"/>
              <a:chExt cx="1573288" cy="1594782"/>
            </a:xfrm>
          </p:grpSpPr>
          <p:sp>
            <p:nvSpPr>
              <p:cNvPr id="50"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51" name="五角星 2"/>
              <p:cNvSpPr/>
              <p:nvPr/>
            </p:nvSpPr>
            <p:spPr>
              <a:xfrm rot="20480842">
                <a:off x="7973454" y="5041849"/>
                <a:ext cx="1571084" cy="15802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A3C4"/>
              </a:solidFill>
              <a:ln w="666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pic>
        <p:nvPicPr>
          <p:cNvPr id="53" name="图片 52"/>
          <p:cNvPicPr>
            <a:picLocks noChangeAspect="1"/>
          </p:cNvPicPr>
          <p:nvPr/>
        </p:nvPicPr>
        <p:blipFill rotWithShape="1">
          <a:blip r:embed="rId3">
            <a:extLst>
              <a:ext uri="{28A0092B-C50C-407E-A947-70E740481C1C}">
                <a14:useLocalDpi xmlns:a14="http://schemas.microsoft.com/office/drawing/2010/main" val="0"/>
              </a:ext>
            </a:extLst>
          </a:blip>
          <a:srcRect t="38159" b="42760"/>
          <a:stretch/>
        </p:blipFill>
        <p:spPr>
          <a:xfrm>
            <a:off x="1084768" y="5872254"/>
            <a:ext cx="10058400" cy="1079500"/>
          </a:xfrm>
          <a:prstGeom prst="rect">
            <a:avLst/>
          </a:prstGeom>
        </p:spPr>
      </p:pic>
    </p:spTree>
    <p:extLst>
      <p:ext uri="{BB962C8B-B14F-4D97-AF65-F5344CB8AC3E}">
        <p14:creationId xmlns:p14="http://schemas.microsoft.com/office/powerpoint/2010/main" val="1917164266"/>
      </p:ext>
    </p:extLst>
  </p:cSld>
  <p:clrMapOvr>
    <a:masterClrMapping/>
  </p:clrMapOvr>
  <p:transition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75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1250"/>
                                        <p:tgtEl>
                                          <p:spTgt spid="53"/>
                                        </p:tgtEl>
                                      </p:cBhvr>
                                    </p:animEffect>
                                    <p:anim calcmode="lin" valueType="num">
                                      <p:cBhvr>
                                        <p:cTn id="13" dur="1250" fill="hold"/>
                                        <p:tgtEl>
                                          <p:spTgt spid="53"/>
                                        </p:tgtEl>
                                        <p:attrNameLst>
                                          <p:attrName>ppt_x</p:attrName>
                                        </p:attrNameLst>
                                      </p:cBhvr>
                                      <p:tavLst>
                                        <p:tav tm="0">
                                          <p:val>
                                            <p:strVal val="#ppt_x"/>
                                          </p:val>
                                        </p:tav>
                                        <p:tav tm="100000">
                                          <p:val>
                                            <p:strVal val="#ppt_x"/>
                                          </p:val>
                                        </p:tav>
                                      </p:tavLst>
                                    </p:anim>
                                    <p:anim calcmode="lin" valueType="num">
                                      <p:cBhvr>
                                        <p:cTn id="14" dur="1250" fill="hold"/>
                                        <p:tgtEl>
                                          <p:spTgt spid="53"/>
                                        </p:tgtEl>
                                        <p:attrNameLst>
                                          <p:attrName>ppt_y</p:attrName>
                                        </p:attrNameLst>
                                      </p:cBhvr>
                                      <p:tavLst>
                                        <p:tav tm="0">
                                          <p:val>
                                            <p:strVal val="#ppt_y+.1"/>
                                          </p:val>
                                        </p:tav>
                                        <p:tav tm="100000">
                                          <p:val>
                                            <p:strVal val="#ppt_y"/>
                                          </p:val>
                                        </p:tav>
                                      </p:tavLst>
                                    </p:anim>
                                  </p:childTnLst>
                                </p:cTn>
                              </p:par>
                              <p:par>
                                <p:cTn id="15" presetID="22" presetClass="entr" presetSubtype="8" fill="hold" nodeType="withEffect">
                                  <p:stCondLst>
                                    <p:cond delay="1750"/>
                                  </p:stCondLst>
                                  <p:childTnLst>
                                    <p:set>
                                      <p:cBhvr>
                                        <p:cTn id="16" dur="1" fill="hold">
                                          <p:stCondLst>
                                            <p:cond delay="0"/>
                                          </p:stCondLst>
                                        </p:cTn>
                                        <p:tgtEl>
                                          <p:spTgt spid="45"/>
                                        </p:tgtEl>
                                        <p:attrNameLst>
                                          <p:attrName>style.visibility</p:attrName>
                                        </p:attrNameLst>
                                      </p:cBhvr>
                                      <p:to>
                                        <p:strVal val="visible"/>
                                      </p:to>
                                    </p:set>
                                    <p:animEffect transition="in" filter="wipe(left)">
                                      <p:cBhvr>
                                        <p:cTn id="17" dur="1000"/>
                                        <p:tgtEl>
                                          <p:spTgt spid="45"/>
                                        </p:tgtEl>
                                      </p:cBhvr>
                                    </p:animEffect>
                                  </p:childTnLst>
                                </p:cTn>
                              </p:par>
                              <p:par>
                                <p:cTn id="18" presetID="42" presetClass="entr" presetSubtype="0" fill="hold" grpId="0" nodeType="withEffect">
                                  <p:stCondLst>
                                    <p:cond delay="2500"/>
                                  </p:stCondLst>
                                  <p:iterate type="lt">
                                    <p:tmPct val="20000"/>
                                  </p:iterate>
                                  <p:childTnLst>
                                    <p:set>
                                      <p:cBhvr>
                                        <p:cTn id="19" dur="1" fill="hold">
                                          <p:stCondLst>
                                            <p:cond delay="0"/>
                                          </p:stCondLst>
                                        </p:cTn>
                                        <p:tgtEl>
                                          <p:spTgt spid="37"/>
                                        </p:tgtEl>
                                        <p:attrNameLst>
                                          <p:attrName>style.visibility</p:attrName>
                                        </p:attrNameLst>
                                      </p:cBhvr>
                                      <p:to>
                                        <p:strVal val="visible"/>
                                      </p:to>
                                    </p:set>
                                    <p:animEffect transition="in" filter="fade">
                                      <p:cBhvr>
                                        <p:cTn id="20" dur="1000"/>
                                        <p:tgtEl>
                                          <p:spTgt spid="37"/>
                                        </p:tgtEl>
                                      </p:cBhvr>
                                    </p:animEffect>
                                    <p:anim calcmode="lin" valueType="num">
                                      <p:cBhvr>
                                        <p:cTn id="21" dur="1000" fill="hold"/>
                                        <p:tgtEl>
                                          <p:spTgt spid="37"/>
                                        </p:tgtEl>
                                        <p:attrNameLst>
                                          <p:attrName>ppt_x</p:attrName>
                                        </p:attrNameLst>
                                      </p:cBhvr>
                                      <p:tavLst>
                                        <p:tav tm="0">
                                          <p:val>
                                            <p:strVal val="#ppt_x"/>
                                          </p:val>
                                        </p:tav>
                                        <p:tav tm="100000">
                                          <p:val>
                                            <p:strVal val="#ppt_x"/>
                                          </p:val>
                                        </p:tav>
                                      </p:tavLst>
                                    </p:anim>
                                    <p:anim calcmode="lin" valueType="num">
                                      <p:cBhvr>
                                        <p:cTn id="22" dur="1000" fill="hold"/>
                                        <p:tgtEl>
                                          <p:spTgt spid="37"/>
                                        </p:tgtEl>
                                        <p:attrNameLst>
                                          <p:attrName>ppt_y</p:attrName>
                                        </p:attrNameLst>
                                      </p:cBhvr>
                                      <p:tavLst>
                                        <p:tav tm="0">
                                          <p:val>
                                            <p:strVal val="#ppt_y+.1"/>
                                          </p:val>
                                        </p:tav>
                                        <p:tav tm="100000">
                                          <p:val>
                                            <p:strVal val="#ppt_y"/>
                                          </p:val>
                                        </p:tav>
                                      </p:tavLst>
                                    </p:anim>
                                  </p:childTnLst>
                                </p:cTn>
                              </p:par>
                              <p:par>
                                <p:cTn id="23" presetID="31" presetClass="entr" presetSubtype="0" fill="hold" grpId="0" nodeType="withEffect">
                                  <p:stCondLst>
                                    <p:cond delay="500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style.rotation</p:attrName>
                                        </p:attrNameLst>
                                      </p:cBhvr>
                                      <p:tavLst>
                                        <p:tav tm="0">
                                          <p:val>
                                            <p:fltVal val="90"/>
                                          </p:val>
                                        </p:tav>
                                        <p:tav tm="100000">
                                          <p:val>
                                            <p:fltVal val="0"/>
                                          </p:val>
                                        </p:tav>
                                      </p:tavLst>
                                    </p:anim>
                                    <p:animEffect transition="in" filter="fade">
                                      <p:cBhvr>
                                        <p:cTn id="28" dur="1000"/>
                                        <p:tgtEl>
                                          <p:spTgt spid="29"/>
                                        </p:tgtEl>
                                      </p:cBhvr>
                                    </p:animEffect>
                                  </p:childTnLst>
                                </p:cTn>
                              </p:par>
                              <p:par>
                                <p:cTn id="29" presetID="53" presetClass="entr" presetSubtype="16" fill="hold" nodeType="withEffect">
                                  <p:stCondLst>
                                    <p:cond delay="6000"/>
                                  </p:stCondLst>
                                  <p:childTnLst>
                                    <p:set>
                                      <p:cBhvr>
                                        <p:cTn id="30" dur="1" fill="hold">
                                          <p:stCondLst>
                                            <p:cond delay="0"/>
                                          </p:stCondLst>
                                        </p:cTn>
                                        <p:tgtEl>
                                          <p:spTgt spid="16"/>
                                        </p:tgtEl>
                                        <p:attrNameLst>
                                          <p:attrName>style.visibility</p:attrName>
                                        </p:attrNameLst>
                                      </p:cBhvr>
                                      <p:to>
                                        <p:strVal val="visible"/>
                                      </p:to>
                                    </p:set>
                                    <p:anim calcmode="lin" valueType="num">
                                      <p:cBhvr>
                                        <p:cTn id="31" dur="750" fill="hold"/>
                                        <p:tgtEl>
                                          <p:spTgt spid="16"/>
                                        </p:tgtEl>
                                        <p:attrNameLst>
                                          <p:attrName>ppt_w</p:attrName>
                                        </p:attrNameLst>
                                      </p:cBhvr>
                                      <p:tavLst>
                                        <p:tav tm="0">
                                          <p:val>
                                            <p:fltVal val="0"/>
                                          </p:val>
                                        </p:tav>
                                        <p:tav tm="100000">
                                          <p:val>
                                            <p:strVal val="#ppt_w"/>
                                          </p:val>
                                        </p:tav>
                                      </p:tavLst>
                                    </p:anim>
                                    <p:anim calcmode="lin" valueType="num">
                                      <p:cBhvr>
                                        <p:cTn id="32" dur="750" fill="hold"/>
                                        <p:tgtEl>
                                          <p:spTgt spid="16"/>
                                        </p:tgtEl>
                                        <p:attrNameLst>
                                          <p:attrName>ppt_h</p:attrName>
                                        </p:attrNameLst>
                                      </p:cBhvr>
                                      <p:tavLst>
                                        <p:tav tm="0">
                                          <p:val>
                                            <p:fltVal val="0"/>
                                          </p:val>
                                        </p:tav>
                                        <p:tav tm="100000">
                                          <p:val>
                                            <p:strVal val="#ppt_h"/>
                                          </p:val>
                                        </p:tav>
                                      </p:tavLst>
                                    </p:anim>
                                    <p:animEffect transition="in" filter="fade">
                                      <p:cBhvr>
                                        <p:cTn id="33" dur="750"/>
                                        <p:tgtEl>
                                          <p:spTgt spid="16"/>
                                        </p:tgtEl>
                                      </p:cBhvr>
                                    </p:animEffect>
                                  </p:childTnLst>
                                </p:cTn>
                              </p:par>
                              <p:par>
                                <p:cTn id="34" presetID="53" presetClass="entr" presetSubtype="16" fill="hold" grpId="0" nodeType="withEffect">
                                  <p:stCondLst>
                                    <p:cond delay="6750"/>
                                  </p:stCondLst>
                                  <p:childTnLst>
                                    <p:set>
                                      <p:cBhvr>
                                        <p:cTn id="35" dur="1" fill="hold">
                                          <p:stCondLst>
                                            <p:cond delay="0"/>
                                          </p:stCondLst>
                                        </p:cTn>
                                        <p:tgtEl>
                                          <p:spTgt spid="28"/>
                                        </p:tgtEl>
                                        <p:attrNameLst>
                                          <p:attrName>style.visibility</p:attrName>
                                        </p:attrNameLst>
                                      </p:cBhvr>
                                      <p:to>
                                        <p:strVal val="visible"/>
                                      </p:to>
                                    </p:set>
                                    <p:anim calcmode="lin" valueType="num">
                                      <p:cBhvr>
                                        <p:cTn id="36" dur="500" fill="hold"/>
                                        <p:tgtEl>
                                          <p:spTgt spid="28"/>
                                        </p:tgtEl>
                                        <p:attrNameLst>
                                          <p:attrName>ppt_w</p:attrName>
                                        </p:attrNameLst>
                                      </p:cBhvr>
                                      <p:tavLst>
                                        <p:tav tm="0">
                                          <p:val>
                                            <p:fltVal val="0"/>
                                          </p:val>
                                        </p:tav>
                                        <p:tav tm="100000">
                                          <p:val>
                                            <p:strVal val="#ppt_w"/>
                                          </p:val>
                                        </p:tav>
                                      </p:tavLst>
                                    </p:anim>
                                    <p:anim calcmode="lin" valueType="num">
                                      <p:cBhvr>
                                        <p:cTn id="37" dur="500" fill="hold"/>
                                        <p:tgtEl>
                                          <p:spTgt spid="28"/>
                                        </p:tgtEl>
                                        <p:attrNameLst>
                                          <p:attrName>ppt_h</p:attrName>
                                        </p:attrNameLst>
                                      </p:cBhvr>
                                      <p:tavLst>
                                        <p:tav tm="0">
                                          <p:val>
                                            <p:fltVal val="0"/>
                                          </p:val>
                                        </p:tav>
                                        <p:tav tm="100000">
                                          <p:val>
                                            <p:strVal val="#ppt_h"/>
                                          </p:val>
                                        </p:tav>
                                      </p:tavLst>
                                    </p:anim>
                                    <p:animEffect transition="in" filter="fade">
                                      <p:cBhvr>
                                        <p:cTn id="38" dur="500"/>
                                        <p:tgtEl>
                                          <p:spTgt spid="28"/>
                                        </p:tgtEl>
                                      </p:cBhvr>
                                    </p:animEffect>
                                  </p:childTnLst>
                                </p:cTn>
                              </p:par>
                              <p:par>
                                <p:cTn id="39" presetID="8" presetClass="emph" presetSubtype="0" fill="hold" grpId="1" nodeType="withEffect">
                                  <p:stCondLst>
                                    <p:cond delay="7250"/>
                                  </p:stCondLst>
                                  <p:childTnLst>
                                    <p:animRot by="21600000">
                                      <p:cBhvr>
                                        <p:cTn id="40" dur="11500" fill="hold"/>
                                        <p:tgtEl>
                                          <p:spTgt spid="28"/>
                                        </p:tgtEl>
                                        <p:attrNameLst>
                                          <p:attrName>r</p:attrName>
                                        </p:attrNameLst>
                                      </p:cBhvr>
                                    </p:animRot>
                                  </p:childTnLst>
                                </p:cTn>
                              </p:par>
                              <p:par>
                                <p:cTn id="41" presetID="22" presetClass="entr" presetSubtype="8" fill="hold" nodeType="withEffect">
                                  <p:stCondLst>
                                    <p:cond delay="725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par>
                                <p:cTn id="44" presetID="31" presetClass="entr" presetSubtype="0" fill="hold" grpId="0" nodeType="withEffect">
                                  <p:stCondLst>
                                    <p:cond delay="775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par>
                                <p:cTn id="50" presetID="53" presetClass="entr" presetSubtype="16" fill="hold" nodeType="withEffect">
                                  <p:stCondLst>
                                    <p:cond delay="875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ppt_w</p:attrName>
                                        </p:attrNameLst>
                                      </p:cBhvr>
                                      <p:tavLst>
                                        <p:tav tm="0">
                                          <p:val>
                                            <p:fltVal val="0"/>
                                          </p:val>
                                        </p:tav>
                                        <p:tav tm="100000">
                                          <p:val>
                                            <p:strVal val="#ppt_w"/>
                                          </p:val>
                                        </p:tav>
                                      </p:tavLst>
                                    </p:anim>
                                    <p:anim calcmode="lin" valueType="num">
                                      <p:cBhvr>
                                        <p:cTn id="53" dur="500" fill="hold"/>
                                        <p:tgtEl>
                                          <p:spTgt spid="19"/>
                                        </p:tgtEl>
                                        <p:attrNameLst>
                                          <p:attrName>ppt_h</p:attrName>
                                        </p:attrNameLst>
                                      </p:cBhvr>
                                      <p:tavLst>
                                        <p:tav tm="0">
                                          <p:val>
                                            <p:fltVal val="0"/>
                                          </p:val>
                                        </p:tav>
                                        <p:tav tm="100000">
                                          <p:val>
                                            <p:strVal val="#ppt_h"/>
                                          </p:val>
                                        </p:tav>
                                      </p:tavLst>
                                    </p:anim>
                                    <p:animEffect transition="in" filter="fade">
                                      <p:cBhvr>
                                        <p:cTn id="54" dur="500"/>
                                        <p:tgtEl>
                                          <p:spTgt spid="19"/>
                                        </p:tgtEl>
                                      </p:cBhvr>
                                    </p:animEffect>
                                  </p:childTnLst>
                                </p:cTn>
                              </p:par>
                              <p:par>
                                <p:cTn id="55" presetID="53" presetClass="entr" presetSubtype="16" fill="hold" grpId="0" nodeType="withEffect">
                                  <p:stCondLst>
                                    <p:cond delay="925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par>
                                <p:cTn id="60" presetID="8" presetClass="emph" presetSubtype="0" fill="hold" grpId="1" nodeType="withEffect">
                                  <p:stCondLst>
                                    <p:cond delay="9750"/>
                                  </p:stCondLst>
                                  <p:childTnLst>
                                    <p:animRot by="21600000">
                                      <p:cBhvr>
                                        <p:cTn id="61" dur="9500" fill="hold"/>
                                        <p:tgtEl>
                                          <p:spTgt spid="30"/>
                                        </p:tgtEl>
                                        <p:attrNameLst>
                                          <p:attrName>r</p:attrName>
                                        </p:attrNameLst>
                                      </p:cBhvr>
                                    </p:animRot>
                                  </p:childTnLst>
                                </p:cTn>
                              </p:par>
                              <p:par>
                                <p:cTn id="62" presetID="31" presetClass="entr" presetSubtype="0" fill="hold" grpId="0" nodeType="withEffect">
                                  <p:stCondLst>
                                    <p:cond delay="10250"/>
                                  </p:stCondLst>
                                  <p:childTnLst>
                                    <p:set>
                                      <p:cBhvr>
                                        <p:cTn id="63" dur="1" fill="hold">
                                          <p:stCondLst>
                                            <p:cond delay="0"/>
                                          </p:stCondLst>
                                        </p:cTn>
                                        <p:tgtEl>
                                          <p:spTgt spid="14"/>
                                        </p:tgtEl>
                                        <p:attrNameLst>
                                          <p:attrName>style.visibility</p:attrName>
                                        </p:attrNameLst>
                                      </p:cBhvr>
                                      <p:to>
                                        <p:strVal val="visible"/>
                                      </p:to>
                                    </p:set>
                                    <p:anim calcmode="lin" valueType="num">
                                      <p:cBhvr>
                                        <p:cTn id="64" dur="1000" fill="hold"/>
                                        <p:tgtEl>
                                          <p:spTgt spid="14"/>
                                        </p:tgtEl>
                                        <p:attrNameLst>
                                          <p:attrName>ppt_w</p:attrName>
                                        </p:attrNameLst>
                                      </p:cBhvr>
                                      <p:tavLst>
                                        <p:tav tm="0">
                                          <p:val>
                                            <p:fltVal val="0"/>
                                          </p:val>
                                        </p:tav>
                                        <p:tav tm="100000">
                                          <p:val>
                                            <p:strVal val="#ppt_w"/>
                                          </p:val>
                                        </p:tav>
                                      </p:tavLst>
                                    </p:anim>
                                    <p:anim calcmode="lin" valueType="num">
                                      <p:cBhvr>
                                        <p:cTn id="65" dur="1000" fill="hold"/>
                                        <p:tgtEl>
                                          <p:spTgt spid="14"/>
                                        </p:tgtEl>
                                        <p:attrNameLst>
                                          <p:attrName>ppt_h</p:attrName>
                                        </p:attrNameLst>
                                      </p:cBhvr>
                                      <p:tavLst>
                                        <p:tav tm="0">
                                          <p:val>
                                            <p:fltVal val="0"/>
                                          </p:val>
                                        </p:tav>
                                        <p:tav tm="100000">
                                          <p:val>
                                            <p:strVal val="#ppt_h"/>
                                          </p:val>
                                        </p:tav>
                                      </p:tavLst>
                                    </p:anim>
                                    <p:anim calcmode="lin" valueType="num">
                                      <p:cBhvr>
                                        <p:cTn id="66" dur="1000" fill="hold"/>
                                        <p:tgtEl>
                                          <p:spTgt spid="14"/>
                                        </p:tgtEl>
                                        <p:attrNameLst>
                                          <p:attrName>style.rotation</p:attrName>
                                        </p:attrNameLst>
                                      </p:cBhvr>
                                      <p:tavLst>
                                        <p:tav tm="0">
                                          <p:val>
                                            <p:fltVal val="90"/>
                                          </p:val>
                                        </p:tav>
                                        <p:tav tm="100000">
                                          <p:val>
                                            <p:fltVal val="0"/>
                                          </p:val>
                                        </p:tav>
                                      </p:tavLst>
                                    </p:anim>
                                    <p:animEffect transition="in" filter="fade">
                                      <p:cBhvr>
                                        <p:cTn id="67" dur="1000"/>
                                        <p:tgtEl>
                                          <p:spTgt spid="14"/>
                                        </p:tgtEl>
                                      </p:cBhvr>
                                    </p:animEffect>
                                  </p:childTnLst>
                                </p:cTn>
                              </p:par>
                              <p:par>
                                <p:cTn id="68" presetID="31" presetClass="entr" presetSubtype="0" fill="hold" grpId="0" nodeType="withEffect">
                                  <p:stCondLst>
                                    <p:cond delay="1275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par>
                                <p:cTn id="74" presetID="42" presetClass="entr" presetSubtype="0" fill="hold" grpId="0" nodeType="withEffect">
                                  <p:stCondLst>
                                    <p:cond delay="14750"/>
                                  </p:stCondLst>
                                  <p:childTnLst>
                                    <p:set>
                                      <p:cBhvr>
                                        <p:cTn id="75" dur="1" fill="hold">
                                          <p:stCondLst>
                                            <p:cond delay="0"/>
                                          </p:stCondLst>
                                        </p:cTn>
                                        <p:tgtEl>
                                          <p:spTgt spid="11"/>
                                        </p:tgtEl>
                                        <p:attrNameLst>
                                          <p:attrName>style.visibility</p:attrName>
                                        </p:attrNameLst>
                                      </p:cBhvr>
                                      <p:to>
                                        <p:strVal val="visible"/>
                                      </p:to>
                                    </p:set>
                                    <p:animEffect transition="in" filter="fade">
                                      <p:cBhvr>
                                        <p:cTn id="76" dur="1000"/>
                                        <p:tgtEl>
                                          <p:spTgt spid="11"/>
                                        </p:tgtEl>
                                      </p:cBhvr>
                                    </p:animEffect>
                                    <p:anim calcmode="lin" valueType="num">
                                      <p:cBhvr>
                                        <p:cTn id="77" dur="1000" fill="hold"/>
                                        <p:tgtEl>
                                          <p:spTgt spid="11"/>
                                        </p:tgtEl>
                                        <p:attrNameLst>
                                          <p:attrName>ppt_x</p:attrName>
                                        </p:attrNameLst>
                                      </p:cBhvr>
                                      <p:tavLst>
                                        <p:tav tm="0">
                                          <p:val>
                                            <p:strVal val="#ppt_x"/>
                                          </p:val>
                                        </p:tav>
                                        <p:tav tm="100000">
                                          <p:val>
                                            <p:strVal val="#ppt_x"/>
                                          </p:val>
                                        </p:tav>
                                      </p:tavLst>
                                    </p:anim>
                                    <p:anim calcmode="lin" valueType="num">
                                      <p:cBhvr>
                                        <p:cTn id="78" dur="1000" fill="hold"/>
                                        <p:tgtEl>
                                          <p:spTgt spid="11"/>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15500"/>
                                  </p:stCondLst>
                                  <p:childTnLst>
                                    <p:set>
                                      <p:cBhvr>
                                        <p:cTn id="80" dur="1" fill="hold">
                                          <p:stCondLst>
                                            <p:cond delay="0"/>
                                          </p:stCondLst>
                                        </p:cTn>
                                        <p:tgtEl>
                                          <p:spTgt spid="9"/>
                                        </p:tgtEl>
                                        <p:attrNameLst>
                                          <p:attrName>style.visibility</p:attrName>
                                        </p:attrNameLst>
                                      </p:cBhvr>
                                      <p:to>
                                        <p:strVal val="visible"/>
                                      </p:to>
                                    </p:set>
                                    <p:animEffect transition="in" filter="fade">
                                      <p:cBhvr>
                                        <p:cTn id="81" dur="1000"/>
                                        <p:tgtEl>
                                          <p:spTgt spid="9"/>
                                        </p:tgtEl>
                                      </p:cBhvr>
                                    </p:animEffect>
                                    <p:anim calcmode="lin" valueType="num">
                                      <p:cBhvr>
                                        <p:cTn id="82" dur="1000" fill="hold"/>
                                        <p:tgtEl>
                                          <p:spTgt spid="9"/>
                                        </p:tgtEl>
                                        <p:attrNameLst>
                                          <p:attrName>ppt_x</p:attrName>
                                        </p:attrNameLst>
                                      </p:cBhvr>
                                      <p:tavLst>
                                        <p:tav tm="0">
                                          <p:val>
                                            <p:strVal val="#ppt_x"/>
                                          </p:val>
                                        </p:tav>
                                        <p:tav tm="100000">
                                          <p:val>
                                            <p:strVal val="#ppt_x"/>
                                          </p:val>
                                        </p:tav>
                                      </p:tavLst>
                                    </p:anim>
                                    <p:anim calcmode="lin" valueType="num">
                                      <p:cBhvr>
                                        <p:cTn id="8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animBg="1"/>
      <p:bldP spid="14" grpId="0" animBg="1"/>
      <p:bldP spid="15" grpId="0" animBg="1"/>
      <p:bldP spid="28" grpId="0" animBg="1"/>
      <p:bldP spid="28" grpId="1" animBg="1"/>
      <p:bldP spid="29" grpId="0" animBg="1"/>
      <p:bldP spid="30" grpId="0" animBg="1"/>
      <p:bldP spid="30" grpId="1" animBg="1"/>
      <p:bldP spid="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图片 104"/>
          <p:cNvPicPr>
            <a:picLocks noChangeAspect="1"/>
          </p:cNvPicPr>
          <p:nvPr/>
        </p:nvPicPr>
        <p:blipFill rotWithShape="1">
          <a:blip r:embed="rId4" cstate="print">
            <a:extLst>
              <a:ext uri="{28A0092B-C50C-407E-A947-70E740481C1C}">
                <a14:useLocalDpi xmlns:a14="http://schemas.microsoft.com/office/drawing/2010/main" val="0"/>
              </a:ext>
            </a:extLst>
          </a:blip>
          <a:srcRect l="20649" t="31862" r="24936" b="18961"/>
          <a:stretch/>
        </p:blipFill>
        <p:spPr>
          <a:xfrm rot="314948">
            <a:off x="4812841" y="4865813"/>
            <a:ext cx="3754615" cy="1908671"/>
          </a:xfrm>
          <a:prstGeom prst="rect">
            <a:avLst/>
          </a:prstGeom>
        </p:spPr>
      </p:pic>
      <p:sp>
        <p:nvSpPr>
          <p:cNvPr id="104" name="任意多边形 103"/>
          <p:cNvSpPr/>
          <p:nvPr/>
        </p:nvSpPr>
        <p:spPr>
          <a:xfrm>
            <a:off x="0" y="6189784"/>
            <a:ext cx="12192000" cy="668216"/>
          </a:xfrm>
          <a:custGeom>
            <a:avLst/>
            <a:gdLst>
              <a:gd name="connsiteX0" fmla="*/ 1848026 w 12192000"/>
              <a:gd name="connsiteY0" fmla="*/ 1 h 1096647"/>
              <a:gd name="connsiteX1" fmla="*/ 3002111 w 12192000"/>
              <a:gd name="connsiteY1" fmla="*/ 237513 h 1096647"/>
              <a:gd name="connsiteX2" fmla="*/ 3047089 w 12192000"/>
              <a:gd name="connsiteY2" fmla="*/ 186452 h 1096647"/>
              <a:gd name="connsiteX3" fmla="*/ 3047089 w 12192000"/>
              <a:gd name="connsiteY3" fmla="*/ 186090 h 1096647"/>
              <a:gd name="connsiteX4" fmla="*/ 4571971 w 12192000"/>
              <a:gd name="connsiteY4" fmla="*/ 186090 h 1096647"/>
              <a:gd name="connsiteX5" fmla="*/ 6096853 w 12192000"/>
              <a:gd name="connsiteY5" fmla="*/ 186090 h 1096647"/>
              <a:gd name="connsiteX6" fmla="*/ 6096853 w 12192000"/>
              <a:gd name="connsiteY6" fmla="*/ 188511 h 1096647"/>
              <a:gd name="connsiteX7" fmla="*/ 6136844 w 12192000"/>
              <a:gd name="connsiteY7" fmla="*/ 142548 h 1096647"/>
              <a:gd name="connsiteX8" fmla="*/ 6428715 w 12192000"/>
              <a:gd name="connsiteY8" fmla="*/ 7236 h 1096647"/>
              <a:gd name="connsiteX9" fmla="*/ 7620030 w 12192000"/>
              <a:gd name="connsiteY9" fmla="*/ 190470 h 1096647"/>
              <a:gd name="connsiteX10" fmla="*/ 9097259 w 12192000"/>
              <a:gd name="connsiteY10" fmla="*/ 244568 h 1096647"/>
              <a:gd name="connsiteX11" fmla="*/ 9142236 w 12192000"/>
              <a:gd name="connsiteY11" fmla="*/ 193507 h 1096647"/>
              <a:gd name="connsiteX12" fmla="*/ 9142236 w 12192000"/>
              <a:gd name="connsiteY12" fmla="*/ 193146 h 1096647"/>
              <a:gd name="connsiteX13" fmla="*/ 10667118 w 12192000"/>
              <a:gd name="connsiteY13" fmla="*/ 193146 h 1096647"/>
              <a:gd name="connsiteX14" fmla="*/ 12192000 w 12192000"/>
              <a:gd name="connsiteY14" fmla="*/ 193146 h 1096647"/>
              <a:gd name="connsiteX15" fmla="*/ 12192000 w 12192000"/>
              <a:gd name="connsiteY15" fmla="*/ 1096647 h 1096647"/>
              <a:gd name="connsiteX16" fmla="*/ 0 w 12192000"/>
              <a:gd name="connsiteY16" fmla="*/ 1096647 h 1096647"/>
              <a:gd name="connsiteX17" fmla="*/ 0 w 12192000"/>
              <a:gd name="connsiteY17" fmla="*/ 183415 h 1096647"/>
              <a:gd name="connsiteX18" fmla="*/ 333568 w 12192000"/>
              <a:gd name="connsiteY18" fmla="*/ 181 h 1096647"/>
              <a:gd name="connsiteX19" fmla="*/ 1524882 w 12192000"/>
              <a:gd name="connsiteY19" fmla="*/ 183415 h 1096647"/>
              <a:gd name="connsiteX20" fmla="*/ 1848026 w 12192000"/>
              <a:gd name="connsiteY20" fmla="*/ 1 h 109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1096647">
                <a:moveTo>
                  <a:pt x="1848026" y="1"/>
                </a:moveTo>
                <a:cubicBezTo>
                  <a:pt x="2232722" y="981"/>
                  <a:pt x="2617417" y="631037"/>
                  <a:pt x="3002111" y="237513"/>
                </a:cubicBezTo>
                <a:lnTo>
                  <a:pt x="3047089" y="186452"/>
                </a:lnTo>
                <a:lnTo>
                  <a:pt x="3047089" y="186090"/>
                </a:lnTo>
                <a:cubicBezTo>
                  <a:pt x="3555383" y="-449278"/>
                  <a:pt x="4063678" y="821458"/>
                  <a:pt x="4571971" y="186090"/>
                </a:cubicBezTo>
                <a:cubicBezTo>
                  <a:pt x="5080265" y="-449278"/>
                  <a:pt x="5588560" y="821458"/>
                  <a:pt x="6096853" y="186090"/>
                </a:cubicBezTo>
                <a:lnTo>
                  <a:pt x="6096853" y="188511"/>
                </a:lnTo>
                <a:lnTo>
                  <a:pt x="6136844" y="142548"/>
                </a:lnTo>
                <a:cubicBezTo>
                  <a:pt x="6234135" y="40341"/>
                  <a:pt x="6331425" y="4148"/>
                  <a:pt x="6428715" y="7236"/>
                </a:cubicBezTo>
                <a:cubicBezTo>
                  <a:pt x="6825820" y="19839"/>
                  <a:pt x="7222925" y="686852"/>
                  <a:pt x="7620030" y="190470"/>
                </a:cubicBezTo>
                <a:cubicBezTo>
                  <a:pt x="8112439" y="-425043"/>
                  <a:pt x="8604849" y="748279"/>
                  <a:pt x="9097259" y="244568"/>
                </a:cubicBezTo>
                <a:lnTo>
                  <a:pt x="9142236" y="193507"/>
                </a:lnTo>
                <a:lnTo>
                  <a:pt x="9142236" y="193146"/>
                </a:lnTo>
                <a:cubicBezTo>
                  <a:pt x="9650530" y="-442223"/>
                  <a:pt x="10158824" y="828513"/>
                  <a:pt x="10667118" y="193146"/>
                </a:cubicBezTo>
                <a:cubicBezTo>
                  <a:pt x="11175412" y="-442223"/>
                  <a:pt x="11683706" y="828513"/>
                  <a:pt x="12192000" y="193146"/>
                </a:cubicBezTo>
                <a:lnTo>
                  <a:pt x="12192000" y="1096647"/>
                </a:lnTo>
                <a:lnTo>
                  <a:pt x="0" y="1096647"/>
                </a:lnTo>
                <a:lnTo>
                  <a:pt x="0" y="183415"/>
                </a:lnTo>
                <a:cubicBezTo>
                  <a:pt x="111190" y="44428"/>
                  <a:pt x="222379" y="-3349"/>
                  <a:pt x="333568" y="181"/>
                </a:cubicBezTo>
                <a:cubicBezTo>
                  <a:pt x="730673" y="12784"/>
                  <a:pt x="1127777" y="679796"/>
                  <a:pt x="1524882" y="183415"/>
                </a:cubicBezTo>
                <a:cubicBezTo>
                  <a:pt x="1632597" y="48772"/>
                  <a:pt x="1740311" y="-274"/>
                  <a:pt x="1848026" y="1"/>
                </a:cubicBezTo>
                <a:close/>
              </a:path>
            </a:pathLst>
          </a:cu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grpSp>
        <p:nvGrpSpPr>
          <p:cNvPr id="89" name="组合 88"/>
          <p:cNvGrpSpPr/>
          <p:nvPr/>
        </p:nvGrpSpPr>
        <p:grpSpPr>
          <a:xfrm>
            <a:off x="7660487" y="-103997"/>
            <a:ext cx="4750527" cy="4484912"/>
            <a:chOff x="7628709" y="-95794"/>
            <a:chExt cx="4750527" cy="4484912"/>
          </a:xfrm>
        </p:grpSpPr>
        <p:grpSp>
          <p:nvGrpSpPr>
            <p:cNvPr id="90" name="组合 89"/>
            <p:cNvGrpSpPr/>
            <p:nvPr/>
          </p:nvGrpSpPr>
          <p:grpSpPr>
            <a:xfrm>
              <a:off x="7628709" y="-95794"/>
              <a:ext cx="4750527" cy="4484912"/>
              <a:chOff x="7628709" y="-95794"/>
              <a:chExt cx="4750527" cy="4484912"/>
            </a:xfrm>
          </p:grpSpPr>
          <p:grpSp>
            <p:nvGrpSpPr>
              <p:cNvPr id="93" name="组合 92"/>
              <p:cNvGrpSpPr/>
              <p:nvPr/>
            </p:nvGrpSpPr>
            <p:grpSpPr>
              <a:xfrm>
                <a:off x="8203475" y="-95794"/>
                <a:ext cx="4175761" cy="3570514"/>
                <a:chOff x="8203475" y="-95794"/>
                <a:chExt cx="4175761" cy="3570514"/>
              </a:xfrm>
            </p:grpSpPr>
            <p:sp>
              <p:nvSpPr>
                <p:cNvPr id="95" name="矩形 94"/>
                <p:cNvSpPr/>
                <p:nvPr/>
              </p:nvSpPr>
              <p:spPr>
                <a:xfrm>
                  <a:off x="8660674" y="0"/>
                  <a:ext cx="3531326" cy="2769326"/>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任意多边形 95"/>
                <p:cNvSpPr/>
                <p:nvPr/>
              </p:nvSpPr>
              <p:spPr>
                <a:xfrm>
                  <a:off x="8212184" y="-95794"/>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outerShdw blurRad="165100" dist="88900" algn="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任意多边形 96"/>
                <p:cNvSpPr/>
                <p:nvPr/>
              </p:nvSpPr>
              <p:spPr>
                <a:xfrm>
                  <a:off x="8203475" y="-91440"/>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innerShdw blurRad="444500" dist="50800" dir="18900000">
                    <a:srgbClr val="91F0F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4" name="任意多边形 93"/>
              <p:cNvSpPr/>
              <p:nvPr/>
            </p:nvSpPr>
            <p:spPr>
              <a:xfrm>
                <a:off x="7628709" y="-1"/>
                <a:ext cx="4563291" cy="4389119"/>
              </a:xfrm>
              <a:custGeom>
                <a:avLst/>
                <a:gdLst>
                  <a:gd name="connsiteX0" fmla="*/ 0 w 4563291"/>
                  <a:gd name="connsiteY0" fmla="*/ 0 h 4389119"/>
                  <a:gd name="connsiteX1" fmla="*/ 1195147 w 4563291"/>
                  <a:gd name="connsiteY1" fmla="*/ 0 h 4389119"/>
                  <a:gd name="connsiteX2" fmla="*/ 1195147 w 4563291"/>
                  <a:gd name="connsiteY2" fmla="*/ 1271847 h 4389119"/>
                  <a:gd name="connsiteX3" fmla="*/ 2160923 w 4563291"/>
                  <a:gd name="connsiteY3" fmla="*/ 1271847 h 4389119"/>
                  <a:gd name="connsiteX4" fmla="*/ 2160923 w 4563291"/>
                  <a:gd name="connsiteY4" fmla="*/ 1724298 h 4389119"/>
                  <a:gd name="connsiteX5" fmla="*/ 2586445 w 4563291"/>
                  <a:gd name="connsiteY5" fmla="*/ 1724298 h 4389119"/>
                  <a:gd name="connsiteX6" fmla="*/ 2586445 w 4563291"/>
                  <a:gd name="connsiteY6" fmla="*/ 2169621 h 4389119"/>
                  <a:gd name="connsiteX7" fmla="*/ 3078410 w 4563291"/>
                  <a:gd name="connsiteY7" fmla="*/ 2169621 h 4389119"/>
                  <a:gd name="connsiteX8" fmla="*/ 3078410 w 4563291"/>
                  <a:gd name="connsiteY8" fmla="*/ 2508070 h 4389119"/>
                  <a:gd name="connsiteX9" fmla="*/ 3866605 w 4563291"/>
                  <a:gd name="connsiteY9" fmla="*/ 2508070 h 4389119"/>
                  <a:gd name="connsiteX10" fmla="*/ 3866605 w 4563291"/>
                  <a:gd name="connsiteY10" fmla="*/ 2743200 h 4389119"/>
                  <a:gd name="connsiteX11" fmla="*/ 4563291 w 4563291"/>
                  <a:gd name="connsiteY11" fmla="*/ 2743200 h 4389119"/>
                  <a:gd name="connsiteX12" fmla="*/ 4563291 w 4563291"/>
                  <a:gd name="connsiteY12" fmla="*/ 4389119 h 4389119"/>
                  <a:gd name="connsiteX13" fmla="*/ 2595523 w 4563291"/>
                  <a:gd name="connsiteY13" fmla="*/ 4389119 h 4389119"/>
                  <a:gd name="connsiteX14" fmla="*/ 2595523 w 4563291"/>
                  <a:gd name="connsiteY14" fmla="*/ 3366654 h 4389119"/>
                  <a:gd name="connsiteX15" fmla="*/ 1690108 w 4563291"/>
                  <a:gd name="connsiteY15" fmla="*/ 3366654 h 4389119"/>
                  <a:gd name="connsiteX16" fmla="*/ 1690108 w 4563291"/>
                  <a:gd name="connsiteY16" fmla="*/ 2867890 h 4389119"/>
                  <a:gd name="connsiteX17" fmla="*/ 639826 w 4563291"/>
                  <a:gd name="connsiteY17" fmla="*/ 2867890 h 4389119"/>
                  <a:gd name="connsiteX18" fmla="*/ 639826 w 4563291"/>
                  <a:gd name="connsiteY18" fmla="*/ 2019992 h 4389119"/>
                  <a:gd name="connsiteX19" fmla="*/ 0 w 4563291"/>
                  <a:gd name="connsiteY19" fmla="*/ 2019992 h 438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63291" h="4389119">
                    <a:moveTo>
                      <a:pt x="0" y="0"/>
                    </a:moveTo>
                    <a:lnTo>
                      <a:pt x="1195147" y="0"/>
                    </a:lnTo>
                    <a:lnTo>
                      <a:pt x="1195147" y="1271847"/>
                    </a:lnTo>
                    <a:lnTo>
                      <a:pt x="2160923" y="1271847"/>
                    </a:lnTo>
                    <a:lnTo>
                      <a:pt x="2160923" y="1724298"/>
                    </a:lnTo>
                    <a:lnTo>
                      <a:pt x="2586445" y="1724298"/>
                    </a:lnTo>
                    <a:lnTo>
                      <a:pt x="2586445" y="2169621"/>
                    </a:lnTo>
                    <a:lnTo>
                      <a:pt x="3078410" y="2169621"/>
                    </a:lnTo>
                    <a:lnTo>
                      <a:pt x="3078410" y="2508070"/>
                    </a:lnTo>
                    <a:lnTo>
                      <a:pt x="3866605" y="2508070"/>
                    </a:lnTo>
                    <a:lnTo>
                      <a:pt x="3866605" y="2743200"/>
                    </a:lnTo>
                    <a:lnTo>
                      <a:pt x="4563291" y="2743200"/>
                    </a:lnTo>
                    <a:lnTo>
                      <a:pt x="4563291" y="4389119"/>
                    </a:lnTo>
                    <a:lnTo>
                      <a:pt x="2595523" y="4389119"/>
                    </a:lnTo>
                    <a:lnTo>
                      <a:pt x="2595523" y="3366654"/>
                    </a:lnTo>
                    <a:lnTo>
                      <a:pt x="1690108" y="3366654"/>
                    </a:lnTo>
                    <a:lnTo>
                      <a:pt x="1690108" y="2867890"/>
                    </a:lnTo>
                    <a:lnTo>
                      <a:pt x="639826" y="2867890"/>
                    </a:lnTo>
                    <a:lnTo>
                      <a:pt x="639826" y="2019992"/>
                    </a:lnTo>
                    <a:lnTo>
                      <a:pt x="0" y="20199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91" name="图片 90"/>
            <p:cNvPicPr>
              <a:picLocks noChangeAspect="1"/>
            </p:cNvPicPr>
            <p:nvPr/>
          </p:nvPicPr>
          <p:blipFill rotWithShape="1">
            <a:blip r:embed="rId5" cstate="print">
              <a:extLst>
                <a:ext uri="{28A0092B-C50C-407E-A947-70E740481C1C}">
                  <a14:useLocalDpi xmlns:a14="http://schemas.microsoft.com/office/drawing/2010/main" val="0"/>
                </a:ext>
              </a:extLst>
            </a:blip>
            <a:srcRect l="30447" t="36684" r="58009" b="33815"/>
            <a:stretch/>
          </p:blipFill>
          <p:spPr>
            <a:xfrm rot="19359801">
              <a:off x="11417829" y="883063"/>
              <a:ext cx="580572" cy="834573"/>
            </a:xfrm>
            <a:prstGeom prst="rect">
              <a:avLst/>
            </a:prstGeom>
          </p:spPr>
        </p:pic>
        <p:pic>
          <p:nvPicPr>
            <p:cNvPr id="92" name="图片 91"/>
            <p:cNvPicPr>
              <a:picLocks noChangeAspect="1"/>
            </p:cNvPicPr>
            <p:nvPr/>
          </p:nvPicPr>
          <p:blipFill rotWithShape="1">
            <a:blip r:embed="rId6" cstate="print">
              <a:extLst>
                <a:ext uri="{28A0092B-C50C-407E-A947-70E740481C1C}">
                  <a14:useLocalDpi xmlns:a14="http://schemas.microsoft.com/office/drawing/2010/main" val="0"/>
                </a:ext>
              </a:extLst>
            </a:blip>
            <a:srcRect l="15585" t="46432" r="65656" b="32019"/>
            <a:stretch/>
          </p:blipFill>
          <p:spPr>
            <a:xfrm rot="306661" flipH="1">
              <a:off x="10581726" y="130097"/>
              <a:ext cx="661782" cy="427613"/>
            </a:xfrm>
            <a:prstGeom prst="rect">
              <a:avLst/>
            </a:prstGeom>
          </p:spPr>
        </p:pic>
      </p:grpSp>
      <p:grpSp>
        <p:nvGrpSpPr>
          <p:cNvPr id="74" name="组合 73"/>
          <p:cNvGrpSpPr/>
          <p:nvPr/>
        </p:nvGrpSpPr>
        <p:grpSpPr>
          <a:xfrm>
            <a:off x="2664945" y="1500556"/>
            <a:ext cx="7213504" cy="7213504"/>
            <a:chOff x="2969745" y="1641232"/>
            <a:chExt cx="7213504" cy="7213504"/>
          </a:xfrm>
        </p:grpSpPr>
        <p:sp>
          <p:nvSpPr>
            <p:cNvPr id="2" name="弧形 1"/>
            <p:cNvSpPr/>
            <p:nvPr/>
          </p:nvSpPr>
          <p:spPr>
            <a:xfrm>
              <a:off x="3649687" y="2170235"/>
              <a:ext cx="5852160" cy="5852160"/>
            </a:xfrm>
            <a:prstGeom prst="arc">
              <a:avLst>
                <a:gd name="adj1" fmla="val 10783137"/>
                <a:gd name="adj2" fmla="val 10133"/>
              </a:avLst>
            </a:prstGeom>
            <a:ln w="50800">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0" name="弧形 69"/>
            <p:cNvSpPr/>
            <p:nvPr/>
          </p:nvSpPr>
          <p:spPr>
            <a:xfrm>
              <a:off x="3473839" y="2023989"/>
              <a:ext cx="6197699" cy="6197699"/>
            </a:xfrm>
            <a:prstGeom prst="arc">
              <a:avLst>
                <a:gd name="adj1" fmla="val 10783137"/>
                <a:gd name="adj2" fmla="val 10133"/>
              </a:avLst>
            </a:prstGeom>
            <a:ln w="50800">
              <a:solidFill>
                <a:srgbClr val="AEE34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1" name="弧形 70"/>
            <p:cNvSpPr/>
            <p:nvPr/>
          </p:nvSpPr>
          <p:spPr>
            <a:xfrm>
              <a:off x="3321439" y="1895035"/>
              <a:ext cx="6525946" cy="6525946"/>
            </a:xfrm>
            <a:prstGeom prst="arc">
              <a:avLst>
                <a:gd name="adj1" fmla="val 10783137"/>
                <a:gd name="adj2" fmla="val 10133"/>
              </a:avLst>
            </a:prstGeom>
            <a:ln w="50800">
              <a:solidFill>
                <a:srgbClr val="FFD347"/>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2" name="弧形 71"/>
            <p:cNvSpPr/>
            <p:nvPr/>
          </p:nvSpPr>
          <p:spPr>
            <a:xfrm>
              <a:off x="3169038" y="1766081"/>
              <a:ext cx="6819023" cy="6819023"/>
            </a:xfrm>
            <a:prstGeom prst="arc">
              <a:avLst>
                <a:gd name="adj1" fmla="val 10783137"/>
                <a:gd name="adj2" fmla="val 10133"/>
              </a:avLst>
            </a:prstGeom>
            <a:ln w="50800">
              <a:solidFill>
                <a:srgbClr val="FDA15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3" name="弧形 72"/>
            <p:cNvSpPr/>
            <p:nvPr/>
          </p:nvSpPr>
          <p:spPr>
            <a:xfrm>
              <a:off x="2969745" y="1641232"/>
              <a:ext cx="7213504" cy="7213504"/>
            </a:xfrm>
            <a:prstGeom prst="arc">
              <a:avLst>
                <a:gd name="adj1" fmla="val 10783137"/>
                <a:gd name="adj2" fmla="val 10133"/>
              </a:avLst>
            </a:prstGeom>
            <a:ln w="50800">
              <a:solidFill>
                <a:srgbClr val="FF9FA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11" name="弧形 10"/>
          <p:cNvSpPr/>
          <p:nvPr/>
        </p:nvSpPr>
        <p:spPr>
          <a:xfrm>
            <a:off x="5841151" y="3912578"/>
            <a:ext cx="1462792" cy="2138988"/>
          </a:xfrm>
          <a:prstGeom prst="arc">
            <a:avLst>
              <a:gd name="adj1" fmla="val 10357567"/>
              <a:gd name="adj2" fmla="val 11743747"/>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lIns="91438" tIns="45719" rIns="91438" bIns="45719" rtlCol="0" anchor="ctr"/>
          <a:lstStyle/>
          <a:p>
            <a:pPr algn="ctr"/>
            <a:endParaRPr lang="zh-CN" altLang="en-US"/>
          </a:p>
        </p:txBody>
      </p:sp>
      <p:sp>
        <p:nvSpPr>
          <p:cNvPr id="12" name="弧形 11"/>
          <p:cNvSpPr/>
          <p:nvPr/>
        </p:nvSpPr>
        <p:spPr>
          <a:xfrm rot="421230">
            <a:off x="5818220" y="3928677"/>
            <a:ext cx="1462792" cy="2138988"/>
          </a:xfrm>
          <a:prstGeom prst="arc">
            <a:avLst>
              <a:gd name="adj1" fmla="val 11681061"/>
              <a:gd name="adj2" fmla="val 11999307"/>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lIns="91438" tIns="45719" rIns="91438" bIns="45719" rtlCol="0" anchor="ctr"/>
          <a:lstStyle/>
          <a:p>
            <a:pPr algn="ctr"/>
            <a:endParaRPr lang="zh-CN" altLang="en-US"/>
          </a:p>
        </p:txBody>
      </p:sp>
      <p:grpSp>
        <p:nvGrpSpPr>
          <p:cNvPr id="19" name="组合 18"/>
          <p:cNvGrpSpPr/>
          <p:nvPr/>
        </p:nvGrpSpPr>
        <p:grpSpPr>
          <a:xfrm>
            <a:off x="1950135" y="4380915"/>
            <a:ext cx="1775460" cy="1775460"/>
            <a:chOff x="1905000" y="4061460"/>
            <a:chExt cx="1775460" cy="1775460"/>
          </a:xfrm>
        </p:grpSpPr>
        <p:sp>
          <p:nvSpPr>
            <p:cNvPr id="20" name="椭圆 19"/>
            <p:cNvSpPr/>
            <p:nvPr/>
          </p:nvSpPr>
          <p:spPr>
            <a:xfrm>
              <a:off x="1905000" y="4061460"/>
              <a:ext cx="1775460" cy="1775460"/>
            </a:xfrm>
            <a:prstGeom prst="ellipse">
              <a:avLst/>
            </a:prstGeom>
            <a:solidFill>
              <a:schemeClr val="bg1"/>
            </a:solidFill>
            <a:ln>
              <a:solidFill>
                <a:srgbClr val="19B4C9"/>
              </a:solidFill>
              <a:prstDash val="sysDash"/>
            </a:ln>
            <a:effectLst>
              <a:outerShdw blurRad="190500" dist="762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00251" y="4166409"/>
              <a:ext cx="1587988" cy="1626402"/>
            </a:xfrm>
            <a:prstGeom prst="ellipse">
              <a:avLst/>
            </a:prstGeom>
            <a:ln>
              <a:solidFill>
                <a:srgbClr val="19B4C9"/>
              </a:solidFill>
            </a:ln>
          </p:spPr>
        </p:pic>
      </p:grpSp>
      <p:grpSp>
        <p:nvGrpSpPr>
          <p:cNvPr id="22" name="组合 21"/>
          <p:cNvGrpSpPr/>
          <p:nvPr/>
        </p:nvGrpSpPr>
        <p:grpSpPr>
          <a:xfrm>
            <a:off x="3006971" y="1985597"/>
            <a:ext cx="1775460" cy="1775460"/>
            <a:chOff x="2849880" y="1954530"/>
            <a:chExt cx="1775460" cy="1775460"/>
          </a:xfrm>
        </p:grpSpPr>
        <p:sp>
          <p:nvSpPr>
            <p:cNvPr id="23" name="椭圆 22"/>
            <p:cNvSpPr/>
            <p:nvPr/>
          </p:nvSpPr>
          <p:spPr>
            <a:xfrm>
              <a:off x="2849880" y="1954530"/>
              <a:ext cx="1775460" cy="1775460"/>
            </a:xfrm>
            <a:prstGeom prst="ellipse">
              <a:avLst/>
            </a:prstGeom>
            <a:solidFill>
              <a:schemeClr val="bg1"/>
            </a:solidFill>
            <a:ln>
              <a:solidFill>
                <a:srgbClr val="19B4C9"/>
              </a:solidFill>
              <a:prstDash val="sysDash"/>
            </a:ln>
            <a:effectLst>
              <a:outerShdw blurRad="190500" dist="762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39073" y="1998492"/>
              <a:ext cx="1612801" cy="1696691"/>
            </a:xfrm>
            <a:prstGeom prst="ellipse">
              <a:avLst/>
            </a:prstGeom>
            <a:ln>
              <a:solidFill>
                <a:srgbClr val="19B4C9"/>
              </a:solidFill>
            </a:ln>
          </p:spPr>
        </p:pic>
      </p:grpSp>
      <p:grpSp>
        <p:nvGrpSpPr>
          <p:cNvPr id="25" name="组合 24"/>
          <p:cNvGrpSpPr/>
          <p:nvPr/>
        </p:nvGrpSpPr>
        <p:grpSpPr>
          <a:xfrm>
            <a:off x="5341915" y="767277"/>
            <a:ext cx="1775460" cy="1775460"/>
            <a:chOff x="5368290" y="1215390"/>
            <a:chExt cx="1775460" cy="1775460"/>
          </a:xfrm>
        </p:grpSpPr>
        <p:sp>
          <p:nvSpPr>
            <p:cNvPr id="26" name="椭圆 25"/>
            <p:cNvSpPr/>
            <p:nvPr/>
          </p:nvSpPr>
          <p:spPr>
            <a:xfrm>
              <a:off x="5368290" y="1215390"/>
              <a:ext cx="1775460" cy="1775460"/>
            </a:xfrm>
            <a:prstGeom prst="ellipse">
              <a:avLst/>
            </a:prstGeom>
            <a:solidFill>
              <a:schemeClr val="bg1"/>
            </a:solidFill>
            <a:ln>
              <a:solidFill>
                <a:srgbClr val="19B4C9"/>
              </a:solidFill>
              <a:prstDash val="sysDash"/>
            </a:ln>
            <a:effectLst>
              <a:outerShdw blurRad="190500" dist="76200" dir="5400000" algn="t"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49062" y="1240627"/>
              <a:ext cx="1623060" cy="1750223"/>
            </a:xfrm>
            <a:prstGeom prst="ellipse">
              <a:avLst/>
            </a:prstGeom>
            <a:ln>
              <a:solidFill>
                <a:srgbClr val="19B4C9"/>
              </a:solidFill>
            </a:ln>
          </p:spPr>
        </p:pic>
      </p:grpSp>
      <p:grpSp>
        <p:nvGrpSpPr>
          <p:cNvPr id="29" name="组合 28"/>
          <p:cNvGrpSpPr/>
          <p:nvPr/>
        </p:nvGrpSpPr>
        <p:grpSpPr>
          <a:xfrm>
            <a:off x="7773867" y="1736775"/>
            <a:ext cx="1775460" cy="1775460"/>
            <a:chOff x="7863840" y="1939290"/>
            <a:chExt cx="1775460" cy="1775460"/>
          </a:xfrm>
        </p:grpSpPr>
        <p:sp>
          <p:nvSpPr>
            <p:cNvPr id="30" name="椭圆 29"/>
            <p:cNvSpPr/>
            <p:nvPr/>
          </p:nvSpPr>
          <p:spPr>
            <a:xfrm>
              <a:off x="7863840" y="1939290"/>
              <a:ext cx="1775460" cy="1775460"/>
            </a:xfrm>
            <a:prstGeom prst="ellipse">
              <a:avLst/>
            </a:prstGeom>
            <a:solidFill>
              <a:schemeClr val="bg1"/>
            </a:solidFill>
            <a:ln>
              <a:solidFill>
                <a:srgbClr val="19B4C9"/>
              </a:solidFill>
              <a:prstDash val="sysDash"/>
            </a:ln>
            <a:effectLst>
              <a:outerShdw blurRad="190500" dist="762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1" name="图片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56157" y="2010702"/>
              <a:ext cx="1623121" cy="1662179"/>
            </a:xfrm>
            <a:prstGeom prst="ellipse">
              <a:avLst/>
            </a:prstGeom>
            <a:ln>
              <a:solidFill>
                <a:srgbClr val="19B4C9"/>
              </a:solidFill>
            </a:ln>
          </p:spPr>
        </p:pic>
      </p:grpSp>
      <p:grpSp>
        <p:nvGrpSpPr>
          <p:cNvPr id="32" name="组合 31"/>
          <p:cNvGrpSpPr/>
          <p:nvPr/>
        </p:nvGrpSpPr>
        <p:grpSpPr>
          <a:xfrm>
            <a:off x="8864993" y="4343987"/>
            <a:ext cx="1775460" cy="1775460"/>
            <a:chOff x="8667750" y="3886200"/>
            <a:chExt cx="1775460" cy="1775460"/>
          </a:xfrm>
        </p:grpSpPr>
        <p:sp>
          <p:nvSpPr>
            <p:cNvPr id="33" name="椭圆 32"/>
            <p:cNvSpPr/>
            <p:nvPr/>
          </p:nvSpPr>
          <p:spPr>
            <a:xfrm>
              <a:off x="8667750" y="3886200"/>
              <a:ext cx="1775460" cy="1775460"/>
            </a:xfrm>
            <a:prstGeom prst="ellipse">
              <a:avLst/>
            </a:prstGeom>
            <a:solidFill>
              <a:schemeClr val="bg1"/>
            </a:solidFill>
            <a:ln>
              <a:solidFill>
                <a:srgbClr val="19B4C9"/>
              </a:solidFill>
              <a:prstDash val="sysDash"/>
            </a:ln>
            <a:effectLst>
              <a:outerShdw blurRad="190500" dist="762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 name="图片 3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844681" y="3970020"/>
              <a:ext cx="1522071" cy="1619250"/>
            </a:xfrm>
            <a:prstGeom prst="ellipse">
              <a:avLst/>
            </a:prstGeom>
            <a:ln>
              <a:solidFill>
                <a:srgbClr val="19B4C9"/>
              </a:solidFill>
            </a:ln>
          </p:spPr>
        </p:pic>
      </p:grpSp>
      <p:sp>
        <p:nvSpPr>
          <p:cNvPr id="61" name="椭圆 60"/>
          <p:cNvSpPr/>
          <p:nvPr/>
        </p:nvSpPr>
        <p:spPr>
          <a:xfrm>
            <a:off x="4223741" y="5896121"/>
            <a:ext cx="220049" cy="232411"/>
          </a:xfrm>
          <a:prstGeom prst="ellipse">
            <a:avLst/>
          </a:prstGeom>
          <a:solidFill>
            <a:schemeClr val="bg1">
              <a:alpha val="60000"/>
            </a:schemeClr>
          </a:solidFill>
          <a:ln w="50800">
            <a:solidFill>
              <a:srgbClr val="13CCDF"/>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dirty="0"/>
          </a:p>
        </p:txBody>
      </p:sp>
      <p:sp>
        <p:nvSpPr>
          <p:cNvPr id="103" name="任意多边形 102"/>
          <p:cNvSpPr/>
          <p:nvPr/>
        </p:nvSpPr>
        <p:spPr>
          <a:xfrm flipH="1">
            <a:off x="0" y="6248401"/>
            <a:ext cx="12192000" cy="609600"/>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13D6EB">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106" name="椭圆 105"/>
          <p:cNvSpPr/>
          <p:nvPr/>
        </p:nvSpPr>
        <p:spPr>
          <a:xfrm>
            <a:off x="6697310" y="6447107"/>
            <a:ext cx="220049" cy="232411"/>
          </a:xfrm>
          <a:prstGeom prst="ellipse">
            <a:avLst/>
          </a:prstGeom>
          <a:solidFill>
            <a:schemeClr val="bg1">
              <a:alpha val="28000"/>
            </a:schemeClr>
          </a:solidFill>
          <a:ln w="50800">
            <a:solidFill>
              <a:schemeClr val="bg1">
                <a:alpha val="57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dirty="0"/>
          </a:p>
        </p:txBody>
      </p:sp>
      <p:sp>
        <p:nvSpPr>
          <p:cNvPr id="107" name="椭圆 106"/>
          <p:cNvSpPr/>
          <p:nvPr/>
        </p:nvSpPr>
        <p:spPr>
          <a:xfrm>
            <a:off x="9041924" y="6177477"/>
            <a:ext cx="355741" cy="375724"/>
          </a:xfrm>
          <a:prstGeom prst="ellipse">
            <a:avLst/>
          </a:prstGeom>
          <a:solidFill>
            <a:schemeClr val="bg1">
              <a:alpha val="20000"/>
            </a:schemeClr>
          </a:solidFill>
          <a:ln w="50800">
            <a:solidFill>
              <a:srgbClr val="22F1F6">
                <a:alpha val="57000"/>
              </a:srgbClr>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dirty="0"/>
          </a:p>
        </p:txBody>
      </p:sp>
      <p:sp>
        <p:nvSpPr>
          <p:cNvPr id="108" name="椭圆 107"/>
          <p:cNvSpPr/>
          <p:nvPr/>
        </p:nvSpPr>
        <p:spPr>
          <a:xfrm>
            <a:off x="1515710" y="6037385"/>
            <a:ext cx="141799" cy="149763"/>
          </a:xfrm>
          <a:prstGeom prst="ellipse">
            <a:avLst/>
          </a:prstGeom>
          <a:solidFill>
            <a:schemeClr val="bg1">
              <a:alpha val="60000"/>
            </a:schemeClr>
          </a:solidFill>
          <a:ln w="50800">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dirty="0"/>
          </a:p>
        </p:txBody>
      </p:sp>
      <p:grpSp>
        <p:nvGrpSpPr>
          <p:cNvPr id="114" name="组合 113"/>
          <p:cNvGrpSpPr/>
          <p:nvPr/>
        </p:nvGrpSpPr>
        <p:grpSpPr>
          <a:xfrm rot="2224307">
            <a:off x="4868305" y="1148183"/>
            <a:ext cx="751521" cy="737703"/>
            <a:chOff x="10646778" y="4753862"/>
            <a:chExt cx="751521" cy="737702"/>
          </a:xfrm>
        </p:grpSpPr>
        <p:sp>
          <p:nvSpPr>
            <p:cNvPr id="115"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6" name="组合 115"/>
            <p:cNvGrpSpPr/>
            <p:nvPr/>
          </p:nvGrpSpPr>
          <p:grpSpPr>
            <a:xfrm>
              <a:off x="10646778" y="4762829"/>
              <a:ext cx="749726" cy="728735"/>
              <a:chOff x="11012539" y="4493889"/>
              <a:chExt cx="749726" cy="728735"/>
            </a:xfrm>
          </p:grpSpPr>
          <p:sp>
            <p:nvSpPr>
              <p:cNvPr id="117"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20" name="组合 119"/>
          <p:cNvGrpSpPr/>
          <p:nvPr/>
        </p:nvGrpSpPr>
        <p:grpSpPr>
          <a:xfrm rot="610562">
            <a:off x="3217836" y="4243846"/>
            <a:ext cx="477339" cy="468561"/>
            <a:chOff x="10646778" y="4753862"/>
            <a:chExt cx="751521" cy="737702"/>
          </a:xfrm>
        </p:grpSpPr>
        <p:sp>
          <p:nvSpPr>
            <p:cNvPr id="121"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2" name="组合 121"/>
            <p:cNvGrpSpPr/>
            <p:nvPr/>
          </p:nvGrpSpPr>
          <p:grpSpPr>
            <a:xfrm>
              <a:off x="10646778" y="4762829"/>
              <a:ext cx="749726" cy="728735"/>
              <a:chOff x="11012539" y="4493889"/>
              <a:chExt cx="749726" cy="728735"/>
            </a:xfrm>
          </p:grpSpPr>
          <p:sp>
            <p:nvSpPr>
              <p:cNvPr id="123"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15875">
                <a:solidFill>
                  <a:schemeClr val="bg1"/>
                </a:solidFill>
              </a:ln>
              <a:effectLst>
                <a:innerShdw blurRad="292100">
                  <a:srgbClr val="FF5B7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26" name="组合 125"/>
          <p:cNvGrpSpPr/>
          <p:nvPr/>
        </p:nvGrpSpPr>
        <p:grpSpPr>
          <a:xfrm rot="2427509">
            <a:off x="7788476" y="3709500"/>
            <a:ext cx="661032" cy="648877"/>
            <a:chOff x="10646778" y="4753862"/>
            <a:chExt cx="751521" cy="737702"/>
          </a:xfrm>
        </p:grpSpPr>
        <p:sp>
          <p:nvSpPr>
            <p:cNvPr id="12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8" name="组合 127"/>
            <p:cNvGrpSpPr/>
            <p:nvPr/>
          </p:nvGrpSpPr>
          <p:grpSpPr>
            <a:xfrm>
              <a:off x="10646778" y="4762829"/>
              <a:ext cx="749726" cy="728735"/>
              <a:chOff x="11012539" y="4493889"/>
              <a:chExt cx="749726" cy="728735"/>
            </a:xfrm>
          </p:grpSpPr>
          <p:sp>
            <p:nvSpPr>
              <p:cNvPr id="129"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67" name="组合 66"/>
          <p:cNvGrpSpPr/>
          <p:nvPr/>
        </p:nvGrpSpPr>
        <p:grpSpPr>
          <a:xfrm flipH="1">
            <a:off x="7293093" y="4196861"/>
            <a:ext cx="1950088" cy="1223089"/>
            <a:chOff x="594424" y="1153191"/>
            <a:chExt cx="2605976" cy="1634460"/>
          </a:xfrm>
        </p:grpSpPr>
        <p:sp>
          <p:nvSpPr>
            <p:cNvPr id="68" name="任意多边形 67"/>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5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Rectangle 2"/>
          <p:cNvSpPr/>
          <p:nvPr/>
        </p:nvSpPr>
        <p:spPr>
          <a:xfrm>
            <a:off x="121039" y="343904"/>
            <a:ext cx="3619674" cy="1938992"/>
          </a:xfrm>
          <a:prstGeom prst="rect">
            <a:avLst/>
          </a:prstGeom>
        </p:spPr>
        <p:txBody>
          <a:bodyPr wrap="square">
            <a:spAutoFit/>
          </a:bodyPr>
          <a:lstStyle/>
          <a:p>
            <a:r>
              <a:rPr lang="en-US" sz="2400">
                <a:solidFill>
                  <a:srgbClr val="0000FF"/>
                </a:solidFill>
                <a:latin typeface="Times New Roman" panose="02020603050405020304" pitchFamily="18" charset="0"/>
                <a:cs typeface="Times New Roman" panose="02020603050405020304" pitchFamily="18" charset="0"/>
              </a:rPr>
              <a:t>Tác dụng của việc sử dụng các danh từ riêng và nhất là đoạn giới thiệu chi tiết về con tàu Đô đốc la-tu-sơ </a:t>
            </a:r>
          </a:p>
          <a:p>
            <a:r>
              <a:rPr lang="en-US" sz="2400">
                <a:solidFill>
                  <a:srgbClr val="0000FF"/>
                </a:solidFill>
                <a:latin typeface="Times New Roman" panose="02020603050405020304" pitchFamily="18" charset="0"/>
                <a:cs typeface="Times New Roman" panose="02020603050405020304" pitchFamily="18" charset="0"/>
              </a:rPr>
              <a:t>Tơ-rê-vin…là gì ?</a:t>
            </a:r>
          </a:p>
        </p:txBody>
      </p:sp>
      <p:sp>
        <p:nvSpPr>
          <p:cNvPr id="4" name="Rectangle 3"/>
          <p:cNvSpPr/>
          <p:nvPr/>
        </p:nvSpPr>
        <p:spPr>
          <a:xfrm>
            <a:off x="4778302" y="2542737"/>
            <a:ext cx="2979171" cy="2308324"/>
          </a:xfrm>
          <a:prstGeom prst="rect">
            <a:avLst/>
          </a:prstGeom>
        </p:spPr>
        <p:txBody>
          <a:bodyPr wrap="square">
            <a:spAutoFit/>
          </a:bodyPr>
          <a:lstStyle/>
          <a:p>
            <a:r>
              <a:rPr lang="en-US" sz="2400">
                <a:solidFill>
                  <a:srgbClr val="FF0000"/>
                </a:solidFill>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Giúp câu chuyện có tính chân thực, khách quan, đúng với thực tế chứ không phải là tác giả tưởng tượng, hư cấu.</a:t>
            </a:r>
          </a:p>
        </p:txBody>
      </p:sp>
    </p:spTree>
    <p:extLst>
      <p:ext uri="{BB962C8B-B14F-4D97-AF65-F5344CB8AC3E}">
        <p14:creationId xmlns:p14="http://schemas.microsoft.com/office/powerpoint/2010/main" val="905818123"/>
      </p:ext>
    </p:extLst>
  </p:cSld>
  <p:clrMapOvr>
    <a:masterClrMapping/>
  </p:clrMapOvr>
  <p:transition advTm="100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250"/>
                                            <p:tgtEl>
                                              <p:spTgt spid="103"/>
                                            </p:tgtEl>
                                          </p:cBhvr>
                                        </p:animEffect>
                                        <p:anim calcmode="lin" valueType="num">
                                          <p:cBhvr>
                                            <p:cTn id="8" dur="1250" fill="hold"/>
                                            <p:tgtEl>
                                              <p:spTgt spid="103"/>
                                            </p:tgtEl>
                                            <p:attrNameLst>
                                              <p:attrName>ppt_x</p:attrName>
                                            </p:attrNameLst>
                                          </p:cBhvr>
                                          <p:tavLst>
                                            <p:tav tm="0">
                                              <p:val>
                                                <p:strVal val="#ppt_x"/>
                                              </p:val>
                                            </p:tav>
                                            <p:tav tm="100000">
                                              <p:val>
                                                <p:strVal val="#ppt_x"/>
                                              </p:val>
                                            </p:tav>
                                          </p:tavLst>
                                        </p:anim>
                                        <p:anim calcmode="lin" valueType="num">
                                          <p:cBhvr>
                                            <p:cTn id="9" dur="1250" fill="hold"/>
                                            <p:tgtEl>
                                              <p:spTgt spid="10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750"/>
                                      </p:stCondLst>
                                      <p:childTnLst>
                                        <p:set>
                                          <p:cBhvr>
                                            <p:cTn id="11" dur="1" fill="hold">
                                              <p:stCondLst>
                                                <p:cond delay="0"/>
                                              </p:stCondLst>
                                            </p:cTn>
                                            <p:tgtEl>
                                              <p:spTgt spid="104"/>
                                            </p:tgtEl>
                                            <p:attrNameLst>
                                              <p:attrName>style.visibility</p:attrName>
                                            </p:attrNameLst>
                                          </p:cBhvr>
                                          <p:to>
                                            <p:strVal val="visible"/>
                                          </p:to>
                                        </p:set>
                                        <p:animEffect transition="in" filter="fade">
                                          <p:cBhvr>
                                            <p:cTn id="12" dur="1000"/>
                                            <p:tgtEl>
                                              <p:spTgt spid="104"/>
                                            </p:tgtEl>
                                          </p:cBhvr>
                                        </p:animEffect>
                                        <p:anim calcmode="lin" valueType="num">
                                          <p:cBhvr>
                                            <p:cTn id="13" dur="1000" fill="hold"/>
                                            <p:tgtEl>
                                              <p:spTgt spid="104"/>
                                            </p:tgtEl>
                                            <p:attrNameLst>
                                              <p:attrName>ppt_x</p:attrName>
                                            </p:attrNameLst>
                                          </p:cBhvr>
                                          <p:tavLst>
                                            <p:tav tm="0">
                                              <p:val>
                                                <p:strVal val="#ppt_x"/>
                                              </p:val>
                                            </p:tav>
                                            <p:tav tm="100000">
                                              <p:val>
                                                <p:strVal val="#ppt_x"/>
                                              </p:val>
                                            </p:tav>
                                          </p:tavLst>
                                        </p:anim>
                                        <p:anim calcmode="lin" valueType="num">
                                          <p:cBhvr>
                                            <p:cTn id="14" dur="1000" fill="hold"/>
                                            <p:tgtEl>
                                              <p:spTgt spid="104"/>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1250"/>
                                      </p:stCondLst>
                                      <p:childTnLst>
                                        <p:set>
                                          <p:cBhvr>
                                            <p:cTn id="16" dur="1" fill="hold">
                                              <p:stCondLst>
                                                <p:cond delay="0"/>
                                              </p:stCondLst>
                                            </p:cTn>
                                            <p:tgtEl>
                                              <p:spTgt spid="105"/>
                                            </p:tgtEl>
                                            <p:attrNameLst>
                                              <p:attrName>style.visibility</p:attrName>
                                            </p:attrNameLst>
                                          </p:cBhvr>
                                          <p:to>
                                            <p:strVal val="visible"/>
                                          </p:to>
                                        </p:set>
                                        <p:animEffect transition="in" filter="fade">
                                          <p:cBhvr>
                                            <p:cTn id="17" dur="5250"/>
                                            <p:tgtEl>
                                              <p:spTgt spid="105"/>
                                            </p:tgtEl>
                                          </p:cBhvr>
                                        </p:animEffect>
                                      </p:childTnLst>
                                    </p:cTn>
                                  </p:par>
                                  <p:par>
                                    <p:cTn id="18" presetID="42" presetClass="entr" presetSubtype="0" fill="hold" grpId="0" nodeType="withEffect">
                                      <p:stCondLst>
                                        <p:cond delay="1500"/>
                                      </p:stCondLst>
                                      <p:childTnLst>
                                        <p:set>
                                          <p:cBhvr>
                                            <p:cTn id="19" dur="1" fill="hold">
                                              <p:stCondLst>
                                                <p:cond delay="0"/>
                                              </p:stCondLst>
                                            </p:cTn>
                                            <p:tgtEl>
                                              <p:spTgt spid="61"/>
                                            </p:tgtEl>
                                            <p:attrNameLst>
                                              <p:attrName>style.visibility</p:attrName>
                                            </p:attrNameLst>
                                          </p:cBhvr>
                                          <p:to>
                                            <p:strVal val="visible"/>
                                          </p:to>
                                        </p:set>
                                        <p:animEffect transition="in" filter="fade">
                                          <p:cBhvr>
                                            <p:cTn id="20" dur="3250"/>
                                            <p:tgtEl>
                                              <p:spTgt spid="61"/>
                                            </p:tgtEl>
                                          </p:cBhvr>
                                        </p:animEffect>
                                        <p:anim calcmode="lin" valueType="num">
                                          <p:cBhvr>
                                            <p:cTn id="21" dur="3250" fill="hold"/>
                                            <p:tgtEl>
                                              <p:spTgt spid="61"/>
                                            </p:tgtEl>
                                            <p:attrNameLst>
                                              <p:attrName>ppt_x</p:attrName>
                                            </p:attrNameLst>
                                          </p:cBhvr>
                                          <p:tavLst>
                                            <p:tav tm="0">
                                              <p:val>
                                                <p:strVal val="#ppt_x"/>
                                              </p:val>
                                            </p:tav>
                                            <p:tav tm="100000">
                                              <p:val>
                                                <p:strVal val="#ppt_x"/>
                                              </p:val>
                                            </p:tav>
                                          </p:tavLst>
                                        </p:anim>
                                        <p:anim calcmode="lin" valueType="num">
                                          <p:cBhvr>
                                            <p:cTn id="22" dur="3250" fill="hold"/>
                                            <p:tgtEl>
                                              <p:spTgt spid="61"/>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2000"/>
                                      </p:stCondLst>
                                      <p:childTnLst>
                                        <p:set>
                                          <p:cBhvr>
                                            <p:cTn id="24" dur="1" fill="hold">
                                              <p:stCondLst>
                                                <p:cond delay="0"/>
                                              </p:stCondLst>
                                            </p:cTn>
                                            <p:tgtEl>
                                              <p:spTgt spid="108"/>
                                            </p:tgtEl>
                                            <p:attrNameLst>
                                              <p:attrName>style.visibility</p:attrName>
                                            </p:attrNameLst>
                                          </p:cBhvr>
                                          <p:to>
                                            <p:strVal val="visible"/>
                                          </p:to>
                                        </p:set>
                                        <p:animEffect transition="in" filter="fade">
                                          <p:cBhvr>
                                            <p:cTn id="25" dur="4000"/>
                                            <p:tgtEl>
                                              <p:spTgt spid="108"/>
                                            </p:tgtEl>
                                          </p:cBhvr>
                                        </p:animEffect>
                                        <p:anim calcmode="lin" valueType="num">
                                          <p:cBhvr>
                                            <p:cTn id="26" dur="4000" fill="hold"/>
                                            <p:tgtEl>
                                              <p:spTgt spid="108"/>
                                            </p:tgtEl>
                                            <p:attrNameLst>
                                              <p:attrName>ppt_x</p:attrName>
                                            </p:attrNameLst>
                                          </p:cBhvr>
                                          <p:tavLst>
                                            <p:tav tm="0">
                                              <p:val>
                                                <p:strVal val="#ppt_x"/>
                                              </p:val>
                                            </p:tav>
                                            <p:tav tm="100000">
                                              <p:val>
                                                <p:strVal val="#ppt_x"/>
                                              </p:val>
                                            </p:tav>
                                          </p:tavLst>
                                        </p:anim>
                                        <p:anim calcmode="lin" valueType="num">
                                          <p:cBhvr>
                                            <p:cTn id="27" dur="4000" fill="hold"/>
                                            <p:tgtEl>
                                              <p:spTgt spid="10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2250"/>
                                      </p:stCondLst>
                                      <p:childTnLst>
                                        <p:set>
                                          <p:cBhvr>
                                            <p:cTn id="29" dur="1" fill="hold">
                                              <p:stCondLst>
                                                <p:cond delay="0"/>
                                              </p:stCondLst>
                                            </p:cTn>
                                            <p:tgtEl>
                                              <p:spTgt spid="106"/>
                                            </p:tgtEl>
                                            <p:attrNameLst>
                                              <p:attrName>style.visibility</p:attrName>
                                            </p:attrNameLst>
                                          </p:cBhvr>
                                          <p:to>
                                            <p:strVal val="visible"/>
                                          </p:to>
                                        </p:set>
                                        <p:animEffect transition="in" filter="fade">
                                          <p:cBhvr>
                                            <p:cTn id="30" dur="5000"/>
                                            <p:tgtEl>
                                              <p:spTgt spid="106"/>
                                            </p:tgtEl>
                                          </p:cBhvr>
                                        </p:animEffect>
                                        <p:anim calcmode="lin" valueType="num">
                                          <p:cBhvr>
                                            <p:cTn id="31" dur="5000" fill="hold"/>
                                            <p:tgtEl>
                                              <p:spTgt spid="106"/>
                                            </p:tgtEl>
                                            <p:attrNameLst>
                                              <p:attrName>ppt_x</p:attrName>
                                            </p:attrNameLst>
                                          </p:cBhvr>
                                          <p:tavLst>
                                            <p:tav tm="0">
                                              <p:val>
                                                <p:strVal val="#ppt_x"/>
                                              </p:val>
                                            </p:tav>
                                            <p:tav tm="100000">
                                              <p:val>
                                                <p:strVal val="#ppt_x"/>
                                              </p:val>
                                            </p:tav>
                                          </p:tavLst>
                                        </p:anim>
                                        <p:anim calcmode="lin" valueType="num">
                                          <p:cBhvr>
                                            <p:cTn id="32" dur="5000" fill="hold"/>
                                            <p:tgtEl>
                                              <p:spTgt spid="106"/>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3000"/>
                                      </p:stCondLst>
                                      <p:childTnLst>
                                        <p:set>
                                          <p:cBhvr>
                                            <p:cTn id="34" dur="1" fill="hold">
                                              <p:stCondLst>
                                                <p:cond delay="0"/>
                                              </p:stCondLst>
                                            </p:cTn>
                                            <p:tgtEl>
                                              <p:spTgt spid="107"/>
                                            </p:tgtEl>
                                            <p:attrNameLst>
                                              <p:attrName>style.visibility</p:attrName>
                                            </p:attrNameLst>
                                          </p:cBhvr>
                                          <p:to>
                                            <p:strVal val="visible"/>
                                          </p:to>
                                        </p:set>
                                        <p:animEffect transition="in" filter="fade">
                                          <p:cBhvr>
                                            <p:cTn id="35" dur="5500"/>
                                            <p:tgtEl>
                                              <p:spTgt spid="107"/>
                                            </p:tgtEl>
                                          </p:cBhvr>
                                        </p:animEffect>
                                        <p:anim calcmode="lin" valueType="num">
                                          <p:cBhvr>
                                            <p:cTn id="36" dur="5500" fill="hold"/>
                                            <p:tgtEl>
                                              <p:spTgt spid="107"/>
                                            </p:tgtEl>
                                            <p:attrNameLst>
                                              <p:attrName>ppt_x</p:attrName>
                                            </p:attrNameLst>
                                          </p:cBhvr>
                                          <p:tavLst>
                                            <p:tav tm="0">
                                              <p:val>
                                                <p:strVal val="#ppt_x"/>
                                              </p:val>
                                            </p:tav>
                                            <p:tav tm="100000">
                                              <p:val>
                                                <p:strVal val="#ppt_x"/>
                                              </p:val>
                                            </p:tav>
                                          </p:tavLst>
                                        </p:anim>
                                        <p:anim calcmode="lin" valueType="num">
                                          <p:cBhvr>
                                            <p:cTn id="37" dur="5500" fill="hold"/>
                                            <p:tgtEl>
                                              <p:spTgt spid="107"/>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7250"/>
                                      </p:stCondLst>
                                      <p:childTnLst>
                                        <p:set>
                                          <p:cBhvr>
                                            <p:cTn id="39" dur="1" fill="hold">
                                              <p:stCondLst>
                                                <p:cond delay="0"/>
                                              </p:stCondLst>
                                            </p:cTn>
                                            <p:tgtEl>
                                              <p:spTgt spid="67"/>
                                            </p:tgtEl>
                                            <p:attrNameLst>
                                              <p:attrName>style.visibility</p:attrName>
                                            </p:attrNameLst>
                                          </p:cBhvr>
                                          <p:to>
                                            <p:strVal val="visible"/>
                                          </p:to>
                                        </p:set>
                                        <p:animEffect transition="in" filter="fade">
                                          <p:cBhvr>
                                            <p:cTn id="40" dur="1000"/>
                                            <p:tgtEl>
                                              <p:spTgt spid="67"/>
                                            </p:tgtEl>
                                          </p:cBhvr>
                                        </p:animEffect>
                                        <p:anim calcmode="lin" valueType="num">
                                          <p:cBhvr>
                                            <p:cTn id="41" dur="1000" fill="hold"/>
                                            <p:tgtEl>
                                              <p:spTgt spid="67"/>
                                            </p:tgtEl>
                                            <p:attrNameLst>
                                              <p:attrName>ppt_x</p:attrName>
                                            </p:attrNameLst>
                                          </p:cBhvr>
                                          <p:tavLst>
                                            <p:tav tm="0">
                                              <p:val>
                                                <p:strVal val="#ppt_x"/>
                                              </p:val>
                                            </p:tav>
                                            <p:tav tm="100000">
                                              <p:val>
                                                <p:strVal val="#ppt_x"/>
                                              </p:val>
                                            </p:tav>
                                          </p:tavLst>
                                        </p:anim>
                                        <p:anim calcmode="lin" valueType="num">
                                          <p:cBhvr>
                                            <p:cTn id="42" dur="1000" fill="hold"/>
                                            <p:tgtEl>
                                              <p:spTgt spid="67"/>
                                            </p:tgtEl>
                                            <p:attrNameLst>
                                              <p:attrName>ppt_y</p:attrName>
                                            </p:attrNameLst>
                                          </p:cBhvr>
                                          <p:tavLst>
                                            <p:tav tm="0">
                                              <p:val>
                                                <p:strVal val="#ppt_y-.1"/>
                                              </p:val>
                                            </p:tav>
                                            <p:tav tm="100000">
                                              <p:val>
                                                <p:strVal val="#ppt_y"/>
                                              </p:val>
                                            </p:tav>
                                          </p:tavLst>
                                        </p:anim>
                                      </p:childTnLst>
                                    </p:cTn>
                                  </p:par>
                                  <p:par>
                                    <p:cTn id="43" presetID="10" presetClass="entr" presetSubtype="0" fill="hold" nodeType="withEffect">
                                      <p:stCondLst>
                                        <p:cond delay="8250"/>
                                      </p:stCondLst>
                                      <p:childTnLst>
                                        <p:set>
                                          <p:cBhvr>
                                            <p:cTn id="44" dur="1" fill="hold">
                                              <p:stCondLst>
                                                <p:cond delay="0"/>
                                              </p:stCondLst>
                                            </p:cTn>
                                            <p:tgtEl>
                                              <p:spTgt spid="126"/>
                                            </p:tgtEl>
                                            <p:attrNameLst>
                                              <p:attrName>style.visibility</p:attrName>
                                            </p:attrNameLst>
                                          </p:cBhvr>
                                          <p:to>
                                            <p:strVal val="visible"/>
                                          </p:to>
                                        </p:set>
                                        <p:animEffect transition="in" filter="fade">
                                          <p:cBhvr>
                                            <p:cTn id="45" dur="250"/>
                                            <p:tgtEl>
                                              <p:spTgt spid="126"/>
                                            </p:tgtEl>
                                          </p:cBhvr>
                                        </p:animEffect>
                                      </p:childTnLst>
                                    </p:cTn>
                                  </p:par>
                                  <p:par>
                                    <p:cTn id="46" presetID="42" presetClass="path" presetSubtype="0" accel="50000" fill="hold" nodeType="withEffect" p14:presetBounceEnd="56000">
                                      <p:stCondLst>
                                        <p:cond delay="8250"/>
                                      </p:stCondLst>
                                      <p:childTnLst>
                                        <p:animMotion origin="layout" path="M 0.0207 0.1007 L -1.45833E-6 2.59259E-6 " pathEditMode="relative" rAng="0" ptsTypes="AA" p14:bounceEnd="56000">
                                          <p:cBhvr>
                                            <p:cTn id="47" dur="1000" fill="hold"/>
                                            <p:tgtEl>
                                              <p:spTgt spid="126"/>
                                            </p:tgtEl>
                                            <p:attrNameLst>
                                              <p:attrName>ppt_x</p:attrName>
                                              <p:attrName>ppt_y</p:attrName>
                                            </p:attrNameLst>
                                          </p:cBhvr>
                                          <p:rCtr x="-1159" y="-4699"/>
                                        </p:animMotion>
                                      </p:childTnLst>
                                    </p:cTn>
                                  </p:par>
                                  <p:par>
                                    <p:cTn id="48" presetID="8" presetClass="emph" presetSubtype="0" fill="hold" nodeType="withEffect">
                                      <p:stCondLst>
                                        <p:cond delay="9300"/>
                                      </p:stCondLst>
                                      <p:childTnLst>
                                        <p:animRot by="43200000">
                                          <p:cBhvr>
                                            <p:cTn id="49" dur="11500" fill="hold"/>
                                            <p:tgtEl>
                                              <p:spTgt spid="126"/>
                                            </p:tgtEl>
                                            <p:attrNameLst>
                                              <p:attrName>r</p:attrName>
                                            </p:attrNameLst>
                                          </p:cBhvr>
                                        </p:animRot>
                                      </p:childTnLst>
                                    </p:cTn>
                                  </p:par>
                                  <p:par>
                                    <p:cTn id="50" presetID="22" presetClass="entr" presetSubtype="2" fill="hold" nodeType="withEffect">
                                      <p:stCondLst>
                                        <p:cond delay="9250"/>
                                      </p:stCondLst>
                                      <p:childTnLst>
                                        <p:set>
                                          <p:cBhvr>
                                            <p:cTn id="51" dur="1" fill="hold">
                                              <p:stCondLst>
                                                <p:cond delay="0"/>
                                              </p:stCondLst>
                                            </p:cTn>
                                            <p:tgtEl>
                                              <p:spTgt spid="74"/>
                                            </p:tgtEl>
                                            <p:attrNameLst>
                                              <p:attrName>style.visibility</p:attrName>
                                            </p:attrNameLst>
                                          </p:cBhvr>
                                          <p:to>
                                            <p:strVal val="visible"/>
                                          </p:to>
                                        </p:set>
                                        <p:animEffect transition="in" filter="wipe(right)">
                                          <p:cBhvr>
                                            <p:cTn id="52" dur="1250"/>
                                            <p:tgtEl>
                                              <p:spTgt spid="74"/>
                                            </p:tgtEl>
                                          </p:cBhvr>
                                        </p:animEffect>
                                      </p:childTnLst>
                                    </p:cTn>
                                  </p:par>
                                  <p:par>
                                    <p:cTn id="53" presetID="53" presetClass="entr" presetSubtype="16" fill="hold" nodeType="withEffect">
                                      <p:stCondLst>
                                        <p:cond delay="10500"/>
                                      </p:stCondLst>
                                      <p:childTnLst>
                                        <p:set>
                                          <p:cBhvr>
                                            <p:cTn id="54" dur="1" fill="hold">
                                              <p:stCondLst>
                                                <p:cond delay="0"/>
                                              </p:stCondLst>
                                            </p:cTn>
                                            <p:tgtEl>
                                              <p:spTgt spid="19"/>
                                            </p:tgtEl>
                                            <p:attrNameLst>
                                              <p:attrName>style.visibility</p:attrName>
                                            </p:attrNameLst>
                                          </p:cBhvr>
                                          <p:to>
                                            <p:strVal val="visible"/>
                                          </p:to>
                                        </p:set>
                                        <p:anim calcmode="lin" valueType="num">
                                          <p:cBhvr>
                                            <p:cTn id="55" dur="750" fill="hold"/>
                                            <p:tgtEl>
                                              <p:spTgt spid="19"/>
                                            </p:tgtEl>
                                            <p:attrNameLst>
                                              <p:attrName>ppt_w</p:attrName>
                                            </p:attrNameLst>
                                          </p:cBhvr>
                                          <p:tavLst>
                                            <p:tav tm="0">
                                              <p:val>
                                                <p:fltVal val="0"/>
                                              </p:val>
                                            </p:tav>
                                            <p:tav tm="100000">
                                              <p:val>
                                                <p:strVal val="#ppt_w"/>
                                              </p:val>
                                            </p:tav>
                                          </p:tavLst>
                                        </p:anim>
                                        <p:anim calcmode="lin" valueType="num">
                                          <p:cBhvr>
                                            <p:cTn id="56" dur="750" fill="hold"/>
                                            <p:tgtEl>
                                              <p:spTgt spid="19"/>
                                            </p:tgtEl>
                                            <p:attrNameLst>
                                              <p:attrName>ppt_h</p:attrName>
                                            </p:attrNameLst>
                                          </p:cBhvr>
                                          <p:tavLst>
                                            <p:tav tm="0">
                                              <p:val>
                                                <p:fltVal val="0"/>
                                              </p:val>
                                            </p:tav>
                                            <p:tav tm="100000">
                                              <p:val>
                                                <p:strVal val="#ppt_h"/>
                                              </p:val>
                                            </p:tav>
                                          </p:tavLst>
                                        </p:anim>
                                        <p:animEffect transition="in" filter="fade">
                                          <p:cBhvr>
                                            <p:cTn id="57" dur="750"/>
                                            <p:tgtEl>
                                              <p:spTgt spid="19"/>
                                            </p:tgtEl>
                                          </p:cBhvr>
                                        </p:animEffect>
                                      </p:childTnLst>
                                    </p:cTn>
                                  </p:par>
                                  <p:par>
                                    <p:cTn id="58" presetID="53" presetClass="entr" presetSubtype="16" fill="hold" nodeType="withEffect">
                                      <p:stCondLst>
                                        <p:cond delay="11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Effect transition="in" filter="fade">
                                          <p:cBhvr>
                                            <p:cTn id="62" dur="750"/>
                                            <p:tgtEl>
                                              <p:spTgt spid="22"/>
                                            </p:tgtEl>
                                          </p:cBhvr>
                                        </p:animEffect>
                                      </p:childTnLst>
                                    </p:cTn>
                                  </p:par>
                                  <p:par>
                                    <p:cTn id="63" presetID="53" presetClass="entr" presetSubtype="16" fill="hold" nodeType="withEffect">
                                      <p:stCondLst>
                                        <p:cond delay="12000"/>
                                      </p:stCondLst>
                                      <p:childTnLst>
                                        <p:set>
                                          <p:cBhvr>
                                            <p:cTn id="64" dur="1" fill="hold">
                                              <p:stCondLst>
                                                <p:cond delay="0"/>
                                              </p:stCondLst>
                                            </p:cTn>
                                            <p:tgtEl>
                                              <p:spTgt spid="25"/>
                                            </p:tgtEl>
                                            <p:attrNameLst>
                                              <p:attrName>style.visibility</p:attrName>
                                            </p:attrNameLst>
                                          </p:cBhvr>
                                          <p:to>
                                            <p:strVal val="visible"/>
                                          </p:to>
                                        </p:set>
                                        <p:anim calcmode="lin" valueType="num">
                                          <p:cBhvr>
                                            <p:cTn id="65" dur="750" fill="hold"/>
                                            <p:tgtEl>
                                              <p:spTgt spid="25"/>
                                            </p:tgtEl>
                                            <p:attrNameLst>
                                              <p:attrName>ppt_w</p:attrName>
                                            </p:attrNameLst>
                                          </p:cBhvr>
                                          <p:tavLst>
                                            <p:tav tm="0">
                                              <p:val>
                                                <p:fltVal val="0"/>
                                              </p:val>
                                            </p:tav>
                                            <p:tav tm="100000">
                                              <p:val>
                                                <p:strVal val="#ppt_w"/>
                                              </p:val>
                                            </p:tav>
                                          </p:tavLst>
                                        </p:anim>
                                        <p:anim calcmode="lin" valueType="num">
                                          <p:cBhvr>
                                            <p:cTn id="66" dur="750" fill="hold"/>
                                            <p:tgtEl>
                                              <p:spTgt spid="25"/>
                                            </p:tgtEl>
                                            <p:attrNameLst>
                                              <p:attrName>ppt_h</p:attrName>
                                            </p:attrNameLst>
                                          </p:cBhvr>
                                          <p:tavLst>
                                            <p:tav tm="0">
                                              <p:val>
                                                <p:fltVal val="0"/>
                                              </p:val>
                                            </p:tav>
                                            <p:tav tm="100000">
                                              <p:val>
                                                <p:strVal val="#ppt_h"/>
                                              </p:val>
                                            </p:tav>
                                          </p:tavLst>
                                        </p:anim>
                                        <p:animEffect transition="in" filter="fade">
                                          <p:cBhvr>
                                            <p:cTn id="67" dur="750"/>
                                            <p:tgtEl>
                                              <p:spTgt spid="25"/>
                                            </p:tgtEl>
                                          </p:cBhvr>
                                        </p:animEffect>
                                      </p:childTnLst>
                                    </p:cTn>
                                  </p:par>
                                  <p:par>
                                    <p:cTn id="68" presetID="53" presetClass="entr" presetSubtype="16" fill="hold" nodeType="withEffect">
                                      <p:stCondLst>
                                        <p:cond delay="12750"/>
                                      </p:stCondLst>
                                      <p:childTnLst>
                                        <p:set>
                                          <p:cBhvr>
                                            <p:cTn id="69" dur="1" fill="hold">
                                              <p:stCondLst>
                                                <p:cond delay="0"/>
                                              </p:stCondLst>
                                            </p:cTn>
                                            <p:tgtEl>
                                              <p:spTgt spid="29"/>
                                            </p:tgtEl>
                                            <p:attrNameLst>
                                              <p:attrName>style.visibility</p:attrName>
                                            </p:attrNameLst>
                                          </p:cBhvr>
                                          <p:to>
                                            <p:strVal val="visible"/>
                                          </p:to>
                                        </p:set>
                                        <p:anim calcmode="lin" valueType="num">
                                          <p:cBhvr>
                                            <p:cTn id="70" dur="750" fill="hold"/>
                                            <p:tgtEl>
                                              <p:spTgt spid="29"/>
                                            </p:tgtEl>
                                            <p:attrNameLst>
                                              <p:attrName>ppt_w</p:attrName>
                                            </p:attrNameLst>
                                          </p:cBhvr>
                                          <p:tavLst>
                                            <p:tav tm="0">
                                              <p:val>
                                                <p:fltVal val="0"/>
                                              </p:val>
                                            </p:tav>
                                            <p:tav tm="100000">
                                              <p:val>
                                                <p:strVal val="#ppt_w"/>
                                              </p:val>
                                            </p:tav>
                                          </p:tavLst>
                                        </p:anim>
                                        <p:anim calcmode="lin" valueType="num">
                                          <p:cBhvr>
                                            <p:cTn id="71" dur="750" fill="hold"/>
                                            <p:tgtEl>
                                              <p:spTgt spid="29"/>
                                            </p:tgtEl>
                                            <p:attrNameLst>
                                              <p:attrName>ppt_h</p:attrName>
                                            </p:attrNameLst>
                                          </p:cBhvr>
                                          <p:tavLst>
                                            <p:tav tm="0">
                                              <p:val>
                                                <p:fltVal val="0"/>
                                              </p:val>
                                            </p:tav>
                                            <p:tav tm="100000">
                                              <p:val>
                                                <p:strVal val="#ppt_h"/>
                                              </p:val>
                                            </p:tav>
                                          </p:tavLst>
                                        </p:anim>
                                        <p:animEffect transition="in" filter="fade">
                                          <p:cBhvr>
                                            <p:cTn id="72" dur="750"/>
                                            <p:tgtEl>
                                              <p:spTgt spid="29"/>
                                            </p:tgtEl>
                                          </p:cBhvr>
                                        </p:animEffect>
                                      </p:childTnLst>
                                    </p:cTn>
                                  </p:par>
                                  <p:par>
                                    <p:cTn id="73" presetID="53" presetClass="entr" presetSubtype="16" fill="hold" nodeType="withEffect">
                                      <p:stCondLst>
                                        <p:cond delay="13500"/>
                                      </p:stCondLst>
                                      <p:childTnLst>
                                        <p:set>
                                          <p:cBhvr>
                                            <p:cTn id="74" dur="1" fill="hold">
                                              <p:stCondLst>
                                                <p:cond delay="0"/>
                                              </p:stCondLst>
                                            </p:cTn>
                                            <p:tgtEl>
                                              <p:spTgt spid="32"/>
                                            </p:tgtEl>
                                            <p:attrNameLst>
                                              <p:attrName>style.visibility</p:attrName>
                                            </p:attrNameLst>
                                          </p:cBhvr>
                                          <p:to>
                                            <p:strVal val="visible"/>
                                          </p:to>
                                        </p:set>
                                        <p:anim calcmode="lin" valueType="num">
                                          <p:cBhvr>
                                            <p:cTn id="75" dur="750" fill="hold"/>
                                            <p:tgtEl>
                                              <p:spTgt spid="32"/>
                                            </p:tgtEl>
                                            <p:attrNameLst>
                                              <p:attrName>ppt_w</p:attrName>
                                            </p:attrNameLst>
                                          </p:cBhvr>
                                          <p:tavLst>
                                            <p:tav tm="0">
                                              <p:val>
                                                <p:fltVal val="0"/>
                                              </p:val>
                                            </p:tav>
                                            <p:tav tm="100000">
                                              <p:val>
                                                <p:strVal val="#ppt_w"/>
                                              </p:val>
                                            </p:tav>
                                          </p:tavLst>
                                        </p:anim>
                                        <p:anim calcmode="lin" valueType="num">
                                          <p:cBhvr>
                                            <p:cTn id="76" dur="750" fill="hold"/>
                                            <p:tgtEl>
                                              <p:spTgt spid="32"/>
                                            </p:tgtEl>
                                            <p:attrNameLst>
                                              <p:attrName>ppt_h</p:attrName>
                                            </p:attrNameLst>
                                          </p:cBhvr>
                                          <p:tavLst>
                                            <p:tav tm="0">
                                              <p:val>
                                                <p:fltVal val="0"/>
                                              </p:val>
                                            </p:tav>
                                            <p:tav tm="100000">
                                              <p:val>
                                                <p:strVal val="#ppt_h"/>
                                              </p:val>
                                            </p:tav>
                                          </p:tavLst>
                                        </p:anim>
                                        <p:animEffect transition="in" filter="fade">
                                          <p:cBhvr>
                                            <p:cTn id="77" dur="750"/>
                                            <p:tgtEl>
                                              <p:spTgt spid="32"/>
                                            </p:tgtEl>
                                          </p:cBhvr>
                                        </p:animEffect>
                                      </p:childTnLst>
                                    </p:cTn>
                                  </p:par>
                                  <p:par>
                                    <p:cTn id="78" presetID="53" presetClass="entr" presetSubtype="16" fill="hold" nodeType="withEffect">
                                      <p:stCondLst>
                                        <p:cond delay="14250"/>
                                      </p:stCondLst>
                                      <p:childTnLst>
                                        <p:set>
                                          <p:cBhvr>
                                            <p:cTn id="79" dur="1" fill="hold">
                                              <p:stCondLst>
                                                <p:cond delay="0"/>
                                              </p:stCondLst>
                                            </p:cTn>
                                            <p:tgtEl>
                                              <p:spTgt spid="120"/>
                                            </p:tgtEl>
                                            <p:attrNameLst>
                                              <p:attrName>style.visibility</p:attrName>
                                            </p:attrNameLst>
                                          </p:cBhvr>
                                          <p:to>
                                            <p:strVal val="visible"/>
                                          </p:to>
                                        </p:set>
                                        <p:anim calcmode="lin" valueType="num">
                                          <p:cBhvr>
                                            <p:cTn id="80" dur="500" fill="hold"/>
                                            <p:tgtEl>
                                              <p:spTgt spid="120"/>
                                            </p:tgtEl>
                                            <p:attrNameLst>
                                              <p:attrName>ppt_w</p:attrName>
                                            </p:attrNameLst>
                                          </p:cBhvr>
                                          <p:tavLst>
                                            <p:tav tm="0">
                                              <p:val>
                                                <p:fltVal val="0"/>
                                              </p:val>
                                            </p:tav>
                                            <p:tav tm="100000">
                                              <p:val>
                                                <p:strVal val="#ppt_w"/>
                                              </p:val>
                                            </p:tav>
                                          </p:tavLst>
                                        </p:anim>
                                        <p:anim calcmode="lin" valueType="num">
                                          <p:cBhvr>
                                            <p:cTn id="81" dur="500" fill="hold"/>
                                            <p:tgtEl>
                                              <p:spTgt spid="120"/>
                                            </p:tgtEl>
                                            <p:attrNameLst>
                                              <p:attrName>ppt_h</p:attrName>
                                            </p:attrNameLst>
                                          </p:cBhvr>
                                          <p:tavLst>
                                            <p:tav tm="0">
                                              <p:val>
                                                <p:fltVal val="0"/>
                                              </p:val>
                                            </p:tav>
                                            <p:tav tm="100000">
                                              <p:val>
                                                <p:strVal val="#ppt_h"/>
                                              </p:val>
                                            </p:tav>
                                          </p:tavLst>
                                        </p:anim>
                                        <p:animEffect transition="in" filter="fade">
                                          <p:cBhvr>
                                            <p:cTn id="82" dur="500"/>
                                            <p:tgtEl>
                                              <p:spTgt spid="120"/>
                                            </p:tgtEl>
                                          </p:cBhvr>
                                        </p:animEffect>
                                      </p:childTnLst>
                                    </p:cTn>
                                  </p:par>
                                  <p:par>
                                    <p:cTn id="83" presetID="8" presetClass="emph" presetSubtype="0" fill="hold" nodeType="withEffect">
                                      <p:stCondLst>
                                        <p:cond delay="14750"/>
                                      </p:stCondLst>
                                      <p:childTnLst>
                                        <p:animRot by="21600000">
                                          <p:cBhvr>
                                            <p:cTn id="84" dur="6250" fill="hold"/>
                                            <p:tgtEl>
                                              <p:spTgt spid="120"/>
                                            </p:tgtEl>
                                            <p:attrNameLst>
                                              <p:attrName>r</p:attrName>
                                            </p:attrNameLst>
                                          </p:cBhvr>
                                        </p:animRot>
                                      </p:childTnLst>
                                    </p:cTn>
                                  </p:par>
                                  <p:par>
                                    <p:cTn id="85" presetID="53" presetClass="entr" presetSubtype="16" fill="hold" nodeType="withEffect">
                                      <p:stCondLst>
                                        <p:cond delay="1475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Effect transition="in" filter="fade">
                                          <p:cBhvr>
                                            <p:cTn id="89" dur="500"/>
                                            <p:tgtEl>
                                              <p:spTgt spid="114"/>
                                            </p:tgtEl>
                                          </p:cBhvr>
                                        </p:animEffect>
                                      </p:childTnLst>
                                    </p:cTn>
                                  </p:par>
                                  <p:par>
                                    <p:cTn id="90" presetID="8" presetClass="emph" presetSubtype="0" fill="hold" nodeType="withEffect">
                                      <p:stCondLst>
                                        <p:cond delay="15250"/>
                                      </p:stCondLst>
                                      <p:childTnLst>
                                        <p:animRot by="-21600000">
                                          <p:cBhvr>
                                            <p:cTn id="91" dur="6000" fill="hold"/>
                                            <p:tgtEl>
                                              <p:spTgt spid="114"/>
                                            </p:tgtEl>
                                            <p:attrNameLst>
                                              <p:attrName>r</p:attrName>
                                            </p:attrNameLst>
                                          </p:cBhvr>
                                        </p:animRot>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grpId="0" nodeType="click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barn(inVertical)">
                                          <p:cBhvr>
                                            <p:cTn id="9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61" grpId="0" animBg="1"/>
          <p:bldP spid="103" grpId="0" animBg="1"/>
          <p:bldP spid="106" grpId="0" animBg="1"/>
          <p:bldP spid="107" grpId="0" animBg="1"/>
          <p:bldP spid="108" grpId="0" animBg="1"/>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250"/>
                                            <p:tgtEl>
                                              <p:spTgt spid="103"/>
                                            </p:tgtEl>
                                          </p:cBhvr>
                                        </p:animEffect>
                                        <p:anim calcmode="lin" valueType="num">
                                          <p:cBhvr>
                                            <p:cTn id="8" dur="1250" fill="hold"/>
                                            <p:tgtEl>
                                              <p:spTgt spid="103"/>
                                            </p:tgtEl>
                                            <p:attrNameLst>
                                              <p:attrName>ppt_x</p:attrName>
                                            </p:attrNameLst>
                                          </p:cBhvr>
                                          <p:tavLst>
                                            <p:tav tm="0">
                                              <p:val>
                                                <p:strVal val="#ppt_x"/>
                                              </p:val>
                                            </p:tav>
                                            <p:tav tm="100000">
                                              <p:val>
                                                <p:strVal val="#ppt_x"/>
                                              </p:val>
                                            </p:tav>
                                          </p:tavLst>
                                        </p:anim>
                                        <p:anim calcmode="lin" valueType="num">
                                          <p:cBhvr>
                                            <p:cTn id="9" dur="1250" fill="hold"/>
                                            <p:tgtEl>
                                              <p:spTgt spid="10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750"/>
                                      </p:stCondLst>
                                      <p:childTnLst>
                                        <p:set>
                                          <p:cBhvr>
                                            <p:cTn id="11" dur="1" fill="hold">
                                              <p:stCondLst>
                                                <p:cond delay="0"/>
                                              </p:stCondLst>
                                            </p:cTn>
                                            <p:tgtEl>
                                              <p:spTgt spid="104"/>
                                            </p:tgtEl>
                                            <p:attrNameLst>
                                              <p:attrName>style.visibility</p:attrName>
                                            </p:attrNameLst>
                                          </p:cBhvr>
                                          <p:to>
                                            <p:strVal val="visible"/>
                                          </p:to>
                                        </p:set>
                                        <p:animEffect transition="in" filter="fade">
                                          <p:cBhvr>
                                            <p:cTn id="12" dur="1000"/>
                                            <p:tgtEl>
                                              <p:spTgt spid="104"/>
                                            </p:tgtEl>
                                          </p:cBhvr>
                                        </p:animEffect>
                                        <p:anim calcmode="lin" valueType="num">
                                          <p:cBhvr>
                                            <p:cTn id="13" dur="1000" fill="hold"/>
                                            <p:tgtEl>
                                              <p:spTgt spid="104"/>
                                            </p:tgtEl>
                                            <p:attrNameLst>
                                              <p:attrName>ppt_x</p:attrName>
                                            </p:attrNameLst>
                                          </p:cBhvr>
                                          <p:tavLst>
                                            <p:tav tm="0">
                                              <p:val>
                                                <p:strVal val="#ppt_x"/>
                                              </p:val>
                                            </p:tav>
                                            <p:tav tm="100000">
                                              <p:val>
                                                <p:strVal val="#ppt_x"/>
                                              </p:val>
                                            </p:tav>
                                          </p:tavLst>
                                        </p:anim>
                                        <p:anim calcmode="lin" valueType="num">
                                          <p:cBhvr>
                                            <p:cTn id="14" dur="1000" fill="hold"/>
                                            <p:tgtEl>
                                              <p:spTgt spid="104"/>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1250"/>
                                      </p:stCondLst>
                                      <p:childTnLst>
                                        <p:set>
                                          <p:cBhvr>
                                            <p:cTn id="16" dur="1" fill="hold">
                                              <p:stCondLst>
                                                <p:cond delay="0"/>
                                              </p:stCondLst>
                                            </p:cTn>
                                            <p:tgtEl>
                                              <p:spTgt spid="105"/>
                                            </p:tgtEl>
                                            <p:attrNameLst>
                                              <p:attrName>style.visibility</p:attrName>
                                            </p:attrNameLst>
                                          </p:cBhvr>
                                          <p:to>
                                            <p:strVal val="visible"/>
                                          </p:to>
                                        </p:set>
                                        <p:animEffect transition="in" filter="fade">
                                          <p:cBhvr>
                                            <p:cTn id="17" dur="5250"/>
                                            <p:tgtEl>
                                              <p:spTgt spid="105"/>
                                            </p:tgtEl>
                                          </p:cBhvr>
                                        </p:animEffect>
                                      </p:childTnLst>
                                    </p:cTn>
                                  </p:par>
                                  <p:par>
                                    <p:cTn id="18" presetID="42" presetClass="entr" presetSubtype="0" fill="hold" grpId="0" nodeType="withEffect">
                                      <p:stCondLst>
                                        <p:cond delay="1500"/>
                                      </p:stCondLst>
                                      <p:childTnLst>
                                        <p:set>
                                          <p:cBhvr>
                                            <p:cTn id="19" dur="1" fill="hold">
                                              <p:stCondLst>
                                                <p:cond delay="0"/>
                                              </p:stCondLst>
                                            </p:cTn>
                                            <p:tgtEl>
                                              <p:spTgt spid="61"/>
                                            </p:tgtEl>
                                            <p:attrNameLst>
                                              <p:attrName>style.visibility</p:attrName>
                                            </p:attrNameLst>
                                          </p:cBhvr>
                                          <p:to>
                                            <p:strVal val="visible"/>
                                          </p:to>
                                        </p:set>
                                        <p:animEffect transition="in" filter="fade">
                                          <p:cBhvr>
                                            <p:cTn id="20" dur="3250"/>
                                            <p:tgtEl>
                                              <p:spTgt spid="61"/>
                                            </p:tgtEl>
                                          </p:cBhvr>
                                        </p:animEffect>
                                        <p:anim calcmode="lin" valueType="num">
                                          <p:cBhvr>
                                            <p:cTn id="21" dur="3250" fill="hold"/>
                                            <p:tgtEl>
                                              <p:spTgt spid="61"/>
                                            </p:tgtEl>
                                            <p:attrNameLst>
                                              <p:attrName>ppt_x</p:attrName>
                                            </p:attrNameLst>
                                          </p:cBhvr>
                                          <p:tavLst>
                                            <p:tav tm="0">
                                              <p:val>
                                                <p:strVal val="#ppt_x"/>
                                              </p:val>
                                            </p:tav>
                                            <p:tav tm="100000">
                                              <p:val>
                                                <p:strVal val="#ppt_x"/>
                                              </p:val>
                                            </p:tav>
                                          </p:tavLst>
                                        </p:anim>
                                        <p:anim calcmode="lin" valueType="num">
                                          <p:cBhvr>
                                            <p:cTn id="22" dur="3250" fill="hold"/>
                                            <p:tgtEl>
                                              <p:spTgt spid="61"/>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2000"/>
                                      </p:stCondLst>
                                      <p:childTnLst>
                                        <p:set>
                                          <p:cBhvr>
                                            <p:cTn id="24" dur="1" fill="hold">
                                              <p:stCondLst>
                                                <p:cond delay="0"/>
                                              </p:stCondLst>
                                            </p:cTn>
                                            <p:tgtEl>
                                              <p:spTgt spid="108"/>
                                            </p:tgtEl>
                                            <p:attrNameLst>
                                              <p:attrName>style.visibility</p:attrName>
                                            </p:attrNameLst>
                                          </p:cBhvr>
                                          <p:to>
                                            <p:strVal val="visible"/>
                                          </p:to>
                                        </p:set>
                                        <p:animEffect transition="in" filter="fade">
                                          <p:cBhvr>
                                            <p:cTn id="25" dur="4000"/>
                                            <p:tgtEl>
                                              <p:spTgt spid="108"/>
                                            </p:tgtEl>
                                          </p:cBhvr>
                                        </p:animEffect>
                                        <p:anim calcmode="lin" valueType="num">
                                          <p:cBhvr>
                                            <p:cTn id="26" dur="4000" fill="hold"/>
                                            <p:tgtEl>
                                              <p:spTgt spid="108"/>
                                            </p:tgtEl>
                                            <p:attrNameLst>
                                              <p:attrName>ppt_x</p:attrName>
                                            </p:attrNameLst>
                                          </p:cBhvr>
                                          <p:tavLst>
                                            <p:tav tm="0">
                                              <p:val>
                                                <p:strVal val="#ppt_x"/>
                                              </p:val>
                                            </p:tav>
                                            <p:tav tm="100000">
                                              <p:val>
                                                <p:strVal val="#ppt_x"/>
                                              </p:val>
                                            </p:tav>
                                          </p:tavLst>
                                        </p:anim>
                                        <p:anim calcmode="lin" valueType="num">
                                          <p:cBhvr>
                                            <p:cTn id="27" dur="4000" fill="hold"/>
                                            <p:tgtEl>
                                              <p:spTgt spid="10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2250"/>
                                      </p:stCondLst>
                                      <p:childTnLst>
                                        <p:set>
                                          <p:cBhvr>
                                            <p:cTn id="29" dur="1" fill="hold">
                                              <p:stCondLst>
                                                <p:cond delay="0"/>
                                              </p:stCondLst>
                                            </p:cTn>
                                            <p:tgtEl>
                                              <p:spTgt spid="106"/>
                                            </p:tgtEl>
                                            <p:attrNameLst>
                                              <p:attrName>style.visibility</p:attrName>
                                            </p:attrNameLst>
                                          </p:cBhvr>
                                          <p:to>
                                            <p:strVal val="visible"/>
                                          </p:to>
                                        </p:set>
                                        <p:animEffect transition="in" filter="fade">
                                          <p:cBhvr>
                                            <p:cTn id="30" dur="5000"/>
                                            <p:tgtEl>
                                              <p:spTgt spid="106"/>
                                            </p:tgtEl>
                                          </p:cBhvr>
                                        </p:animEffect>
                                        <p:anim calcmode="lin" valueType="num">
                                          <p:cBhvr>
                                            <p:cTn id="31" dur="5000" fill="hold"/>
                                            <p:tgtEl>
                                              <p:spTgt spid="106"/>
                                            </p:tgtEl>
                                            <p:attrNameLst>
                                              <p:attrName>ppt_x</p:attrName>
                                            </p:attrNameLst>
                                          </p:cBhvr>
                                          <p:tavLst>
                                            <p:tav tm="0">
                                              <p:val>
                                                <p:strVal val="#ppt_x"/>
                                              </p:val>
                                            </p:tav>
                                            <p:tav tm="100000">
                                              <p:val>
                                                <p:strVal val="#ppt_x"/>
                                              </p:val>
                                            </p:tav>
                                          </p:tavLst>
                                        </p:anim>
                                        <p:anim calcmode="lin" valueType="num">
                                          <p:cBhvr>
                                            <p:cTn id="32" dur="5000" fill="hold"/>
                                            <p:tgtEl>
                                              <p:spTgt spid="106"/>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3000"/>
                                      </p:stCondLst>
                                      <p:childTnLst>
                                        <p:set>
                                          <p:cBhvr>
                                            <p:cTn id="34" dur="1" fill="hold">
                                              <p:stCondLst>
                                                <p:cond delay="0"/>
                                              </p:stCondLst>
                                            </p:cTn>
                                            <p:tgtEl>
                                              <p:spTgt spid="107"/>
                                            </p:tgtEl>
                                            <p:attrNameLst>
                                              <p:attrName>style.visibility</p:attrName>
                                            </p:attrNameLst>
                                          </p:cBhvr>
                                          <p:to>
                                            <p:strVal val="visible"/>
                                          </p:to>
                                        </p:set>
                                        <p:animEffect transition="in" filter="fade">
                                          <p:cBhvr>
                                            <p:cTn id="35" dur="5500"/>
                                            <p:tgtEl>
                                              <p:spTgt spid="107"/>
                                            </p:tgtEl>
                                          </p:cBhvr>
                                        </p:animEffect>
                                        <p:anim calcmode="lin" valueType="num">
                                          <p:cBhvr>
                                            <p:cTn id="36" dur="5500" fill="hold"/>
                                            <p:tgtEl>
                                              <p:spTgt spid="107"/>
                                            </p:tgtEl>
                                            <p:attrNameLst>
                                              <p:attrName>ppt_x</p:attrName>
                                            </p:attrNameLst>
                                          </p:cBhvr>
                                          <p:tavLst>
                                            <p:tav tm="0">
                                              <p:val>
                                                <p:strVal val="#ppt_x"/>
                                              </p:val>
                                            </p:tav>
                                            <p:tav tm="100000">
                                              <p:val>
                                                <p:strVal val="#ppt_x"/>
                                              </p:val>
                                            </p:tav>
                                          </p:tavLst>
                                        </p:anim>
                                        <p:anim calcmode="lin" valueType="num">
                                          <p:cBhvr>
                                            <p:cTn id="37" dur="5500" fill="hold"/>
                                            <p:tgtEl>
                                              <p:spTgt spid="107"/>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7250"/>
                                      </p:stCondLst>
                                      <p:childTnLst>
                                        <p:set>
                                          <p:cBhvr>
                                            <p:cTn id="39" dur="1" fill="hold">
                                              <p:stCondLst>
                                                <p:cond delay="0"/>
                                              </p:stCondLst>
                                            </p:cTn>
                                            <p:tgtEl>
                                              <p:spTgt spid="67"/>
                                            </p:tgtEl>
                                            <p:attrNameLst>
                                              <p:attrName>style.visibility</p:attrName>
                                            </p:attrNameLst>
                                          </p:cBhvr>
                                          <p:to>
                                            <p:strVal val="visible"/>
                                          </p:to>
                                        </p:set>
                                        <p:animEffect transition="in" filter="fade">
                                          <p:cBhvr>
                                            <p:cTn id="40" dur="1000"/>
                                            <p:tgtEl>
                                              <p:spTgt spid="67"/>
                                            </p:tgtEl>
                                          </p:cBhvr>
                                        </p:animEffect>
                                        <p:anim calcmode="lin" valueType="num">
                                          <p:cBhvr>
                                            <p:cTn id="41" dur="1000" fill="hold"/>
                                            <p:tgtEl>
                                              <p:spTgt spid="67"/>
                                            </p:tgtEl>
                                            <p:attrNameLst>
                                              <p:attrName>ppt_x</p:attrName>
                                            </p:attrNameLst>
                                          </p:cBhvr>
                                          <p:tavLst>
                                            <p:tav tm="0">
                                              <p:val>
                                                <p:strVal val="#ppt_x"/>
                                              </p:val>
                                            </p:tav>
                                            <p:tav tm="100000">
                                              <p:val>
                                                <p:strVal val="#ppt_x"/>
                                              </p:val>
                                            </p:tav>
                                          </p:tavLst>
                                        </p:anim>
                                        <p:anim calcmode="lin" valueType="num">
                                          <p:cBhvr>
                                            <p:cTn id="42" dur="1000" fill="hold"/>
                                            <p:tgtEl>
                                              <p:spTgt spid="67"/>
                                            </p:tgtEl>
                                            <p:attrNameLst>
                                              <p:attrName>ppt_y</p:attrName>
                                            </p:attrNameLst>
                                          </p:cBhvr>
                                          <p:tavLst>
                                            <p:tav tm="0">
                                              <p:val>
                                                <p:strVal val="#ppt_y-.1"/>
                                              </p:val>
                                            </p:tav>
                                            <p:tav tm="100000">
                                              <p:val>
                                                <p:strVal val="#ppt_y"/>
                                              </p:val>
                                            </p:tav>
                                          </p:tavLst>
                                        </p:anim>
                                      </p:childTnLst>
                                    </p:cTn>
                                  </p:par>
                                  <p:par>
                                    <p:cTn id="43" presetID="10" presetClass="entr" presetSubtype="0" fill="hold" nodeType="withEffect">
                                      <p:stCondLst>
                                        <p:cond delay="8250"/>
                                      </p:stCondLst>
                                      <p:childTnLst>
                                        <p:set>
                                          <p:cBhvr>
                                            <p:cTn id="44" dur="1" fill="hold">
                                              <p:stCondLst>
                                                <p:cond delay="0"/>
                                              </p:stCondLst>
                                            </p:cTn>
                                            <p:tgtEl>
                                              <p:spTgt spid="126"/>
                                            </p:tgtEl>
                                            <p:attrNameLst>
                                              <p:attrName>style.visibility</p:attrName>
                                            </p:attrNameLst>
                                          </p:cBhvr>
                                          <p:to>
                                            <p:strVal val="visible"/>
                                          </p:to>
                                        </p:set>
                                        <p:animEffect transition="in" filter="fade">
                                          <p:cBhvr>
                                            <p:cTn id="45" dur="250"/>
                                            <p:tgtEl>
                                              <p:spTgt spid="126"/>
                                            </p:tgtEl>
                                          </p:cBhvr>
                                        </p:animEffect>
                                      </p:childTnLst>
                                    </p:cTn>
                                  </p:par>
                                  <p:par>
                                    <p:cTn id="46" presetID="42" presetClass="path" presetSubtype="0" accel="50000" fill="hold" nodeType="withEffect">
                                      <p:stCondLst>
                                        <p:cond delay="8250"/>
                                      </p:stCondLst>
                                      <p:childTnLst>
                                        <p:animMotion origin="layout" path="M 0.0207 0.1007 L -1.45833E-6 2.59259E-6 " pathEditMode="relative" rAng="0" ptsTypes="AA">
                                          <p:cBhvr>
                                            <p:cTn id="47" dur="1000" fill="hold"/>
                                            <p:tgtEl>
                                              <p:spTgt spid="126"/>
                                            </p:tgtEl>
                                            <p:attrNameLst>
                                              <p:attrName>ppt_x</p:attrName>
                                              <p:attrName>ppt_y</p:attrName>
                                            </p:attrNameLst>
                                          </p:cBhvr>
                                          <p:rCtr x="-1159" y="-4699"/>
                                        </p:animMotion>
                                      </p:childTnLst>
                                    </p:cTn>
                                  </p:par>
                                  <p:par>
                                    <p:cTn id="48" presetID="8" presetClass="emph" presetSubtype="0" fill="hold" nodeType="withEffect">
                                      <p:stCondLst>
                                        <p:cond delay="9300"/>
                                      </p:stCondLst>
                                      <p:childTnLst>
                                        <p:animRot by="43200000">
                                          <p:cBhvr>
                                            <p:cTn id="49" dur="11500" fill="hold"/>
                                            <p:tgtEl>
                                              <p:spTgt spid="126"/>
                                            </p:tgtEl>
                                            <p:attrNameLst>
                                              <p:attrName>r</p:attrName>
                                            </p:attrNameLst>
                                          </p:cBhvr>
                                        </p:animRot>
                                      </p:childTnLst>
                                    </p:cTn>
                                  </p:par>
                                  <p:par>
                                    <p:cTn id="50" presetID="22" presetClass="entr" presetSubtype="2" fill="hold" nodeType="withEffect">
                                      <p:stCondLst>
                                        <p:cond delay="9250"/>
                                      </p:stCondLst>
                                      <p:childTnLst>
                                        <p:set>
                                          <p:cBhvr>
                                            <p:cTn id="51" dur="1" fill="hold">
                                              <p:stCondLst>
                                                <p:cond delay="0"/>
                                              </p:stCondLst>
                                            </p:cTn>
                                            <p:tgtEl>
                                              <p:spTgt spid="74"/>
                                            </p:tgtEl>
                                            <p:attrNameLst>
                                              <p:attrName>style.visibility</p:attrName>
                                            </p:attrNameLst>
                                          </p:cBhvr>
                                          <p:to>
                                            <p:strVal val="visible"/>
                                          </p:to>
                                        </p:set>
                                        <p:animEffect transition="in" filter="wipe(right)">
                                          <p:cBhvr>
                                            <p:cTn id="52" dur="1250"/>
                                            <p:tgtEl>
                                              <p:spTgt spid="74"/>
                                            </p:tgtEl>
                                          </p:cBhvr>
                                        </p:animEffect>
                                      </p:childTnLst>
                                    </p:cTn>
                                  </p:par>
                                  <p:par>
                                    <p:cTn id="53" presetID="53" presetClass="entr" presetSubtype="16" fill="hold" nodeType="withEffect">
                                      <p:stCondLst>
                                        <p:cond delay="10500"/>
                                      </p:stCondLst>
                                      <p:childTnLst>
                                        <p:set>
                                          <p:cBhvr>
                                            <p:cTn id="54" dur="1" fill="hold">
                                              <p:stCondLst>
                                                <p:cond delay="0"/>
                                              </p:stCondLst>
                                            </p:cTn>
                                            <p:tgtEl>
                                              <p:spTgt spid="19"/>
                                            </p:tgtEl>
                                            <p:attrNameLst>
                                              <p:attrName>style.visibility</p:attrName>
                                            </p:attrNameLst>
                                          </p:cBhvr>
                                          <p:to>
                                            <p:strVal val="visible"/>
                                          </p:to>
                                        </p:set>
                                        <p:anim calcmode="lin" valueType="num">
                                          <p:cBhvr>
                                            <p:cTn id="55" dur="750" fill="hold"/>
                                            <p:tgtEl>
                                              <p:spTgt spid="19"/>
                                            </p:tgtEl>
                                            <p:attrNameLst>
                                              <p:attrName>ppt_w</p:attrName>
                                            </p:attrNameLst>
                                          </p:cBhvr>
                                          <p:tavLst>
                                            <p:tav tm="0">
                                              <p:val>
                                                <p:fltVal val="0"/>
                                              </p:val>
                                            </p:tav>
                                            <p:tav tm="100000">
                                              <p:val>
                                                <p:strVal val="#ppt_w"/>
                                              </p:val>
                                            </p:tav>
                                          </p:tavLst>
                                        </p:anim>
                                        <p:anim calcmode="lin" valueType="num">
                                          <p:cBhvr>
                                            <p:cTn id="56" dur="750" fill="hold"/>
                                            <p:tgtEl>
                                              <p:spTgt spid="19"/>
                                            </p:tgtEl>
                                            <p:attrNameLst>
                                              <p:attrName>ppt_h</p:attrName>
                                            </p:attrNameLst>
                                          </p:cBhvr>
                                          <p:tavLst>
                                            <p:tav tm="0">
                                              <p:val>
                                                <p:fltVal val="0"/>
                                              </p:val>
                                            </p:tav>
                                            <p:tav tm="100000">
                                              <p:val>
                                                <p:strVal val="#ppt_h"/>
                                              </p:val>
                                            </p:tav>
                                          </p:tavLst>
                                        </p:anim>
                                        <p:animEffect transition="in" filter="fade">
                                          <p:cBhvr>
                                            <p:cTn id="57" dur="750"/>
                                            <p:tgtEl>
                                              <p:spTgt spid="19"/>
                                            </p:tgtEl>
                                          </p:cBhvr>
                                        </p:animEffect>
                                      </p:childTnLst>
                                    </p:cTn>
                                  </p:par>
                                  <p:par>
                                    <p:cTn id="58" presetID="53" presetClass="entr" presetSubtype="16" fill="hold" nodeType="withEffect">
                                      <p:stCondLst>
                                        <p:cond delay="11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Effect transition="in" filter="fade">
                                          <p:cBhvr>
                                            <p:cTn id="62" dur="750"/>
                                            <p:tgtEl>
                                              <p:spTgt spid="22"/>
                                            </p:tgtEl>
                                          </p:cBhvr>
                                        </p:animEffect>
                                      </p:childTnLst>
                                    </p:cTn>
                                  </p:par>
                                  <p:par>
                                    <p:cTn id="63" presetID="53" presetClass="entr" presetSubtype="16" fill="hold" nodeType="withEffect">
                                      <p:stCondLst>
                                        <p:cond delay="12000"/>
                                      </p:stCondLst>
                                      <p:childTnLst>
                                        <p:set>
                                          <p:cBhvr>
                                            <p:cTn id="64" dur="1" fill="hold">
                                              <p:stCondLst>
                                                <p:cond delay="0"/>
                                              </p:stCondLst>
                                            </p:cTn>
                                            <p:tgtEl>
                                              <p:spTgt spid="25"/>
                                            </p:tgtEl>
                                            <p:attrNameLst>
                                              <p:attrName>style.visibility</p:attrName>
                                            </p:attrNameLst>
                                          </p:cBhvr>
                                          <p:to>
                                            <p:strVal val="visible"/>
                                          </p:to>
                                        </p:set>
                                        <p:anim calcmode="lin" valueType="num">
                                          <p:cBhvr>
                                            <p:cTn id="65" dur="750" fill="hold"/>
                                            <p:tgtEl>
                                              <p:spTgt spid="25"/>
                                            </p:tgtEl>
                                            <p:attrNameLst>
                                              <p:attrName>ppt_w</p:attrName>
                                            </p:attrNameLst>
                                          </p:cBhvr>
                                          <p:tavLst>
                                            <p:tav tm="0">
                                              <p:val>
                                                <p:fltVal val="0"/>
                                              </p:val>
                                            </p:tav>
                                            <p:tav tm="100000">
                                              <p:val>
                                                <p:strVal val="#ppt_w"/>
                                              </p:val>
                                            </p:tav>
                                          </p:tavLst>
                                        </p:anim>
                                        <p:anim calcmode="lin" valueType="num">
                                          <p:cBhvr>
                                            <p:cTn id="66" dur="750" fill="hold"/>
                                            <p:tgtEl>
                                              <p:spTgt spid="25"/>
                                            </p:tgtEl>
                                            <p:attrNameLst>
                                              <p:attrName>ppt_h</p:attrName>
                                            </p:attrNameLst>
                                          </p:cBhvr>
                                          <p:tavLst>
                                            <p:tav tm="0">
                                              <p:val>
                                                <p:fltVal val="0"/>
                                              </p:val>
                                            </p:tav>
                                            <p:tav tm="100000">
                                              <p:val>
                                                <p:strVal val="#ppt_h"/>
                                              </p:val>
                                            </p:tav>
                                          </p:tavLst>
                                        </p:anim>
                                        <p:animEffect transition="in" filter="fade">
                                          <p:cBhvr>
                                            <p:cTn id="67" dur="750"/>
                                            <p:tgtEl>
                                              <p:spTgt spid="25"/>
                                            </p:tgtEl>
                                          </p:cBhvr>
                                        </p:animEffect>
                                      </p:childTnLst>
                                    </p:cTn>
                                  </p:par>
                                  <p:par>
                                    <p:cTn id="68" presetID="53" presetClass="entr" presetSubtype="16" fill="hold" nodeType="withEffect">
                                      <p:stCondLst>
                                        <p:cond delay="12750"/>
                                      </p:stCondLst>
                                      <p:childTnLst>
                                        <p:set>
                                          <p:cBhvr>
                                            <p:cTn id="69" dur="1" fill="hold">
                                              <p:stCondLst>
                                                <p:cond delay="0"/>
                                              </p:stCondLst>
                                            </p:cTn>
                                            <p:tgtEl>
                                              <p:spTgt spid="29"/>
                                            </p:tgtEl>
                                            <p:attrNameLst>
                                              <p:attrName>style.visibility</p:attrName>
                                            </p:attrNameLst>
                                          </p:cBhvr>
                                          <p:to>
                                            <p:strVal val="visible"/>
                                          </p:to>
                                        </p:set>
                                        <p:anim calcmode="lin" valueType="num">
                                          <p:cBhvr>
                                            <p:cTn id="70" dur="750" fill="hold"/>
                                            <p:tgtEl>
                                              <p:spTgt spid="29"/>
                                            </p:tgtEl>
                                            <p:attrNameLst>
                                              <p:attrName>ppt_w</p:attrName>
                                            </p:attrNameLst>
                                          </p:cBhvr>
                                          <p:tavLst>
                                            <p:tav tm="0">
                                              <p:val>
                                                <p:fltVal val="0"/>
                                              </p:val>
                                            </p:tav>
                                            <p:tav tm="100000">
                                              <p:val>
                                                <p:strVal val="#ppt_w"/>
                                              </p:val>
                                            </p:tav>
                                          </p:tavLst>
                                        </p:anim>
                                        <p:anim calcmode="lin" valueType="num">
                                          <p:cBhvr>
                                            <p:cTn id="71" dur="750" fill="hold"/>
                                            <p:tgtEl>
                                              <p:spTgt spid="29"/>
                                            </p:tgtEl>
                                            <p:attrNameLst>
                                              <p:attrName>ppt_h</p:attrName>
                                            </p:attrNameLst>
                                          </p:cBhvr>
                                          <p:tavLst>
                                            <p:tav tm="0">
                                              <p:val>
                                                <p:fltVal val="0"/>
                                              </p:val>
                                            </p:tav>
                                            <p:tav tm="100000">
                                              <p:val>
                                                <p:strVal val="#ppt_h"/>
                                              </p:val>
                                            </p:tav>
                                          </p:tavLst>
                                        </p:anim>
                                        <p:animEffect transition="in" filter="fade">
                                          <p:cBhvr>
                                            <p:cTn id="72" dur="750"/>
                                            <p:tgtEl>
                                              <p:spTgt spid="29"/>
                                            </p:tgtEl>
                                          </p:cBhvr>
                                        </p:animEffect>
                                      </p:childTnLst>
                                    </p:cTn>
                                  </p:par>
                                  <p:par>
                                    <p:cTn id="73" presetID="53" presetClass="entr" presetSubtype="16" fill="hold" nodeType="withEffect">
                                      <p:stCondLst>
                                        <p:cond delay="13500"/>
                                      </p:stCondLst>
                                      <p:childTnLst>
                                        <p:set>
                                          <p:cBhvr>
                                            <p:cTn id="74" dur="1" fill="hold">
                                              <p:stCondLst>
                                                <p:cond delay="0"/>
                                              </p:stCondLst>
                                            </p:cTn>
                                            <p:tgtEl>
                                              <p:spTgt spid="32"/>
                                            </p:tgtEl>
                                            <p:attrNameLst>
                                              <p:attrName>style.visibility</p:attrName>
                                            </p:attrNameLst>
                                          </p:cBhvr>
                                          <p:to>
                                            <p:strVal val="visible"/>
                                          </p:to>
                                        </p:set>
                                        <p:anim calcmode="lin" valueType="num">
                                          <p:cBhvr>
                                            <p:cTn id="75" dur="750" fill="hold"/>
                                            <p:tgtEl>
                                              <p:spTgt spid="32"/>
                                            </p:tgtEl>
                                            <p:attrNameLst>
                                              <p:attrName>ppt_w</p:attrName>
                                            </p:attrNameLst>
                                          </p:cBhvr>
                                          <p:tavLst>
                                            <p:tav tm="0">
                                              <p:val>
                                                <p:fltVal val="0"/>
                                              </p:val>
                                            </p:tav>
                                            <p:tav tm="100000">
                                              <p:val>
                                                <p:strVal val="#ppt_w"/>
                                              </p:val>
                                            </p:tav>
                                          </p:tavLst>
                                        </p:anim>
                                        <p:anim calcmode="lin" valueType="num">
                                          <p:cBhvr>
                                            <p:cTn id="76" dur="750" fill="hold"/>
                                            <p:tgtEl>
                                              <p:spTgt spid="32"/>
                                            </p:tgtEl>
                                            <p:attrNameLst>
                                              <p:attrName>ppt_h</p:attrName>
                                            </p:attrNameLst>
                                          </p:cBhvr>
                                          <p:tavLst>
                                            <p:tav tm="0">
                                              <p:val>
                                                <p:fltVal val="0"/>
                                              </p:val>
                                            </p:tav>
                                            <p:tav tm="100000">
                                              <p:val>
                                                <p:strVal val="#ppt_h"/>
                                              </p:val>
                                            </p:tav>
                                          </p:tavLst>
                                        </p:anim>
                                        <p:animEffect transition="in" filter="fade">
                                          <p:cBhvr>
                                            <p:cTn id="77" dur="750"/>
                                            <p:tgtEl>
                                              <p:spTgt spid="32"/>
                                            </p:tgtEl>
                                          </p:cBhvr>
                                        </p:animEffect>
                                      </p:childTnLst>
                                    </p:cTn>
                                  </p:par>
                                  <p:par>
                                    <p:cTn id="78" presetID="53" presetClass="entr" presetSubtype="16" fill="hold" nodeType="withEffect">
                                      <p:stCondLst>
                                        <p:cond delay="14250"/>
                                      </p:stCondLst>
                                      <p:childTnLst>
                                        <p:set>
                                          <p:cBhvr>
                                            <p:cTn id="79" dur="1" fill="hold">
                                              <p:stCondLst>
                                                <p:cond delay="0"/>
                                              </p:stCondLst>
                                            </p:cTn>
                                            <p:tgtEl>
                                              <p:spTgt spid="120"/>
                                            </p:tgtEl>
                                            <p:attrNameLst>
                                              <p:attrName>style.visibility</p:attrName>
                                            </p:attrNameLst>
                                          </p:cBhvr>
                                          <p:to>
                                            <p:strVal val="visible"/>
                                          </p:to>
                                        </p:set>
                                        <p:anim calcmode="lin" valueType="num">
                                          <p:cBhvr>
                                            <p:cTn id="80" dur="500" fill="hold"/>
                                            <p:tgtEl>
                                              <p:spTgt spid="120"/>
                                            </p:tgtEl>
                                            <p:attrNameLst>
                                              <p:attrName>ppt_w</p:attrName>
                                            </p:attrNameLst>
                                          </p:cBhvr>
                                          <p:tavLst>
                                            <p:tav tm="0">
                                              <p:val>
                                                <p:fltVal val="0"/>
                                              </p:val>
                                            </p:tav>
                                            <p:tav tm="100000">
                                              <p:val>
                                                <p:strVal val="#ppt_w"/>
                                              </p:val>
                                            </p:tav>
                                          </p:tavLst>
                                        </p:anim>
                                        <p:anim calcmode="lin" valueType="num">
                                          <p:cBhvr>
                                            <p:cTn id="81" dur="500" fill="hold"/>
                                            <p:tgtEl>
                                              <p:spTgt spid="120"/>
                                            </p:tgtEl>
                                            <p:attrNameLst>
                                              <p:attrName>ppt_h</p:attrName>
                                            </p:attrNameLst>
                                          </p:cBhvr>
                                          <p:tavLst>
                                            <p:tav tm="0">
                                              <p:val>
                                                <p:fltVal val="0"/>
                                              </p:val>
                                            </p:tav>
                                            <p:tav tm="100000">
                                              <p:val>
                                                <p:strVal val="#ppt_h"/>
                                              </p:val>
                                            </p:tav>
                                          </p:tavLst>
                                        </p:anim>
                                        <p:animEffect transition="in" filter="fade">
                                          <p:cBhvr>
                                            <p:cTn id="82" dur="500"/>
                                            <p:tgtEl>
                                              <p:spTgt spid="120"/>
                                            </p:tgtEl>
                                          </p:cBhvr>
                                        </p:animEffect>
                                      </p:childTnLst>
                                    </p:cTn>
                                  </p:par>
                                  <p:par>
                                    <p:cTn id="83" presetID="8" presetClass="emph" presetSubtype="0" fill="hold" nodeType="withEffect">
                                      <p:stCondLst>
                                        <p:cond delay="14750"/>
                                      </p:stCondLst>
                                      <p:childTnLst>
                                        <p:animRot by="21600000">
                                          <p:cBhvr>
                                            <p:cTn id="84" dur="6250" fill="hold"/>
                                            <p:tgtEl>
                                              <p:spTgt spid="120"/>
                                            </p:tgtEl>
                                            <p:attrNameLst>
                                              <p:attrName>r</p:attrName>
                                            </p:attrNameLst>
                                          </p:cBhvr>
                                        </p:animRot>
                                      </p:childTnLst>
                                    </p:cTn>
                                  </p:par>
                                  <p:par>
                                    <p:cTn id="85" presetID="53" presetClass="entr" presetSubtype="16" fill="hold" nodeType="withEffect">
                                      <p:stCondLst>
                                        <p:cond delay="1475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Effect transition="in" filter="fade">
                                          <p:cBhvr>
                                            <p:cTn id="89" dur="500"/>
                                            <p:tgtEl>
                                              <p:spTgt spid="114"/>
                                            </p:tgtEl>
                                          </p:cBhvr>
                                        </p:animEffect>
                                      </p:childTnLst>
                                    </p:cTn>
                                  </p:par>
                                  <p:par>
                                    <p:cTn id="90" presetID="8" presetClass="emph" presetSubtype="0" fill="hold" nodeType="withEffect">
                                      <p:stCondLst>
                                        <p:cond delay="15250"/>
                                      </p:stCondLst>
                                      <p:childTnLst>
                                        <p:animRot by="-21600000">
                                          <p:cBhvr>
                                            <p:cTn id="91" dur="6000" fill="hold"/>
                                            <p:tgtEl>
                                              <p:spTgt spid="114"/>
                                            </p:tgtEl>
                                            <p:attrNameLst>
                                              <p:attrName>r</p:attrName>
                                            </p:attrNameLst>
                                          </p:cBhvr>
                                        </p:animRot>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grpId="0" nodeType="click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barn(inVertical)">
                                          <p:cBhvr>
                                            <p:cTn id="9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61" grpId="0" animBg="1"/>
          <p:bldP spid="103" grpId="0" animBg="1"/>
          <p:bldP spid="106" grpId="0" animBg="1"/>
          <p:bldP spid="107" grpId="0" animBg="1"/>
          <p:bldP spid="108" grpId="0" animBg="1"/>
          <p:bldP spid="4"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矩形 100"/>
          <p:cNvSpPr/>
          <p:nvPr/>
        </p:nvSpPr>
        <p:spPr>
          <a:xfrm>
            <a:off x="0" y="0"/>
            <a:ext cx="5832389"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2" name="椭圆 1"/>
          <p:cNvSpPr/>
          <p:nvPr/>
        </p:nvSpPr>
        <p:spPr>
          <a:xfrm>
            <a:off x="1110231" y="1226561"/>
            <a:ext cx="4118464" cy="4118464"/>
          </a:xfrm>
          <a:prstGeom prst="ellipse">
            <a:avLst/>
          </a:prstGeom>
          <a:solidFill>
            <a:schemeClr val="bg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102" name="椭圆 101"/>
          <p:cNvSpPr/>
          <p:nvPr/>
        </p:nvSpPr>
        <p:spPr>
          <a:xfrm>
            <a:off x="1003138" y="1131824"/>
            <a:ext cx="4334981" cy="4334981"/>
          </a:xfrm>
          <a:prstGeom prst="ellipse">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grpSp>
        <p:nvGrpSpPr>
          <p:cNvPr id="3" name="组合 2"/>
          <p:cNvGrpSpPr/>
          <p:nvPr/>
        </p:nvGrpSpPr>
        <p:grpSpPr>
          <a:xfrm>
            <a:off x="602654" y="1585446"/>
            <a:ext cx="1382735" cy="1382735"/>
            <a:chOff x="5533163" y="1969001"/>
            <a:chExt cx="1382734" cy="1382734"/>
          </a:xfrm>
          <a:effectLst>
            <a:outerShdw blurRad="228600" dist="165100" dir="5400000" sx="86000" sy="86000" algn="ctr" rotWithShape="0">
              <a:srgbClr val="000000">
                <a:alpha val="39000"/>
              </a:srgbClr>
            </a:outerShdw>
          </a:effectLst>
        </p:grpSpPr>
        <p:sp>
          <p:nvSpPr>
            <p:cNvPr id="4" name="椭圆 3"/>
            <p:cNvSpPr/>
            <p:nvPr/>
          </p:nvSpPr>
          <p:spPr>
            <a:xfrm>
              <a:off x="5533163" y="1969001"/>
              <a:ext cx="1382734" cy="1382734"/>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595265" y="2031103"/>
              <a:ext cx="1258530" cy="1258530"/>
            </a:xfrm>
            <a:prstGeom prst="ellipse">
              <a:avLst/>
            </a:prstGeom>
            <a:solidFill>
              <a:srgbClr val="FFC000"/>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2003355" y="3558746"/>
            <a:ext cx="2282475" cy="1115324"/>
            <a:chOff x="7537940" y="4525221"/>
            <a:chExt cx="3329353" cy="1626877"/>
          </a:xfrm>
        </p:grpSpPr>
        <p:grpSp>
          <p:nvGrpSpPr>
            <p:cNvPr id="19" name="组合 18"/>
            <p:cNvGrpSpPr/>
            <p:nvPr/>
          </p:nvGrpSpPr>
          <p:grpSpPr>
            <a:xfrm>
              <a:off x="7821038" y="4936787"/>
              <a:ext cx="1021405" cy="1215311"/>
              <a:chOff x="7821038" y="4936787"/>
              <a:chExt cx="1021405" cy="1215311"/>
            </a:xfrm>
          </p:grpSpPr>
          <p:sp>
            <p:nvSpPr>
              <p:cNvPr id="46" name="矩形 45"/>
              <p:cNvSpPr/>
              <p:nvPr/>
            </p:nvSpPr>
            <p:spPr>
              <a:xfrm>
                <a:off x="8285598" y="5405959"/>
                <a:ext cx="128954" cy="715108"/>
              </a:xfrm>
              <a:prstGeom prst="rect">
                <a:avLst/>
              </a:pr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圆角矩形 46"/>
              <p:cNvSpPr/>
              <p:nvPr/>
            </p:nvSpPr>
            <p:spPr>
              <a:xfrm>
                <a:off x="7924800" y="4938408"/>
                <a:ext cx="907916" cy="666346"/>
              </a:xfrm>
              <a:prstGeom prst="roundRect">
                <a:avLst>
                  <a:gd name="adj" fmla="val 50000"/>
                </a:avLst>
              </a:prstGeom>
              <a:solidFill>
                <a:srgbClr val="FDD52B"/>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p:nvPr/>
            </p:nvSpPr>
            <p:spPr>
              <a:xfrm rot="3099031">
                <a:off x="7850430" y="5784440"/>
                <a:ext cx="491860" cy="243455"/>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rot="18500969" flipH="1">
                <a:off x="8342800" y="5772717"/>
                <a:ext cx="491860" cy="243455"/>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圆角矩形 49"/>
              <p:cNvSpPr/>
              <p:nvPr/>
            </p:nvSpPr>
            <p:spPr>
              <a:xfrm>
                <a:off x="7821038" y="4936787"/>
                <a:ext cx="1021405" cy="666346"/>
              </a:xfrm>
              <a:custGeom>
                <a:avLst/>
                <a:gdLst>
                  <a:gd name="connsiteX0" fmla="*/ 0 w 1021405"/>
                  <a:gd name="connsiteY0" fmla="*/ 333173 h 666346"/>
                  <a:gd name="connsiteX1" fmla="*/ 333173 w 1021405"/>
                  <a:gd name="connsiteY1" fmla="*/ 0 h 666346"/>
                  <a:gd name="connsiteX2" fmla="*/ 688232 w 1021405"/>
                  <a:gd name="connsiteY2" fmla="*/ 0 h 666346"/>
                  <a:gd name="connsiteX3" fmla="*/ 1021405 w 1021405"/>
                  <a:gd name="connsiteY3" fmla="*/ 333173 h 666346"/>
                  <a:gd name="connsiteX4" fmla="*/ 1021405 w 1021405"/>
                  <a:gd name="connsiteY4" fmla="*/ 333173 h 666346"/>
                  <a:gd name="connsiteX5" fmla="*/ 688232 w 1021405"/>
                  <a:gd name="connsiteY5" fmla="*/ 666346 h 666346"/>
                  <a:gd name="connsiteX6" fmla="*/ 333173 w 1021405"/>
                  <a:gd name="connsiteY6" fmla="*/ 666346 h 666346"/>
                  <a:gd name="connsiteX7" fmla="*/ 0 w 1021405"/>
                  <a:gd name="connsiteY7" fmla="*/ 333173 h 666346"/>
                  <a:gd name="connsiteX0" fmla="*/ 0 w 1021405"/>
                  <a:gd name="connsiteY0" fmla="*/ 338037 h 671210"/>
                  <a:gd name="connsiteX1" fmla="*/ 333173 w 1021405"/>
                  <a:gd name="connsiteY1" fmla="*/ 4864 h 671210"/>
                  <a:gd name="connsiteX2" fmla="*/ 466928 w 1021405"/>
                  <a:gd name="connsiteY2" fmla="*/ 0 h 671210"/>
                  <a:gd name="connsiteX3" fmla="*/ 688232 w 1021405"/>
                  <a:gd name="connsiteY3" fmla="*/ 4864 h 671210"/>
                  <a:gd name="connsiteX4" fmla="*/ 1021405 w 1021405"/>
                  <a:gd name="connsiteY4" fmla="*/ 338037 h 671210"/>
                  <a:gd name="connsiteX5" fmla="*/ 1021405 w 1021405"/>
                  <a:gd name="connsiteY5" fmla="*/ 338037 h 671210"/>
                  <a:gd name="connsiteX6" fmla="*/ 688232 w 1021405"/>
                  <a:gd name="connsiteY6" fmla="*/ 671210 h 671210"/>
                  <a:gd name="connsiteX7" fmla="*/ 333173 w 1021405"/>
                  <a:gd name="connsiteY7" fmla="*/ 671210 h 671210"/>
                  <a:gd name="connsiteX8" fmla="*/ 0 w 1021405"/>
                  <a:gd name="connsiteY8" fmla="*/ 338037 h 671210"/>
                  <a:gd name="connsiteX0" fmla="*/ 0 w 1021405"/>
                  <a:gd name="connsiteY0" fmla="*/ 338037 h 671210"/>
                  <a:gd name="connsiteX1" fmla="*/ 333173 w 1021405"/>
                  <a:gd name="connsiteY1" fmla="*/ 4864 h 671210"/>
                  <a:gd name="connsiteX2" fmla="*/ 466928 w 1021405"/>
                  <a:gd name="connsiteY2" fmla="*/ 0 h 671210"/>
                  <a:gd name="connsiteX3" fmla="*/ 583660 w 1021405"/>
                  <a:gd name="connsiteY3" fmla="*/ 4864 h 671210"/>
                  <a:gd name="connsiteX4" fmla="*/ 688232 w 1021405"/>
                  <a:gd name="connsiteY4" fmla="*/ 4864 h 671210"/>
                  <a:gd name="connsiteX5" fmla="*/ 1021405 w 1021405"/>
                  <a:gd name="connsiteY5" fmla="*/ 338037 h 671210"/>
                  <a:gd name="connsiteX6" fmla="*/ 1021405 w 1021405"/>
                  <a:gd name="connsiteY6" fmla="*/ 338037 h 671210"/>
                  <a:gd name="connsiteX7" fmla="*/ 688232 w 1021405"/>
                  <a:gd name="connsiteY7" fmla="*/ 671210 h 671210"/>
                  <a:gd name="connsiteX8" fmla="*/ 333173 w 1021405"/>
                  <a:gd name="connsiteY8" fmla="*/ 671210 h 671210"/>
                  <a:gd name="connsiteX9" fmla="*/ 0 w 1021405"/>
                  <a:gd name="connsiteY9" fmla="*/ 338037 h 671210"/>
                  <a:gd name="connsiteX0" fmla="*/ 466928 w 1021405"/>
                  <a:gd name="connsiteY0" fmla="*/ 0 h 671210"/>
                  <a:gd name="connsiteX1" fmla="*/ 583660 w 1021405"/>
                  <a:gd name="connsiteY1" fmla="*/ 4864 h 671210"/>
                  <a:gd name="connsiteX2" fmla="*/ 688232 w 1021405"/>
                  <a:gd name="connsiteY2" fmla="*/ 4864 h 671210"/>
                  <a:gd name="connsiteX3" fmla="*/ 1021405 w 1021405"/>
                  <a:gd name="connsiteY3" fmla="*/ 338037 h 671210"/>
                  <a:gd name="connsiteX4" fmla="*/ 1021405 w 1021405"/>
                  <a:gd name="connsiteY4" fmla="*/ 338037 h 671210"/>
                  <a:gd name="connsiteX5" fmla="*/ 688232 w 1021405"/>
                  <a:gd name="connsiteY5" fmla="*/ 671210 h 671210"/>
                  <a:gd name="connsiteX6" fmla="*/ 333173 w 1021405"/>
                  <a:gd name="connsiteY6" fmla="*/ 671210 h 671210"/>
                  <a:gd name="connsiteX7" fmla="*/ 0 w 1021405"/>
                  <a:gd name="connsiteY7" fmla="*/ 338037 h 671210"/>
                  <a:gd name="connsiteX8" fmla="*/ 333173 w 1021405"/>
                  <a:gd name="connsiteY8" fmla="*/ 4864 h 671210"/>
                  <a:gd name="connsiteX9" fmla="*/ 558368 w 1021405"/>
                  <a:gd name="connsiteY9" fmla="*/ 91440 h 671210"/>
                  <a:gd name="connsiteX0" fmla="*/ 466928 w 1021405"/>
                  <a:gd name="connsiteY0" fmla="*/ 0 h 671210"/>
                  <a:gd name="connsiteX1" fmla="*/ 583660 w 1021405"/>
                  <a:gd name="connsiteY1" fmla="*/ 4864 h 671210"/>
                  <a:gd name="connsiteX2" fmla="*/ 688232 w 1021405"/>
                  <a:gd name="connsiteY2" fmla="*/ 4864 h 671210"/>
                  <a:gd name="connsiteX3" fmla="*/ 1021405 w 1021405"/>
                  <a:gd name="connsiteY3" fmla="*/ 338037 h 671210"/>
                  <a:gd name="connsiteX4" fmla="*/ 1021405 w 1021405"/>
                  <a:gd name="connsiteY4" fmla="*/ 338037 h 671210"/>
                  <a:gd name="connsiteX5" fmla="*/ 688232 w 1021405"/>
                  <a:gd name="connsiteY5" fmla="*/ 671210 h 671210"/>
                  <a:gd name="connsiteX6" fmla="*/ 333173 w 1021405"/>
                  <a:gd name="connsiteY6" fmla="*/ 671210 h 671210"/>
                  <a:gd name="connsiteX7" fmla="*/ 0 w 1021405"/>
                  <a:gd name="connsiteY7" fmla="*/ 338037 h 671210"/>
                  <a:gd name="connsiteX8" fmla="*/ 333173 w 1021405"/>
                  <a:gd name="connsiteY8" fmla="*/ 4864 h 671210"/>
                  <a:gd name="connsiteX0" fmla="*/ 583660 w 1021405"/>
                  <a:gd name="connsiteY0" fmla="*/ 0 h 666346"/>
                  <a:gd name="connsiteX1" fmla="*/ 688232 w 1021405"/>
                  <a:gd name="connsiteY1" fmla="*/ 0 h 666346"/>
                  <a:gd name="connsiteX2" fmla="*/ 1021405 w 1021405"/>
                  <a:gd name="connsiteY2" fmla="*/ 333173 h 666346"/>
                  <a:gd name="connsiteX3" fmla="*/ 1021405 w 1021405"/>
                  <a:gd name="connsiteY3" fmla="*/ 333173 h 666346"/>
                  <a:gd name="connsiteX4" fmla="*/ 688232 w 1021405"/>
                  <a:gd name="connsiteY4" fmla="*/ 666346 h 666346"/>
                  <a:gd name="connsiteX5" fmla="*/ 333173 w 1021405"/>
                  <a:gd name="connsiteY5" fmla="*/ 666346 h 666346"/>
                  <a:gd name="connsiteX6" fmla="*/ 0 w 1021405"/>
                  <a:gd name="connsiteY6" fmla="*/ 333173 h 666346"/>
                  <a:gd name="connsiteX7" fmla="*/ 333173 w 1021405"/>
                  <a:gd name="connsiteY7" fmla="*/ 0 h 6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1405" h="666346">
                    <a:moveTo>
                      <a:pt x="583660" y="0"/>
                    </a:moveTo>
                    <a:lnTo>
                      <a:pt x="688232" y="0"/>
                    </a:lnTo>
                    <a:cubicBezTo>
                      <a:pt x="872238" y="0"/>
                      <a:pt x="1021405" y="149167"/>
                      <a:pt x="1021405" y="333173"/>
                    </a:cubicBezTo>
                    <a:lnTo>
                      <a:pt x="1021405" y="333173"/>
                    </a:lnTo>
                    <a:cubicBezTo>
                      <a:pt x="1021405" y="517179"/>
                      <a:pt x="872238" y="666346"/>
                      <a:pt x="688232" y="666346"/>
                    </a:cubicBezTo>
                    <a:lnTo>
                      <a:pt x="333173" y="666346"/>
                    </a:lnTo>
                    <a:cubicBezTo>
                      <a:pt x="149167" y="666346"/>
                      <a:pt x="0" y="517179"/>
                      <a:pt x="0" y="333173"/>
                    </a:cubicBezTo>
                    <a:cubicBezTo>
                      <a:pt x="0" y="149167"/>
                      <a:pt x="149167" y="0"/>
                      <a:pt x="333173" y="0"/>
                    </a:cubicBezTo>
                  </a:path>
                </a:pathLst>
              </a:custGeom>
              <a:noFill/>
              <a:ln w="508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1" name="直接连接符 50"/>
              <p:cNvCxnSpPr/>
              <p:nvPr/>
            </p:nvCxnSpPr>
            <p:spPr>
              <a:xfrm>
                <a:off x="8229599" y="4938408"/>
                <a:ext cx="115111"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椭圆 51"/>
              <p:cNvSpPr/>
              <p:nvPr/>
            </p:nvSpPr>
            <p:spPr>
              <a:xfrm>
                <a:off x="8149921" y="5306748"/>
                <a:ext cx="82977" cy="829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8472257" y="5296539"/>
                <a:ext cx="82977" cy="829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弧形 53"/>
              <p:cNvSpPr/>
              <p:nvPr/>
            </p:nvSpPr>
            <p:spPr>
              <a:xfrm>
                <a:off x="8230366" y="5170608"/>
                <a:ext cx="238385" cy="238385"/>
              </a:xfrm>
              <a:prstGeom prst="arc">
                <a:avLst>
                  <a:gd name="adj1" fmla="val 4238669"/>
                  <a:gd name="adj2" fmla="val 6386865"/>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20" name="组合 19"/>
            <p:cNvGrpSpPr/>
            <p:nvPr/>
          </p:nvGrpSpPr>
          <p:grpSpPr>
            <a:xfrm>
              <a:off x="8706254" y="4525221"/>
              <a:ext cx="1011675" cy="1625256"/>
              <a:chOff x="8706254" y="4525221"/>
              <a:chExt cx="1011675" cy="1625256"/>
            </a:xfrm>
          </p:grpSpPr>
          <p:sp>
            <p:nvSpPr>
              <p:cNvPr id="34" name="矩形 33"/>
              <p:cNvSpPr/>
              <p:nvPr/>
            </p:nvSpPr>
            <p:spPr>
              <a:xfrm>
                <a:off x="9120555" y="5404338"/>
                <a:ext cx="128954" cy="715108"/>
              </a:xfrm>
              <a:prstGeom prst="rect">
                <a:avLst/>
              </a:pr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a:off x="8716119" y="4922330"/>
                <a:ext cx="1001810" cy="749032"/>
                <a:chOff x="8768382" y="3387986"/>
                <a:chExt cx="1038905" cy="802349"/>
              </a:xfrm>
            </p:grpSpPr>
            <p:sp>
              <p:nvSpPr>
                <p:cNvPr id="42" name="任意多边形 41"/>
                <p:cNvSpPr/>
                <p:nvPr/>
              </p:nvSpPr>
              <p:spPr>
                <a:xfrm>
                  <a:off x="8768382" y="3387986"/>
                  <a:ext cx="1013829" cy="802349"/>
                </a:xfrm>
                <a:custGeom>
                  <a:avLst/>
                  <a:gdLst>
                    <a:gd name="connsiteX0" fmla="*/ 112711 w 984738"/>
                    <a:gd name="connsiteY0" fmla="*/ 0 h 802348"/>
                    <a:gd name="connsiteX1" fmla="*/ 492370 w 984738"/>
                    <a:gd name="connsiteY1" fmla="*/ 345144 h 802348"/>
                    <a:gd name="connsiteX2" fmla="*/ 872027 w 984738"/>
                    <a:gd name="connsiteY2" fmla="*/ 1 h 802348"/>
                    <a:gd name="connsiteX3" fmla="*/ 900649 w 984738"/>
                    <a:gd name="connsiteY3" fmla="*/ 34691 h 802348"/>
                    <a:gd name="connsiteX4" fmla="*/ 984738 w 984738"/>
                    <a:gd name="connsiteY4" fmla="*/ 309979 h 802348"/>
                    <a:gd name="connsiteX5" fmla="*/ 492369 w 984738"/>
                    <a:gd name="connsiteY5" fmla="*/ 802348 h 802348"/>
                    <a:gd name="connsiteX6" fmla="*/ 0 w 984738"/>
                    <a:gd name="connsiteY6" fmla="*/ 309979 h 802348"/>
                    <a:gd name="connsiteX7" fmla="*/ 84089 w 984738"/>
                    <a:gd name="connsiteY7" fmla="*/ 34691 h 80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4738" h="802348">
                      <a:moveTo>
                        <a:pt x="112711" y="0"/>
                      </a:moveTo>
                      <a:lnTo>
                        <a:pt x="492370" y="345144"/>
                      </a:lnTo>
                      <a:lnTo>
                        <a:pt x="872027" y="1"/>
                      </a:lnTo>
                      <a:lnTo>
                        <a:pt x="900649" y="34691"/>
                      </a:lnTo>
                      <a:cubicBezTo>
                        <a:pt x="953738" y="113274"/>
                        <a:pt x="984738" y="208006"/>
                        <a:pt x="984738" y="309979"/>
                      </a:cubicBezTo>
                      <a:cubicBezTo>
                        <a:pt x="984738" y="581907"/>
                        <a:pt x="764297" y="802348"/>
                        <a:pt x="492369" y="802348"/>
                      </a:cubicBezTo>
                      <a:cubicBezTo>
                        <a:pt x="220441" y="802348"/>
                        <a:pt x="0" y="581907"/>
                        <a:pt x="0" y="309979"/>
                      </a:cubicBezTo>
                      <a:cubicBezTo>
                        <a:pt x="0" y="208006"/>
                        <a:pt x="31000" y="113274"/>
                        <a:pt x="84089" y="34691"/>
                      </a:cubicBezTo>
                      <a:close/>
                    </a:path>
                  </a:pathLst>
                </a:custGeom>
                <a:solidFill>
                  <a:srgbClr val="F6960A"/>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任意多边形 42"/>
                <p:cNvSpPr/>
                <p:nvPr/>
              </p:nvSpPr>
              <p:spPr>
                <a:xfrm>
                  <a:off x="8805900" y="3817414"/>
                  <a:ext cx="405112" cy="367739"/>
                </a:xfrm>
                <a:custGeom>
                  <a:avLst/>
                  <a:gdLst>
                    <a:gd name="connsiteX0" fmla="*/ 144897 w 405112"/>
                    <a:gd name="connsiteY0" fmla="*/ 0 h 367740"/>
                    <a:gd name="connsiteX1" fmla="*/ 405112 w 405112"/>
                    <a:gd name="connsiteY1" fmla="*/ 260215 h 367740"/>
                    <a:gd name="connsiteX2" fmla="*/ 384663 w 405112"/>
                    <a:gd name="connsiteY2" fmla="*/ 361503 h 367740"/>
                    <a:gd name="connsiteX3" fmla="*/ 381277 w 405112"/>
                    <a:gd name="connsiteY3" fmla="*/ 367740 h 367740"/>
                    <a:gd name="connsiteX4" fmla="*/ 364124 w 405112"/>
                    <a:gd name="connsiteY4" fmla="*/ 366011 h 367740"/>
                    <a:gd name="connsiteX5" fmla="*/ 9678 w 405112"/>
                    <a:gd name="connsiteY5" fmla="*/ 75297 h 367740"/>
                    <a:gd name="connsiteX6" fmla="*/ 0 w 405112"/>
                    <a:gd name="connsiteY6" fmla="*/ 44120 h 367740"/>
                    <a:gd name="connsiteX7" fmla="*/ 43609 w 405112"/>
                    <a:gd name="connsiteY7" fmla="*/ 20449 h 367740"/>
                    <a:gd name="connsiteX8" fmla="*/ 144897 w 405112"/>
                    <a:gd name="connsiteY8" fmla="*/ 0 h 36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5112" h="367740">
                      <a:moveTo>
                        <a:pt x="144897" y="0"/>
                      </a:moveTo>
                      <a:cubicBezTo>
                        <a:pt x="288610" y="0"/>
                        <a:pt x="405112" y="116502"/>
                        <a:pt x="405112" y="260215"/>
                      </a:cubicBezTo>
                      <a:cubicBezTo>
                        <a:pt x="405112" y="296143"/>
                        <a:pt x="397831" y="330371"/>
                        <a:pt x="384663" y="361503"/>
                      </a:cubicBezTo>
                      <a:lnTo>
                        <a:pt x="381277" y="367740"/>
                      </a:lnTo>
                      <a:lnTo>
                        <a:pt x="364124" y="366011"/>
                      </a:lnTo>
                      <a:cubicBezTo>
                        <a:pt x="203864" y="333217"/>
                        <a:pt x="71966" y="222563"/>
                        <a:pt x="9678" y="75297"/>
                      </a:cubicBezTo>
                      <a:lnTo>
                        <a:pt x="0" y="44120"/>
                      </a:lnTo>
                      <a:lnTo>
                        <a:pt x="43609" y="20449"/>
                      </a:lnTo>
                      <a:cubicBezTo>
                        <a:pt x="74741" y="7282"/>
                        <a:pt x="108969" y="0"/>
                        <a:pt x="144897" y="0"/>
                      </a:cubicBezTo>
                      <a:close/>
                    </a:path>
                  </a:pathLst>
                </a:cu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4" name="任意多边形 43"/>
                <p:cNvSpPr/>
                <p:nvPr/>
              </p:nvSpPr>
              <p:spPr>
                <a:xfrm>
                  <a:off x="9518515" y="3706239"/>
                  <a:ext cx="288772" cy="374147"/>
                </a:xfrm>
                <a:custGeom>
                  <a:avLst/>
                  <a:gdLst>
                    <a:gd name="connsiteX0" fmla="*/ 194554 w 288772"/>
                    <a:gd name="connsiteY0" fmla="*/ 0 h 374147"/>
                    <a:gd name="connsiteX1" fmla="*/ 270283 w 288772"/>
                    <a:gd name="connsiteY1" fmla="*/ 15289 h 374147"/>
                    <a:gd name="connsiteX2" fmla="*/ 288772 w 288772"/>
                    <a:gd name="connsiteY2" fmla="*/ 27755 h 374147"/>
                    <a:gd name="connsiteX3" fmla="*/ 281202 w 288772"/>
                    <a:gd name="connsiteY3" fmla="*/ 102850 h 374147"/>
                    <a:gd name="connsiteX4" fmla="*/ 146994 w 288772"/>
                    <a:gd name="connsiteY4" fmla="*/ 351778 h 374147"/>
                    <a:gd name="connsiteX5" fmla="*/ 119882 w 288772"/>
                    <a:gd name="connsiteY5" fmla="*/ 374147 h 374147"/>
                    <a:gd name="connsiteX6" fmla="*/ 118825 w 288772"/>
                    <a:gd name="connsiteY6" fmla="*/ 373819 h 374147"/>
                    <a:gd name="connsiteX7" fmla="*/ 0 w 288772"/>
                    <a:gd name="connsiteY7" fmla="*/ 194554 h 374147"/>
                    <a:gd name="connsiteX8" fmla="*/ 194554 w 288772"/>
                    <a:gd name="connsiteY8" fmla="*/ 0 h 374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772" h="374147">
                      <a:moveTo>
                        <a:pt x="194554" y="0"/>
                      </a:moveTo>
                      <a:cubicBezTo>
                        <a:pt x="221417" y="0"/>
                        <a:pt x="247007" y="5444"/>
                        <a:pt x="270283" y="15289"/>
                      </a:cubicBezTo>
                      <a:lnTo>
                        <a:pt x="288772" y="27755"/>
                      </a:lnTo>
                      <a:lnTo>
                        <a:pt x="281202" y="102850"/>
                      </a:lnTo>
                      <a:cubicBezTo>
                        <a:pt x="261526" y="199006"/>
                        <a:pt x="213820" y="284952"/>
                        <a:pt x="146994" y="351778"/>
                      </a:cubicBezTo>
                      <a:lnTo>
                        <a:pt x="119882" y="374147"/>
                      </a:lnTo>
                      <a:lnTo>
                        <a:pt x="118825" y="373819"/>
                      </a:lnTo>
                      <a:cubicBezTo>
                        <a:pt x="48997" y="344284"/>
                        <a:pt x="0" y="275141"/>
                        <a:pt x="0" y="194554"/>
                      </a:cubicBezTo>
                      <a:cubicBezTo>
                        <a:pt x="0" y="87105"/>
                        <a:pt x="87105" y="0"/>
                        <a:pt x="194554" y="0"/>
                      </a:cubicBezTo>
                      <a:close/>
                    </a:path>
                  </a:pathLst>
                </a:cu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5" name="任意多边形 44"/>
                <p:cNvSpPr/>
                <p:nvPr/>
              </p:nvSpPr>
              <p:spPr>
                <a:xfrm>
                  <a:off x="9150487" y="3621677"/>
                  <a:ext cx="286966" cy="222370"/>
                </a:xfrm>
                <a:custGeom>
                  <a:avLst/>
                  <a:gdLst>
                    <a:gd name="connsiteX0" fmla="*/ 26808 w 286966"/>
                    <a:gd name="connsiteY0" fmla="*/ 0 h 222370"/>
                    <a:gd name="connsiteX1" fmla="*/ 157139 w 286966"/>
                    <a:gd name="connsiteY1" fmla="*/ 118482 h 222370"/>
                    <a:gd name="connsiteX2" fmla="*/ 270537 w 286966"/>
                    <a:gd name="connsiteY2" fmla="*/ 15393 h 222370"/>
                    <a:gd name="connsiteX3" fmla="*/ 275691 w 286966"/>
                    <a:gd name="connsiteY3" fmla="*/ 23037 h 222370"/>
                    <a:gd name="connsiteX4" fmla="*/ 286966 w 286966"/>
                    <a:gd name="connsiteY4" fmla="*/ 78887 h 222370"/>
                    <a:gd name="connsiteX5" fmla="*/ 143483 w 286966"/>
                    <a:gd name="connsiteY5" fmla="*/ 222370 h 222370"/>
                    <a:gd name="connsiteX6" fmla="*/ 0 w 286966"/>
                    <a:gd name="connsiteY6" fmla="*/ 78887 h 222370"/>
                    <a:gd name="connsiteX7" fmla="*/ 11276 w 286966"/>
                    <a:gd name="connsiteY7" fmla="*/ 23037 h 22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966" h="222370">
                      <a:moveTo>
                        <a:pt x="26808" y="0"/>
                      </a:moveTo>
                      <a:lnTo>
                        <a:pt x="157139" y="118482"/>
                      </a:lnTo>
                      <a:lnTo>
                        <a:pt x="270537" y="15393"/>
                      </a:lnTo>
                      <a:lnTo>
                        <a:pt x="275691" y="23037"/>
                      </a:lnTo>
                      <a:cubicBezTo>
                        <a:pt x="282951" y="40203"/>
                        <a:pt x="286966" y="59077"/>
                        <a:pt x="286966" y="78887"/>
                      </a:cubicBezTo>
                      <a:cubicBezTo>
                        <a:pt x="286966" y="158130"/>
                        <a:pt x="222726" y="222370"/>
                        <a:pt x="143483" y="222370"/>
                      </a:cubicBezTo>
                      <a:cubicBezTo>
                        <a:pt x="64240" y="222370"/>
                        <a:pt x="0" y="158130"/>
                        <a:pt x="0" y="78887"/>
                      </a:cubicBezTo>
                      <a:cubicBezTo>
                        <a:pt x="0" y="59077"/>
                        <a:pt x="4015" y="40203"/>
                        <a:pt x="11276" y="23037"/>
                      </a:cubicBezTo>
                      <a:close/>
                    </a:path>
                  </a:pathLst>
                </a:cu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6" name="任意多边形 35"/>
              <p:cNvSpPr/>
              <p:nvPr/>
            </p:nvSpPr>
            <p:spPr>
              <a:xfrm rot="3099031">
                <a:off x="8685387" y="5782819"/>
                <a:ext cx="491860" cy="243455"/>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rot="18500969" flipH="1">
                <a:off x="9177757" y="5771096"/>
                <a:ext cx="491860" cy="243455"/>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8706254" y="4883345"/>
                <a:ext cx="977005" cy="802348"/>
              </a:xfrm>
              <a:custGeom>
                <a:avLst/>
                <a:gdLst>
                  <a:gd name="connsiteX0" fmla="*/ 112711 w 984738"/>
                  <a:gd name="connsiteY0" fmla="*/ 0 h 802348"/>
                  <a:gd name="connsiteX1" fmla="*/ 492370 w 984738"/>
                  <a:gd name="connsiteY1" fmla="*/ 345144 h 802348"/>
                  <a:gd name="connsiteX2" fmla="*/ 872027 w 984738"/>
                  <a:gd name="connsiteY2" fmla="*/ 1 h 802348"/>
                  <a:gd name="connsiteX3" fmla="*/ 900649 w 984738"/>
                  <a:gd name="connsiteY3" fmla="*/ 34691 h 802348"/>
                  <a:gd name="connsiteX4" fmla="*/ 984738 w 984738"/>
                  <a:gd name="connsiteY4" fmla="*/ 309979 h 802348"/>
                  <a:gd name="connsiteX5" fmla="*/ 492369 w 984738"/>
                  <a:gd name="connsiteY5" fmla="*/ 802348 h 802348"/>
                  <a:gd name="connsiteX6" fmla="*/ 0 w 984738"/>
                  <a:gd name="connsiteY6" fmla="*/ 309979 h 802348"/>
                  <a:gd name="connsiteX7" fmla="*/ 84089 w 984738"/>
                  <a:gd name="connsiteY7" fmla="*/ 34691 h 80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4738" h="802348">
                    <a:moveTo>
                      <a:pt x="112711" y="0"/>
                    </a:moveTo>
                    <a:lnTo>
                      <a:pt x="492370" y="345144"/>
                    </a:lnTo>
                    <a:lnTo>
                      <a:pt x="872027" y="1"/>
                    </a:lnTo>
                    <a:lnTo>
                      <a:pt x="900649" y="34691"/>
                    </a:lnTo>
                    <a:cubicBezTo>
                      <a:pt x="953738" y="113274"/>
                      <a:pt x="984738" y="208006"/>
                      <a:pt x="984738" y="309979"/>
                    </a:cubicBezTo>
                    <a:cubicBezTo>
                      <a:pt x="984738" y="581907"/>
                      <a:pt x="764297" y="802348"/>
                      <a:pt x="492369" y="802348"/>
                    </a:cubicBezTo>
                    <a:cubicBezTo>
                      <a:pt x="220441" y="802348"/>
                      <a:pt x="0" y="581907"/>
                      <a:pt x="0" y="309979"/>
                    </a:cubicBezTo>
                    <a:cubicBezTo>
                      <a:pt x="0" y="208006"/>
                      <a:pt x="31000" y="113274"/>
                      <a:pt x="84089" y="34691"/>
                    </a:cubicBezTo>
                    <a:close/>
                  </a:path>
                </a:pathLst>
              </a:cu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任意多边形 38"/>
              <p:cNvSpPr/>
              <p:nvPr/>
            </p:nvSpPr>
            <p:spPr>
              <a:xfrm rot="19068923" flipH="1">
                <a:off x="8820619" y="4525221"/>
                <a:ext cx="738315" cy="682765"/>
              </a:xfrm>
              <a:custGeom>
                <a:avLst/>
                <a:gdLst>
                  <a:gd name="connsiteX0" fmla="*/ 21793 w 753761"/>
                  <a:gd name="connsiteY0" fmla="*/ 570034 h 697049"/>
                  <a:gd name="connsiteX1" fmla="*/ 0 w 753761"/>
                  <a:gd name="connsiteY1" fmla="*/ 622645 h 697049"/>
                  <a:gd name="connsiteX2" fmla="*/ 74404 w 753761"/>
                  <a:gd name="connsiteY2" fmla="*/ 697049 h 697049"/>
                  <a:gd name="connsiteX3" fmla="*/ 622460 w 753761"/>
                  <a:gd name="connsiteY3" fmla="*/ 697049 h 697049"/>
                  <a:gd name="connsiteX4" fmla="*/ 651421 w 753761"/>
                  <a:gd name="connsiteY4" fmla="*/ 691202 h 697049"/>
                  <a:gd name="connsiteX5" fmla="*/ 668798 w 753761"/>
                  <a:gd name="connsiteY5" fmla="*/ 679486 h 697049"/>
                  <a:gd name="connsiteX6" fmla="*/ 672773 w 753761"/>
                  <a:gd name="connsiteY6" fmla="*/ 677340 h 697049"/>
                  <a:gd name="connsiteX7" fmla="*/ 673775 w 753761"/>
                  <a:gd name="connsiteY7" fmla="*/ 676131 h 697049"/>
                  <a:gd name="connsiteX8" fmla="*/ 675071 w 753761"/>
                  <a:gd name="connsiteY8" fmla="*/ 675256 h 697049"/>
                  <a:gd name="connsiteX9" fmla="*/ 677586 w 753761"/>
                  <a:gd name="connsiteY9" fmla="*/ 671528 h 697049"/>
                  <a:gd name="connsiteX10" fmla="*/ 690962 w 753761"/>
                  <a:gd name="connsiteY10" fmla="*/ 655369 h 697049"/>
                  <a:gd name="connsiteX11" fmla="*/ 699623 w 753761"/>
                  <a:gd name="connsiteY11" fmla="*/ 627121 h 697049"/>
                  <a:gd name="connsiteX12" fmla="*/ 753397 w 753761"/>
                  <a:gd name="connsiteY12" fmla="*/ 81709 h 697049"/>
                  <a:gd name="connsiteX13" fmla="*/ 686652 w 753761"/>
                  <a:gd name="connsiteY13" fmla="*/ 364 h 697049"/>
                  <a:gd name="connsiteX14" fmla="*/ 605307 w 753761"/>
                  <a:gd name="connsiteY14" fmla="*/ 67109 h 697049"/>
                  <a:gd name="connsiteX15" fmla="*/ 557871 w 753761"/>
                  <a:gd name="connsiteY15" fmla="*/ 548241 h 697049"/>
                  <a:gd name="connsiteX16" fmla="*/ 74404 w 753761"/>
                  <a:gd name="connsiteY16" fmla="*/ 548241 h 697049"/>
                  <a:gd name="connsiteX17" fmla="*/ 21793 w 753761"/>
                  <a:gd name="connsiteY17" fmla="*/ 570034 h 69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3761" h="697049">
                    <a:moveTo>
                      <a:pt x="21793" y="570034"/>
                    </a:moveTo>
                    <a:cubicBezTo>
                      <a:pt x="8328" y="583498"/>
                      <a:pt x="0" y="602099"/>
                      <a:pt x="0" y="622645"/>
                    </a:cubicBezTo>
                    <a:cubicBezTo>
                      <a:pt x="0" y="663737"/>
                      <a:pt x="33312" y="697049"/>
                      <a:pt x="74404" y="697049"/>
                    </a:cubicBezTo>
                    <a:lnTo>
                      <a:pt x="622460" y="697049"/>
                    </a:lnTo>
                    <a:cubicBezTo>
                      <a:pt x="632733" y="697049"/>
                      <a:pt x="642520" y="694967"/>
                      <a:pt x="651421" y="691202"/>
                    </a:cubicBezTo>
                    <a:lnTo>
                      <a:pt x="668798" y="679486"/>
                    </a:lnTo>
                    <a:lnTo>
                      <a:pt x="672773" y="677340"/>
                    </a:lnTo>
                    <a:lnTo>
                      <a:pt x="673775" y="676131"/>
                    </a:lnTo>
                    <a:lnTo>
                      <a:pt x="675071" y="675256"/>
                    </a:lnTo>
                    <a:lnTo>
                      <a:pt x="677586" y="671528"/>
                    </a:lnTo>
                    <a:lnTo>
                      <a:pt x="690962" y="655369"/>
                    </a:lnTo>
                    <a:cubicBezTo>
                      <a:pt x="695583" y="646880"/>
                      <a:pt x="698615" y="637345"/>
                      <a:pt x="699623" y="627121"/>
                    </a:cubicBezTo>
                    <a:lnTo>
                      <a:pt x="753397" y="81709"/>
                    </a:lnTo>
                    <a:cubicBezTo>
                      <a:pt x="757429" y="40816"/>
                      <a:pt x="727546" y="4396"/>
                      <a:pt x="686652" y="364"/>
                    </a:cubicBezTo>
                    <a:cubicBezTo>
                      <a:pt x="645759" y="-3668"/>
                      <a:pt x="609338" y="26215"/>
                      <a:pt x="605307" y="67109"/>
                    </a:cubicBezTo>
                    <a:lnTo>
                      <a:pt x="557871" y="548241"/>
                    </a:lnTo>
                    <a:lnTo>
                      <a:pt x="74404" y="548241"/>
                    </a:lnTo>
                    <a:cubicBezTo>
                      <a:pt x="53858" y="548241"/>
                      <a:pt x="35257" y="556569"/>
                      <a:pt x="21793" y="570034"/>
                    </a:cubicBezTo>
                    <a:close/>
                  </a:path>
                </a:pathLst>
              </a:cu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rot="2417162">
                <a:off x="8868870" y="4841928"/>
                <a:ext cx="332258" cy="122976"/>
              </a:xfrm>
              <a:custGeom>
                <a:avLst/>
                <a:gdLst>
                  <a:gd name="connsiteX0" fmla="*/ 254817 w 332258"/>
                  <a:gd name="connsiteY0" fmla="*/ 11176 h 122976"/>
                  <a:gd name="connsiteX1" fmla="*/ 332258 w 332258"/>
                  <a:gd name="connsiteY1" fmla="*/ 122976 h 122976"/>
                  <a:gd name="connsiteX2" fmla="*/ 177375 w 332258"/>
                  <a:gd name="connsiteY2" fmla="*/ 122976 h 122976"/>
                  <a:gd name="connsiteX3" fmla="*/ 77442 w 332258"/>
                  <a:gd name="connsiteY3" fmla="*/ 0 h 122976"/>
                  <a:gd name="connsiteX4" fmla="*/ 154883 w 332258"/>
                  <a:gd name="connsiteY4" fmla="*/ 111800 h 122976"/>
                  <a:gd name="connsiteX5" fmla="*/ 0 w 332258"/>
                  <a:gd name="connsiteY5" fmla="*/ 111800 h 12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258" h="122976">
                    <a:moveTo>
                      <a:pt x="254817" y="11176"/>
                    </a:moveTo>
                    <a:lnTo>
                      <a:pt x="332258" y="122976"/>
                    </a:lnTo>
                    <a:lnTo>
                      <a:pt x="177375" y="122976"/>
                    </a:lnTo>
                    <a:close/>
                    <a:moveTo>
                      <a:pt x="77442" y="0"/>
                    </a:moveTo>
                    <a:lnTo>
                      <a:pt x="154883" y="111800"/>
                    </a:lnTo>
                    <a:lnTo>
                      <a:pt x="0" y="111800"/>
                    </a:lnTo>
                    <a:close/>
                  </a:path>
                </a:pathLst>
              </a:custGeom>
              <a:solidFill>
                <a:srgbClr val="C8D1A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rot="19035928">
                <a:off x="9162321" y="4858141"/>
                <a:ext cx="332258" cy="122976"/>
              </a:xfrm>
              <a:custGeom>
                <a:avLst/>
                <a:gdLst>
                  <a:gd name="connsiteX0" fmla="*/ 254817 w 332258"/>
                  <a:gd name="connsiteY0" fmla="*/ 11176 h 122976"/>
                  <a:gd name="connsiteX1" fmla="*/ 332258 w 332258"/>
                  <a:gd name="connsiteY1" fmla="*/ 122976 h 122976"/>
                  <a:gd name="connsiteX2" fmla="*/ 177375 w 332258"/>
                  <a:gd name="connsiteY2" fmla="*/ 122976 h 122976"/>
                  <a:gd name="connsiteX3" fmla="*/ 77442 w 332258"/>
                  <a:gd name="connsiteY3" fmla="*/ 0 h 122976"/>
                  <a:gd name="connsiteX4" fmla="*/ 154883 w 332258"/>
                  <a:gd name="connsiteY4" fmla="*/ 111800 h 122976"/>
                  <a:gd name="connsiteX5" fmla="*/ 0 w 332258"/>
                  <a:gd name="connsiteY5" fmla="*/ 111800 h 12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258" h="122976">
                    <a:moveTo>
                      <a:pt x="254817" y="11176"/>
                    </a:moveTo>
                    <a:lnTo>
                      <a:pt x="332258" y="122976"/>
                    </a:lnTo>
                    <a:lnTo>
                      <a:pt x="177375" y="122976"/>
                    </a:lnTo>
                    <a:close/>
                    <a:moveTo>
                      <a:pt x="77442" y="0"/>
                    </a:moveTo>
                    <a:lnTo>
                      <a:pt x="154883" y="111800"/>
                    </a:lnTo>
                    <a:lnTo>
                      <a:pt x="0" y="111800"/>
                    </a:lnTo>
                    <a:close/>
                  </a:path>
                </a:pathLst>
              </a:custGeom>
              <a:solidFill>
                <a:srgbClr val="C8D1A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9660411" y="4885331"/>
              <a:ext cx="735825" cy="1264422"/>
              <a:chOff x="9660411" y="4885331"/>
              <a:chExt cx="735825" cy="1264422"/>
            </a:xfrm>
          </p:grpSpPr>
          <p:sp>
            <p:nvSpPr>
              <p:cNvPr id="27" name="矩形 26"/>
              <p:cNvSpPr/>
              <p:nvPr/>
            </p:nvSpPr>
            <p:spPr>
              <a:xfrm>
                <a:off x="9971377" y="5403614"/>
                <a:ext cx="128954" cy="715108"/>
              </a:xfrm>
              <a:prstGeom prst="rect">
                <a:avLst/>
              </a:pr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rot="3099031">
                <a:off x="9536209" y="5782095"/>
                <a:ext cx="491860" cy="243455"/>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18500969" flipH="1">
                <a:off x="10028579" y="5770372"/>
                <a:ext cx="491860" cy="243455"/>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9713831" y="4885331"/>
                <a:ext cx="654057" cy="742536"/>
              </a:xfrm>
              <a:custGeom>
                <a:avLst/>
                <a:gdLst>
                  <a:gd name="connsiteX0" fmla="*/ 260785 w 533947"/>
                  <a:gd name="connsiteY0" fmla="*/ 0 h 606177"/>
                  <a:gd name="connsiteX1" fmla="*/ 287955 w 533947"/>
                  <a:gd name="connsiteY1" fmla="*/ 0 h 606177"/>
                  <a:gd name="connsiteX2" fmla="*/ 432096 w 533947"/>
                  <a:gd name="connsiteY2" fmla="*/ 184933 h 606177"/>
                  <a:gd name="connsiteX3" fmla="*/ 533947 w 533947"/>
                  <a:gd name="connsiteY3" fmla="*/ 54258 h 606177"/>
                  <a:gd name="connsiteX4" fmla="*/ 533947 w 533947"/>
                  <a:gd name="connsiteY4" fmla="*/ 339203 h 606177"/>
                  <a:gd name="connsiteX5" fmla="*/ 266973 w 533947"/>
                  <a:gd name="connsiteY5" fmla="*/ 606177 h 606177"/>
                  <a:gd name="connsiteX6" fmla="*/ 266974 w 533947"/>
                  <a:gd name="connsiteY6" fmla="*/ 606176 h 606177"/>
                  <a:gd name="connsiteX7" fmla="*/ 0 w 533947"/>
                  <a:gd name="connsiteY7" fmla="*/ 339202 h 606177"/>
                  <a:gd name="connsiteX8" fmla="*/ 0 w 533947"/>
                  <a:gd name="connsiteY8" fmla="*/ 38705 h 606177"/>
                  <a:gd name="connsiteX9" fmla="*/ 115309 w 533947"/>
                  <a:gd name="connsiteY9" fmla="*/ 186646 h 60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947" h="606177">
                    <a:moveTo>
                      <a:pt x="260785" y="0"/>
                    </a:moveTo>
                    <a:lnTo>
                      <a:pt x="287955" y="0"/>
                    </a:lnTo>
                    <a:lnTo>
                      <a:pt x="432096" y="184933"/>
                    </a:lnTo>
                    <a:lnTo>
                      <a:pt x="533947" y="54258"/>
                    </a:lnTo>
                    <a:lnTo>
                      <a:pt x="533947" y="339203"/>
                    </a:lnTo>
                    <a:cubicBezTo>
                      <a:pt x="533947" y="486649"/>
                      <a:pt x="414419" y="606177"/>
                      <a:pt x="266973" y="606177"/>
                    </a:cubicBezTo>
                    <a:lnTo>
                      <a:pt x="266974" y="606176"/>
                    </a:lnTo>
                    <a:cubicBezTo>
                      <a:pt x="119528" y="606176"/>
                      <a:pt x="0" y="486648"/>
                      <a:pt x="0" y="339202"/>
                    </a:cubicBezTo>
                    <a:lnTo>
                      <a:pt x="0" y="38705"/>
                    </a:lnTo>
                    <a:lnTo>
                      <a:pt x="115309" y="186646"/>
                    </a:lnTo>
                    <a:close/>
                  </a:path>
                </a:pathLst>
              </a:custGeom>
              <a:solidFill>
                <a:srgbClr val="7DD2E3"/>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9842733" y="5276268"/>
                <a:ext cx="82977" cy="829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10165069" y="5266059"/>
                <a:ext cx="82977" cy="829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弧形 32"/>
              <p:cNvSpPr/>
              <p:nvPr/>
            </p:nvSpPr>
            <p:spPr>
              <a:xfrm>
                <a:off x="9923178" y="5140128"/>
                <a:ext cx="238385" cy="238385"/>
              </a:xfrm>
              <a:prstGeom prst="arc">
                <a:avLst>
                  <a:gd name="adj1" fmla="val 4238669"/>
                  <a:gd name="adj2" fmla="val 6386865"/>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22" name="组合 21"/>
            <p:cNvGrpSpPr/>
            <p:nvPr/>
          </p:nvGrpSpPr>
          <p:grpSpPr>
            <a:xfrm>
              <a:off x="7537940" y="6119445"/>
              <a:ext cx="3329353" cy="0"/>
              <a:chOff x="7537940" y="6119445"/>
              <a:chExt cx="3329353" cy="0"/>
            </a:xfrm>
          </p:grpSpPr>
          <p:cxnSp>
            <p:nvCxnSpPr>
              <p:cNvPr id="23" name="直接连接符 22"/>
              <p:cNvCxnSpPr/>
              <p:nvPr/>
            </p:nvCxnSpPr>
            <p:spPr>
              <a:xfrm>
                <a:off x="7690340" y="6119445"/>
                <a:ext cx="2825261"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7537940" y="6119445"/>
                <a:ext cx="46891"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0714901" y="6119445"/>
                <a:ext cx="152392"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10597670" y="6119445"/>
                <a:ext cx="46891"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7" name="组合 56"/>
          <p:cNvGrpSpPr/>
          <p:nvPr/>
        </p:nvGrpSpPr>
        <p:grpSpPr>
          <a:xfrm>
            <a:off x="187734" y="2542009"/>
            <a:ext cx="1862063" cy="1142683"/>
            <a:chOff x="8726219" y="-661205"/>
            <a:chExt cx="2154936" cy="1322409"/>
          </a:xfrm>
        </p:grpSpPr>
        <p:sp>
          <p:nvSpPr>
            <p:cNvPr id="58" name="任意多边形 57"/>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32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0" name="图片 59"/>
          <p:cNvPicPr>
            <a:picLocks noChangeAspect="1"/>
          </p:cNvPicPr>
          <p:nvPr/>
        </p:nvPicPr>
        <p:blipFill rotWithShape="1">
          <a:blip r:embed="rId3">
            <a:extLst>
              <a:ext uri="{28A0092B-C50C-407E-A947-70E740481C1C}">
                <a14:useLocalDpi xmlns:a14="http://schemas.microsoft.com/office/drawing/2010/main" val="0"/>
              </a:ext>
            </a:extLst>
          </a:blip>
          <a:srcRect l="16487" t="38159" r="23316" b="42760"/>
          <a:stretch/>
        </p:blipFill>
        <p:spPr>
          <a:xfrm>
            <a:off x="-234779" y="5778501"/>
            <a:ext cx="6054811" cy="1079500"/>
          </a:xfrm>
          <a:prstGeom prst="rect">
            <a:avLst/>
          </a:prstGeom>
        </p:spPr>
      </p:pic>
      <p:grpSp>
        <p:nvGrpSpPr>
          <p:cNvPr id="77" name="组合 76"/>
          <p:cNvGrpSpPr/>
          <p:nvPr/>
        </p:nvGrpSpPr>
        <p:grpSpPr>
          <a:xfrm rot="19652793">
            <a:off x="4849741" y="2412151"/>
            <a:ext cx="601603" cy="609821"/>
            <a:chOff x="2817684" y="410418"/>
            <a:chExt cx="604235" cy="612489"/>
          </a:xfrm>
        </p:grpSpPr>
        <p:grpSp>
          <p:nvGrpSpPr>
            <p:cNvPr id="78" name="组合 77"/>
            <p:cNvGrpSpPr/>
            <p:nvPr/>
          </p:nvGrpSpPr>
          <p:grpSpPr>
            <a:xfrm rot="21335217">
              <a:off x="2817684" y="410418"/>
              <a:ext cx="604235" cy="612489"/>
              <a:chOff x="7973451" y="5027358"/>
              <a:chExt cx="1573291" cy="1594779"/>
            </a:xfrm>
          </p:grpSpPr>
          <p:sp>
            <p:nvSpPr>
              <p:cNvPr id="80"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p>
            </p:txBody>
          </p:sp>
          <p:sp>
            <p:nvSpPr>
              <p:cNvPr id="81" name="五角星 2"/>
              <p:cNvSpPr/>
              <p:nvPr/>
            </p:nvSpPr>
            <p:spPr>
              <a:xfrm rot="20480842">
                <a:off x="7973451" y="504184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25400">
                <a:solidFill>
                  <a:schemeClr val="bg1"/>
                </a:solidFill>
              </a:ln>
              <a:effectLst>
                <a:innerShdw blurRad="368300">
                  <a:srgbClr val="FF3B65"/>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p>
            </p:txBody>
          </p:sp>
        </p:grpSp>
        <p:sp>
          <p:nvSpPr>
            <p:cNvPr id="79" name="弧形 78"/>
            <p:cNvSpPr/>
            <p:nvPr/>
          </p:nvSpPr>
          <p:spPr>
            <a:xfrm rot="15881703">
              <a:off x="2988235" y="627531"/>
              <a:ext cx="197224" cy="197224"/>
            </a:xfrm>
            <a:prstGeom prst="arc">
              <a:avLst>
                <a:gd name="adj1" fmla="val 16200000"/>
                <a:gd name="adj2" fmla="val 20358260"/>
              </a:avLst>
            </a:prstGeom>
            <a:ln w="41275">
              <a:solidFill>
                <a:schemeClr val="bg1">
                  <a:alpha val="63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82" name="组合 81"/>
          <p:cNvGrpSpPr/>
          <p:nvPr/>
        </p:nvGrpSpPr>
        <p:grpSpPr>
          <a:xfrm rot="2224307">
            <a:off x="4148579" y="1309747"/>
            <a:ext cx="609095" cy="597895"/>
            <a:chOff x="10646778" y="4753862"/>
            <a:chExt cx="751521" cy="737702"/>
          </a:xfrm>
        </p:grpSpPr>
        <p:sp>
          <p:nvSpPr>
            <p:cNvPr id="83"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4" name="组合 83"/>
            <p:cNvGrpSpPr/>
            <p:nvPr/>
          </p:nvGrpSpPr>
          <p:grpSpPr>
            <a:xfrm>
              <a:off x="10646778" y="4762829"/>
              <a:ext cx="749726" cy="728735"/>
              <a:chOff x="11012539" y="4493889"/>
              <a:chExt cx="749726" cy="728735"/>
            </a:xfrm>
          </p:grpSpPr>
          <p:sp>
            <p:nvSpPr>
              <p:cNvPr id="85"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88" name="组合 87"/>
          <p:cNvGrpSpPr/>
          <p:nvPr/>
        </p:nvGrpSpPr>
        <p:grpSpPr>
          <a:xfrm rot="1562261">
            <a:off x="4106107" y="4568476"/>
            <a:ext cx="636949" cy="625237"/>
            <a:chOff x="10646778" y="4753862"/>
            <a:chExt cx="751521" cy="737702"/>
          </a:xfrm>
        </p:grpSpPr>
        <p:sp>
          <p:nvSpPr>
            <p:cNvPr id="89"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0" name="组合 89"/>
            <p:cNvGrpSpPr/>
            <p:nvPr/>
          </p:nvGrpSpPr>
          <p:grpSpPr>
            <a:xfrm>
              <a:off x="10646778" y="4762829"/>
              <a:ext cx="749726" cy="728735"/>
              <a:chOff x="11012539" y="4493889"/>
              <a:chExt cx="749726" cy="728735"/>
            </a:xfrm>
          </p:grpSpPr>
          <p:sp>
            <p:nvSpPr>
              <p:cNvPr id="91"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94" name="组合 93"/>
          <p:cNvGrpSpPr/>
          <p:nvPr/>
        </p:nvGrpSpPr>
        <p:grpSpPr>
          <a:xfrm rot="920444">
            <a:off x="4912601" y="3623037"/>
            <a:ext cx="577447" cy="566828"/>
            <a:chOff x="10646778" y="4753862"/>
            <a:chExt cx="751521" cy="737702"/>
          </a:xfrm>
        </p:grpSpPr>
        <p:sp>
          <p:nvSpPr>
            <p:cNvPr id="95"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6" name="组合 95"/>
            <p:cNvGrpSpPr/>
            <p:nvPr/>
          </p:nvGrpSpPr>
          <p:grpSpPr>
            <a:xfrm>
              <a:off x="10646778" y="4762829"/>
              <a:ext cx="749726" cy="728735"/>
              <a:chOff x="11012539" y="4493889"/>
              <a:chExt cx="749726" cy="728735"/>
            </a:xfrm>
          </p:grpSpPr>
          <p:sp>
            <p:nvSpPr>
              <p:cNvPr id="97"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03" name="组合 102"/>
          <p:cNvGrpSpPr/>
          <p:nvPr/>
        </p:nvGrpSpPr>
        <p:grpSpPr>
          <a:xfrm rot="20532747">
            <a:off x="710483" y="329063"/>
            <a:ext cx="635853" cy="842784"/>
            <a:chOff x="517082" y="722140"/>
            <a:chExt cx="635853" cy="842784"/>
          </a:xfrm>
        </p:grpSpPr>
        <p:sp>
          <p:nvSpPr>
            <p:cNvPr id="104" name="椭圆 103"/>
            <p:cNvSpPr/>
            <p:nvPr/>
          </p:nvSpPr>
          <p:spPr>
            <a:xfrm flipV="1">
              <a:off x="1012258" y="1424247"/>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椭圆 104"/>
            <p:cNvSpPr/>
            <p:nvPr/>
          </p:nvSpPr>
          <p:spPr>
            <a:xfrm flipV="1">
              <a:off x="525192" y="722140"/>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6" name="直接连接符 105"/>
            <p:cNvCxnSpPr>
              <a:stCxn id="105" idx="0"/>
              <a:endCxn id="104" idx="3"/>
            </p:cNvCxnSpPr>
            <p:nvPr/>
          </p:nvCxnSpPr>
          <p:spPr>
            <a:xfrm rot="1067253">
              <a:off x="517082" y="943528"/>
              <a:ext cx="594227" cy="420611"/>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grpSp>
        <p:nvGrpSpPr>
          <p:cNvPr id="107" name="组合 106"/>
          <p:cNvGrpSpPr/>
          <p:nvPr/>
        </p:nvGrpSpPr>
        <p:grpSpPr>
          <a:xfrm>
            <a:off x="4971996" y="860913"/>
            <a:ext cx="530493" cy="1204587"/>
            <a:chOff x="3019253" y="1093136"/>
            <a:chExt cx="530493" cy="1204586"/>
          </a:xfrm>
        </p:grpSpPr>
        <p:sp>
          <p:nvSpPr>
            <p:cNvPr id="108" name="椭圆 107"/>
            <p:cNvSpPr/>
            <p:nvPr/>
          </p:nvSpPr>
          <p:spPr>
            <a:xfrm flipV="1">
              <a:off x="3019253" y="1093136"/>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p:cNvSpPr/>
            <p:nvPr/>
          </p:nvSpPr>
          <p:spPr>
            <a:xfrm flipV="1">
              <a:off x="3409069" y="1819421"/>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椭圆 109"/>
            <p:cNvSpPr/>
            <p:nvPr/>
          </p:nvSpPr>
          <p:spPr>
            <a:xfrm flipV="1">
              <a:off x="3169918" y="2157045"/>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1" name="直接连接符 110"/>
            <p:cNvCxnSpPr>
              <a:stCxn id="108" idx="7"/>
              <a:endCxn id="109" idx="3"/>
            </p:cNvCxnSpPr>
            <p:nvPr/>
          </p:nvCxnSpPr>
          <p:spPr>
            <a:xfrm>
              <a:off x="3139328" y="1213211"/>
              <a:ext cx="290343" cy="626812"/>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cxnSp>
          <p:nvCxnSpPr>
            <p:cNvPr id="112" name="直接连接符 111"/>
            <p:cNvCxnSpPr>
              <a:stCxn id="109" idx="5"/>
              <a:endCxn id="110" idx="0"/>
            </p:cNvCxnSpPr>
            <p:nvPr/>
          </p:nvCxnSpPr>
          <p:spPr>
            <a:xfrm flipH="1">
              <a:off x="3240257" y="1840023"/>
              <a:ext cx="288887" cy="457699"/>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grpSp>
        <p:nvGrpSpPr>
          <p:cNvPr id="113" name="组合 112"/>
          <p:cNvGrpSpPr/>
          <p:nvPr/>
        </p:nvGrpSpPr>
        <p:grpSpPr>
          <a:xfrm rot="1255243">
            <a:off x="2534425" y="151352"/>
            <a:ext cx="2400156" cy="1044411"/>
            <a:chOff x="1529791" y="613025"/>
            <a:chExt cx="2400156" cy="1044411"/>
          </a:xfrm>
        </p:grpSpPr>
        <p:sp>
          <p:nvSpPr>
            <p:cNvPr id="114" name="椭圆 113"/>
            <p:cNvSpPr/>
            <p:nvPr/>
          </p:nvSpPr>
          <p:spPr>
            <a:xfrm flipV="1">
              <a:off x="1529791" y="1516759"/>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椭圆 114"/>
            <p:cNvSpPr/>
            <p:nvPr/>
          </p:nvSpPr>
          <p:spPr>
            <a:xfrm flipV="1">
              <a:off x="2071973" y="859740"/>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6" name="直接连接符 115"/>
            <p:cNvCxnSpPr>
              <a:stCxn id="114" idx="5"/>
              <a:endCxn id="115" idx="1"/>
            </p:cNvCxnSpPr>
            <p:nvPr/>
          </p:nvCxnSpPr>
          <p:spPr>
            <a:xfrm rot="20344757" flipV="1">
              <a:off x="1564916" y="1077233"/>
              <a:ext cx="612609" cy="362710"/>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cxnSp>
          <p:nvCxnSpPr>
            <p:cNvPr id="117" name="直接连接符 116"/>
            <p:cNvCxnSpPr>
              <a:stCxn id="108" idx="3"/>
              <a:endCxn id="115" idx="6"/>
            </p:cNvCxnSpPr>
            <p:nvPr/>
          </p:nvCxnSpPr>
          <p:spPr>
            <a:xfrm rot="20344757" flipH="1" flipV="1">
              <a:off x="2261985" y="613025"/>
              <a:ext cx="1667962" cy="584274"/>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sp>
        <p:nvSpPr>
          <p:cNvPr id="6" name="Rectangle 5"/>
          <p:cNvSpPr/>
          <p:nvPr/>
        </p:nvSpPr>
        <p:spPr>
          <a:xfrm>
            <a:off x="6535270" y="1462967"/>
            <a:ext cx="5298142" cy="4031873"/>
          </a:xfrm>
          <a:prstGeom prst="rect">
            <a:avLst/>
          </a:prstGeom>
        </p:spPr>
        <p:txBody>
          <a:bodyPr wrap="square">
            <a:spAutoFit/>
          </a:bodyPr>
          <a:lstStyle/>
          <a:p>
            <a:r>
              <a:rPr lang="en-US" sz="3200">
                <a:latin typeface="Times New Roman" panose="02020603050405020304" pitchFamily="18" charset="0"/>
                <a:cs typeface="Times New Roman" panose="02020603050405020304" pitchFamily="18" charset="0"/>
              </a:rPr>
              <a:t>Từ các văn bản </a:t>
            </a:r>
            <a:r>
              <a:rPr lang="en-US" sz="3200" i="1">
                <a:solidFill>
                  <a:srgbClr val="0000FF"/>
                </a:solidFill>
                <a:latin typeface="Times New Roman" panose="02020603050405020304" pitchFamily="18" charset="0"/>
                <a:cs typeface="Times New Roman" panose="02020603050405020304" pitchFamily="18" charset="0"/>
              </a:rPr>
              <a:t>Hoàng Lê nhất thống chí</a:t>
            </a:r>
            <a:r>
              <a:rPr lang="en-US" sz="3200" i="1">
                <a:latin typeface="Times New Roman" panose="02020603050405020304" pitchFamily="18" charset="0"/>
                <a:cs typeface="Times New Roman" panose="02020603050405020304" pitchFamily="18" charset="0"/>
              </a:rPr>
              <a:t>, </a:t>
            </a:r>
            <a:r>
              <a:rPr lang="en-US" sz="3200" i="1">
                <a:solidFill>
                  <a:schemeClr val="accent1">
                    <a:lumMod val="75000"/>
                  </a:schemeClr>
                </a:solidFill>
                <a:latin typeface="Times New Roman" panose="02020603050405020304" pitchFamily="18" charset="0"/>
                <a:cs typeface="Times New Roman" panose="02020603050405020304" pitchFamily="18" charset="0"/>
              </a:rPr>
              <a:t>Viên tướng trẻ và con ngựa trắng </a:t>
            </a:r>
            <a:r>
              <a:rPr lang="en-US" sz="3200">
                <a:latin typeface="Times New Roman" panose="02020603050405020304" pitchFamily="18" charset="0"/>
                <a:cs typeface="Times New Roman" panose="02020603050405020304" pitchFamily="18" charset="0"/>
              </a:rPr>
              <a:t>và</a:t>
            </a:r>
            <a:r>
              <a:rPr lang="en-US" sz="3200" i="1">
                <a:latin typeface="Times New Roman" panose="02020603050405020304" pitchFamily="18" charset="0"/>
                <a:cs typeface="Times New Roman" panose="02020603050405020304" pitchFamily="18" charset="0"/>
              </a:rPr>
              <a:t> </a:t>
            </a:r>
            <a:r>
              <a:rPr lang="en-US" sz="3200" i="1">
                <a:solidFill>
                  <a:srgbClr val="7030A0"/>
                </a:solidFill>
                <a:latin typeface="Times New Roman" panose="02020603050405020304" pitchFamily="18" charset="0"/>
                <a:cs typeface="Times New Roman" panose="02020603050405020304" pitchFamily="18" charset="0"/>
              </a:rPr>
              <a:t>Bến Nhà Rồng năm ấy</a:t>
            </a:r>
            <a:r>
              <a:rPr lang="en-US" sz="3200">
                <a:latin typeface="Times New Roman" panose="02020603050405020304" pitchFamily="18" charset="0"/>
                <a:cs typeface="Times New Roman" panose="02020603050405020304" pitchFamily="18" charset="0"/>
              </a:rPr>
              <a:t>, em hãy nêu ra nhận xét của mình về : </a:t>
            </a:r>
            <a:r>
              <a:rPr lang="en-US" sz="3200">
                <a:solidFill>
                  <a:srgbClr val="C00000"/>
                </a:solidFill>
                <a:latin typeface="Times New Roman" panose="02020603050405020304" pitchFamily="18" charset="0"/>
                <a:cs typeface="Times New Roman" panose="02020603050405020304" pitchFamily="18" charset="0"/>
              </a:rPr>
              <a:t>khái niệm</a:t>
            </a:r>
            <a:r>
              <a:rPr lang="en-US" sz="3200">
                <a:latin typeface="Times New Roman" panose="02020603050405020304" pitchFamily="18" charset="0"/>
                <a:cs typeface="Times New Roman" panose="02020603050405020304" pitchFamily="18" charset="0"/>
              </a:rPr>
              <a:t>, </a:t>
            </a:r>
            <a:r>
              <a:rPr lang="en-US" sz="3200">
                <a:solidFill>
                  <a:srgbClr val="C00000"/>
                </a:solidFill>
                <a:latin typeface="Times New Roman" panose="02020603050405020304" pitchFamily="18" charset="0"/>
                <a:cs typeface="Times New Roman" panose="02020603050405020304" pitchFamily="18" charset="0"/>
              </a:rPr>
              <a:t>bối cảnh</a:t>
            </a:r>
            <a:r>
              <a:rPr lang="en-US" sz="3200">
                <a:latin typeface="Times New Roman" panose="02020603050405020304" pitchFamily="18" charset="0"/>
                <a:cs typeface="Times New Roman" panose="02020603050405020304" pitchFamily="18" charset="0"/>
              </a:rPr>
              <a:t>, </a:t>
            </a:r>
            <a:r>
              <a:rPr lang="en-US" sz="3200">
                <a:solidFill>
                  <a:srgbClr val="C00000"/>
                </a:solidFill>
                <a:latin typeface="Times New Roman" panose="02020603050405020304" pitchFamily="18" charset="0"/>
                <a:cs typeface="Times New Roman" panose="02020603050405020304" pitchFamily="18" charset="0"/>
              </a:rPr>
              <a:t>cốt truyện</a:t>
            </a:r>
            <a:r>
              <a:rPr lang="en-US" sz="3200">
                <a:latin typeface="Times New Roman" panose="02020603050405020304" pitchFamily="18" charset="0"/>
                <a:cs typeface="Times New Roman" panose="02020603050405020304" pitchFamily="18" charset="0"/>
              </a:rPr>
              <a:t>, </a:t>
            </a:r>
            <a:r>
              <a:rPr lang="en-US" sz="3200">
                <a:solidFill>
                  <a:srgbClr val="C00000"/>
                </a:solidFill>
                <a:latin typeface="Times New Roman" panose="02020603050405020304" pitchFamily="18" charset="0"/>
                <a:cs typeface="Times New Roman" panose="02020603050405020304" pitchFamily="18" charset="0"/>
              </a:rPr>
              <a:t>nhân vật</a:t>
            </a:r>
            <a:r>
              <a:rPr lang="en-US" sz="3200">
                <a:latin typeface="Times New Roman" panose="02020603050405020304" pitchFamily="18" charset="0"/>
                <a:cs typeface="Times New Roman" panose="02020603050405020304" pitchFamily="18" charset="0"/>
              </a:rPr>
              <a:t>, </a:t>
            </a:r>
            <a:r>
              <a:rPr lang="en-US" sz="3200">
                <a:solidFill>
                  <a:srgbClr val="C00000"/>
                </a:solidFill>
                <a:latin typeface="Times New Roman" panose="02020603050405020304" pitchFamily="18" charset="0"/>
                <a:cs typeface="Times New Roman" panose="02020603050405020304" pitchFamily="18" charset="0"/>
              </a:rPr>
              <a:t>ngôn ngữ </a:t>
            </a:r>
            <a:r>
              <a:rPr lang="en-US" sz="3200">
                <a:latin typeface="Times New Roman" panose="02020603050405020304" pitchFamily="18" charset="0"/>
                <a:cs typeface="Times New Roman" panose="02020603050405020304" pitchFamily="18" charset="0"/>
              </a:rPr>
              <a:t>trong truyện lịch sử ?</a:t>
            </a:r>
          </a:p>
        </p:txBody>
      </p:sp>
      <p:sp>
        <p:nvSpPr>
          <p:cNvPr id="100" name="TextBox 46"/>
          <p:cNvSpPr txBox="1"/>
          <p:nvPr/>
        </p:nvSpPr>
        <p:spPr>
          <a:xfrm>
            <a:off x="2148645" y="1801924"/>
            <a:ext cx="2368975" cy="1938990"/>
          </a:xfrm>
          <a:prstGeom prst="rect">
            <a:avLst/>
          </a:prstGeom>
          <a:noFill/>
        </p:spPr>
        <p:txBody>
          <a:bodyPr wrap="square" lIns="91438" tIns="45719" rIns="91438" bIns="45719" rtlCol="0">
            <a:spAutoFit/>
          </a:bodyPr>
          <a:lstStyle/>
          <a:p>
            <a:pPr algn="ctr"/>
            <a:r>
              <a:rPr lang="en-US" altLang="zh-CN" sz="2400" b="1">
                <a:solidFill>
                  <a:srgbClr val="C00000"/>
                </a:solidFill>
                <a:latin typeface="Times New Roman" panose="02020603050405020304" pitchFamily="18" charset="0"/>
                <a:cs typeface="Times New Roman" panose="02020603050405020304" pitchFamily="18" charset="0"/>
              </a:rPr>
              <a:t>ĐẶC ĐIỂM CHUNG CỦA THỂ LOẠI TRUYỆN LỊCH SỬ</a:t>
            </a:r>
            <a:endParaRPr lang="zh-CN" altLang="en-US" sz="24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7671617"/>
      </p:ext>
    </p:extLst>
  </p:cSld>
  <p:clrMapOvr>
    <a:masterClrMapping/>
  </p:clrMapOvr>
  <p:transition advTm="100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1000" fill="hold"/>
                                            <p:tgtEl>
                                              <p:spTgt spid="101"/>
                                            </p:tgtEl>
                                            <p:attrNameLst>
                                              <p:attrName>ppt_x</p:attrName>
                                            </p:attrNameLst>
                                          </p:cBhvr>
                                          <p:tavLst>
                                            <p:tav tm="0">
                                              <p:val>
                                                <p:strVal val="#ppt_x"/>
                                              </p:val>
                                            </p:tav>
                                            <p:tav tm="100000">
                                              <p:val>
                                                <p:strVal val="#ppt_x"/>
                                              </p:val>
                                            </p:tav>
                                          </p:tavLst>
                                        </p:anim>
                                        <p:anim calcmode="lin" valueType="num">
                                          <p:cBhvr additive="base">
                                            <p:cTn id="8" dur="1000" fill="hold"/>
                                            <p:tgtEl>
                                              <p:spTgt spid="101"/>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75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22" presetClass="entr" presetSubtype="8" fill="hold" nodeType="withEffect">
                                      <p:stCondLst>
                                        <p:cond delay="1750"/>
                                      </p:stCondLst>
                                      <p:childTnLst>
                                        <p:set>
                                          <p:cBhvr>
                                            <p:cTn id="15" dur="1" fill="hold">
                                              <p:stCondLst>
                                                <p:cond delay="0"/>
                                              </p:stCondLst>
                                            </p:cTn>
                                            <p:tgtEl>
                                              <p:spTgt spid="103"/>
                                            </p:tgtEl>
                                            <p:attrNameLst>
                                              <p:attrName>style.visibility</p:attrName>
                                            </p:attrNameLst>
                                          </p:cBhvr>
                                          <p:to>
                                            <p:strVal val="visible"/>
                                          </p:to>
                                        </p:set>
                                        <p:animEffect transition="in" filter="wipe(left)">
                                          <p:cBhvr>
                                            <p:cTn id="16" dur="500"/>
                                            <p:tgtEl>
                                              <p:spTgt spid="103"/>
                                            </p:tgtEl>
                                          </p:cBhvr>
                                        </p:animEffect>
                                      </p:childTnLst>
                                    </p:cTn>
                                  </p:par>
                                  <p:par>
                                    <p:cTn id="17" presetID="22" presetClass="entr" presetSubtype="8" fill="hold" nodeType="withEffect">
                                      <p:stCondLst>
                                        <p:cond delay="2250"/>
                                      </p:stCondLst>
                                      <p:childTnLst>
                                        <p:set>
                                          <p:cBhvr>
                                            <p:cTn id="18" dur="1" fill="hold">
                                              <p:stCondLst>
                                                <p:cond delay="0"/>
                                              </p:stCondLst>
                                            </p:cTn>
                                            <p:tgtEl>
                                              <p:spTgt spid="113"/>
                                            </p:tgtEl>
                                            <p:attrNameLst>
                                              <p:attrName>style.visibility</p:attrName>
                                            </p:attrNameLst>
                                          </p:cBhvr>
                                          <p:to>
                                            <p:strVal val="visible"/>
                                          </p:to>
                                        </p:set>
                                        <p:animEffect transition="in" filter="wipe(left)">
                                          <p:cBhvr>
                                            <p:cTn id="19" dur="750"/>
                                            <p:tgtEl>
                                              <p:spTgt spid="113"/>
                                            </p:tgtEl>
                                          </p:cBhvr>
                                        </p:animEffect>
                                      </p:childTnLst>
                                    </p:cTn>
                                  </p:par>
                                  <p:par>
                                    <p:cTn id="20" presetID="22" presetClass="entr" presetSubtype="1" fill="hold" nodeType="withEffect">
                                      <p:stCondLst>
                                        <p:cond delay="3000"/>
                                      </p:stCondLst>
                                      <p:childTnLst>
                                        <p:set>
                                          <p:cBhvr>
                                            <p:cTn id="21" dur="1" fill="hold">
                                              <p:stCondLst>
                                                <p:cond delay="0"/>
                                              </p:stCondLst>
                                            </p:cTn>
                                            <p:tgtEl>
                                              <p:spTgt spid="107"/>
                                            </p:tgtEl>
                                            <p:attrNameLst>
                                              <p:attrName>style.visibility</p:attrName>
                                            </p:attrNameLst>
                                          </p:cBhvr>
                                          <p:to>
                                            <p:strVal val="visible"/>
                                          </p:to>
                                        </p:set>
                                        <p:animEffect transition="in" filter="wipe(up)">
                                          <p:cBhvr>
                                            <p:cTn id="22" dur="500"/>
                                            <p:tgtEl>
                                              <p:spTgt spid="107"/>
                                            </p:tgtEl>
                                          </p:cBhvr>
                                        </p:animEffect>
                                      </p:childTnLst>
                                    </p:cTn>
                                  </p:par>
                                  <p:par>
                                    <p:cTn id="23" presetID="42" presetClass="entr" presetSubtype="0" fill="hold" grpId="0" nodeType="withEffect">
                                      <p:stCondLst>
                                        <p:cond delay="350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4500"/>
                                      </p:stCondLst>
                                      <p:childTnLst>
                                        <p:set>
                                          <p:cBhvr>
                                            <p:cTn id="29" dur="1" fill="hold">
                                              <p:stCondLst>
                                                <p:cond delay="0"/>
                                              </p:stCondLst>
                                            </p:cTn>
                                            <p:tgtEl>
                                              <p:spTgt spid="102"/>
                                            </p:tgtEl>
                                            <p:attrNameLst>
                                              <p:attrName>style.visibility</p:attrName>
                                            </p:attrNameLst>
                                          </p:cBhvr>
                                          <p:to>
                                            <p:strVal val="visible"/>
                                          </p:to>
                                        </p:set>
                                        <p:animEffect transition="in" filter="fade">
                                          <p:cBhvr>
                                            <p:cTn id="30" dur="750"/>
                                            <p:tgtEl>
                                              <p:spTgt spid="102"/>
                                            </p:tgtEl>
                                          </p:cBhvr>
                                        </p:animEffect>
                                      </p:childTnLst>
                                    </p:cTn>
                                  </p:par>
                                  <p:par>
                                    <p:cTn id="31" presetID="8" presetClass="emph" presetSubtype="0" fill="hold" grpId="1" nodeType="withEffect">
                                      <p:stCondLst>
                                        <p:cond delay="5250"/>
                                      </p:stCondLst>
                                      <p:childTnLst>
                                        <p:animRot by="10800000">
                                          <p:cBhvr>
                                            <p:cTn id="32" dur="8500" fill="hold"/>
                                            <p:tgtEl>
                                              <p:spTgt spid="102"/>
                                            </p:tgtEl>
                                            <p:attrNameLst>
                                              <p:attrName>r</p:attrName>
                                            </p:attrNameLst>
                                          </p:cBhvr>
                                        </p:animRot>
                                      </p:childTnLst>
                                    </p:cTn>
                                  </p:par>
                                  <p:par>
                                    <p:cTn id="33" presetID="42" presetClass="entr" presetSubtype="0" fill="hold" nodeType="withEffect">
                                      <p:stCondLst>
                                        <p:cond delay="5250"/>
                                      </p:stCondLst>
                                      <p:childTnLst>
                                        <p:set>
                                          <p:cBhvr>
                                            <p:cTn id="34" dur="1" fill="hold">
                                              <p:stCondLst>
                                                <p:cond delay="0"/>
                                              </p:stCondLst>
                                            </p:cTn>
                                            <p:tgtEl>
                                              <p:spTgt spid="57"/>
                                            </p:tgtEl>
                                            <p:attrNameLst>
                                              <p:attrName>style.visibility</p:attrName>
                                            </p:attrNameLst>
                                          </p:cBhvr>
                                          <p:to>
                                            <p:strVal val="visible"/>
                                          </p:to>
                                        </p:set>
                                        <p:animEffect transition="in" filter="fade">
                                          <p:cBhvr>
                                            <p:cTn id="35" dur="1000"/>
                                            <p:tgtEl>
                                              <p:spTgt spid="57"/>
                                            </p:tgtEl>
                                          </p:cBhvr>
                                        </p:animEffect>
                                        <p:anim calcmode="lin" valueType="num">
                                          <p:cBhvr>
                                            <p:cTn id="36" dur="1000" fill="hold"/>
                                            <p:tgtEl>
                                              <p:spTgt spid="57"/>
                                            </p:tgtEl>
                                            <p:attrNameLst>
                                              <p:attrName>ppt_x</p:attrName>
                                            </p:attrNameLst>
                                          </p:cBhvr>
                                          <p:tavLst>
                                            <p:tav tm="0">
                                              <p:val>
                                                <p:strVal val="#ppt_x"/>
                                              </p:val>
                                            </p:tav>
                                            <p:tav tm="100000">
                                              <p:val>
                                                <p:strVal val="#ppt_x"/>
                                              </p:val>
                                            </p:tav>
                                          </p:tavLst>
                                        </p:anim>
                                        <p:anim calcmode="lin" valueType="num">
                                          <p:cBhvr>
                                            <p:cTn id="37" dur="1000" fill="hold"/>
                                            <p:tgtEl>
                                              <p:spTgt spid="57"/>
                                            </p:tgtEl>
                                            <p:attrNameLst>
                                              <p:attrName>ppt_y</p:attrName>
                                            </p:attrNameLst>
                                          </p:cBhvr>
                                          <p:tavLst>
                                            <p:tav tm="0">
                                              <p:val>
                                                <p:strVal val="#ppt_y+.1"/>
                                              </p:val>
                                            </p:tav>
                                            <p:tav tm="100000">
                                              <p:val>
                                                <p:strVal val="#ppt_y"/>
                                              </p:val>
                                            </p:tav>
                                          </p:tavLst>
                                        </p:anim>
                                      </p:childTnLst>
                                    </p:cTn>
                                  </p:par>
                                  <p:par>
                                    <p:cTn id="38" presetID="10" presetClass="entr" presetSubtype="0" fill="hold" nodeType="withEffect">
                                      <p:stCondLst>
                                        <p:cond delay="675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750"/>
                                            <p:tgtEl>
                                              <p:spTgt spid="18"/>
                                            </p:tgtEl>
                                          </p:cBhvr>
                                        </p:animEffect>
                                      </p:childTnLst>
                                    </p:cTn>
                                  </p:par>
                                  <p:par>
                                    <p:cTn id="41" presetID="53" presetClass="entr" presetSubtype="16" fill="hold" nodeType="withEffect">
                                      <p:stCondLst>
                                        <p:cond delay="8500"/>
                                      </p:stCondLst>
                                      <p:childTnLst>
                                        <p:set>
                                          <p:cBhvr>
                                            <p:cTn id="42" dur="1" fill="hold">
                                              <p:stCondLst>
                                                <p:cond delay="0"/>
                                              </p:stCondLst>
                                            </p:cTn>
                                            <p:tgtEl>
                                              <p:spTgt spid="82"/>
                                            </p:tgtEl>
                                            <p:attrNameLst>
                                              <p:attrName>style.visibility</p:attrName>
                                            </p:attrNameLst>
                                          </p:cBhvr>
                                          <p:to>
                                            <p:strVal val="visible"/>
                                          </p:to>
                                        </p:set>
                                        <p:anim calcmode="lin" valueType="num">
                                          <p:cBhvr>
                                            <p:cTn id="43" dur="500" fill="hold"/>
                                            <p:tgtEl>
                                              <p:spTgt spid="82"/>
                                            </p:tgtEl>
                                            <p:attrNameLst>
                                              <p:attrName>ppt_w</p:attrName>
                                            </p:attrNameLst>
                                          </p:cBhvr>
                                          <p:tavLst>
                                            <p:tav tm="0">
                                              <p:val>
                                                <p:fltVal val="0"/>
                                              </p:val>
                                            </p:tav>
                                            <p:tav tm="100000">
                                              <p:val>
                                                <p:strVal val="#ppt_w"/>
                                              </p:val>
                                            </p:tav>
                                          </p:tavLst>
                                        </p:anim>
                                        <p:anim calcmode="lin" valueType="num">
                                          <p:cBhvr>
                                            <p:cTn id="44" dur="500" fill="hold"/>
                                            <p:tgtEl>
                                              <p:spTgt spid="82"/>
                                            </p:tgtEl>
                                            <p:attrNameLst>
                                              <p:attrName>ppt_h</p:attrName>
                                            </p:attrNameLst>
                                          </p:cBhvr>
                                          <p:tavLst>
                                            <p:tav tm="0">
                                              <p:val>
                                                <p:fltVal val="0"/>
                                              </p:val>
                                            </p:tav>
                                            <p:tav tm="100000">
                                              <p:val>
                                                <p:strVal val="#ppt_h"/>
                                              </p:val>
                                            </p:tav>
                                          </p:tavLst>
                                        </p:anim>
                                        <p:animEffect transition="in" filter="fade">
                                          <p:cBhvr>
                                            <p:cTn id="45" dur="500"/>
                                            <p:tgtEl>
                                              <p:spTgt spid="82"/>
                                            </p:tgtEl>
                                          </p:cBhvr>
                                        </p:animEffect>
                                      </p:childTnLst>
                                    </p:cTn>
                                  </p:par>
                                  <p:par>
                                    <p:cTn id="46" presetID="53" presetClass="entr" presetSubtype="16" fill="hold" nodeType="withEffect">
                                      <p:stCondLst>
                                        <p:cond delay="9000"/>
                                      </p:stCondLst>
                                      <p:childTnLst>
                                        <p:set>
                                          <p:cBhvr>
                                            <p:cTn id="47" dur="1" fill="hold">
                                              <p:stCondLst>
                                                <p:cond delay="0"/>
                                              </p:stCondLst>
                                            </p:cTn>
                                            <p:tgtEl>
                                              <p:spTgt spid="77"/>
                                            </p:tgtEl>
                                            <p:attrNameLst>
                                              <p:attrName>style.visibility</p:attrName>
                                            </p:attrNameLst>
                                          </p:cBhvr>
                                          <p:to>
                                            <p:strVal val="visible"/>
                                          </p:to>
                                        </p:set>
                                        <p:anim calcmode="lin" valueType="num">
                                          <p:cBhvr>
                                            <p:cTn id="48" dur="500" fill="hold"/>
                                            <p:tgtEl>
                                              <p:spTgt spid="77"/>
                                            </p:tgtEl>
                                            <p:attrNameLst>
                                              <p:attrName>ppt_w</p:attrName>
                                            </p:attrNameLst>
                                          </p:cBhvr>
                                          <p:tavLst>
                                            <p:tav tm="0">
                                              <p:val>
                                                <p:fltVal val="0"/>
                                              </p:val>
                                            </p:tav>
                                            <p:tav tm="100000">
                                              <p:val>
                                                <p:strVal val="#ppt_w"/>
                                              </p:val>
                                            </p:tav>
                                          </p:tavLst>
                                        </p:anim>
                                        <p:anim calcmode="lin" valueType="num">
                                          <p:cBhvr>
                                            <p:cTn id="49" dur="500" fill="hold"/>
                                            <p:tgtEl>
                                              <p:spTgt spid="77"/>
                                            </p:tgtEl>
                                            <p:attrNameLst>
                                              <p:attrName>ppt_h</p:attrName>
                                            </p:attrNameLst>
                                          </p:cBhvr>
                                          <p:tavLst>
                                            <p:tav tm="0">
                                              <p:val>
                                                <p:fltVal val="0"/>
                                              </p:val>
                                            </p:tav>
                                            <p:tav tm="100000">
                                              <p:val>
                                                <p:strVal val="#ppt_h"/>
                                              </p:val>
                                            </p:tav>
                                          </p:tavLst>
                                        </p:anim>
                                        <p:animEffect transition="in" filter="fade">
                                          <p:cBhvr>
                                            <p:cTn id="50" dur="500"/>
                                            <p:tgtEl>
                                              <p:spTgt spid="77"/>
                                            </p:tgtEl>
                                          </p:cBhvr>
                                        </p:animEffect>
                                      </p:childTnLst>
                                    </p:cTn>
                                  </p:par>
                                  <p:par>
                                    <p:cTn id="51" presetID="53" presetClass="entr" presetSubtype="16" fill="hold" nodeType="withEffect">
                                      <p:stCondLst>
                                        <p:cond delay="9500"/>
                                      </p:stCondLst>
                                      <p:childTnLst>
                                        <p:set>
                                          <p:cBhvr>
                                            <p:cTn id="52" dur="1" fill="hold">
                                              <p:stCondLst>
                                                <p:cond delay="0"/>
                                              </p:stCondLst>
                                            </p:cTn>
                                            <p:tgtEl>
                                              <p:spTgt spid="94"/>
                                            </p:tgtEl>
                                            <p:attrNameLst>
                                              <p:attrName>style.visibility</p:attrName>
                                            </p:attrNameLst>
                                          </p:cBhvr>
                                          <p:to>
                                            <p:strVal val="visible"/>
                                          </p:to>
                                        </p:set>
                                        <p:anim calcmode="lin" valueType="num">
                                          <p:cBhvr>
                                            <p:cTn id="53" dur="500" fill="hold"/>
                                            <p:tgtEl>
                                              <p:spTgt spid="94"/>
                                            </p:tgtEl>
                                            <p:attrNameLst>
                                              <p:attrName>ppt_w</p:attrName>
                                            </p:attrNameLst>
                                          </p:cBhvr>
                                          <p:tavLst>
                                            <p:tav tm="0">
                                              <p:val>
                                                <p:fltVal val="0"/>
                                              </p:val>
                                            </p:tav>
                                            <p:tav tm="100000">
                                              <p:val>
                                                <p:strVal val="#ppt_w"/>
                                              </p:val>
                                            </p:tav>
                                          </p:tavLst>
                                        </p:anim>
                                        <p:anim calcmode="lin" valueType="num">
                                          <p:cBhvr>
                                            <p:cTn id="54" dur="500" fill="hold"/>
                                            <p:tgtEl>
                                              <p:spTgt spid="94"/>
                                            </p:tgtEl>
                                            <p:attrNameLst>
                                              <p:attrName>ppt_h</p:attrName>
                                            </p:attrNameLst>
                                          </p:cBhvr>
                                          <p:tavLst>
                                            <p:tav tm="0">
                                              <p:val>
                                                <p:fltVal val="0"/>
                                              </p:val>
                                            </p:tav>
                                            <p:tav tm="100000">
                                              <p:val>
                                                <p:strVal val="#ppt_h"/>
                                              </p:val>
                                            </p:tav>
                                          </p:tavLst>
                                        </p:anim>
                                        <p:animEffect transition="in" filter="fade">
                                          <p:cBhvr>
                                            <p:cTn id="55" dur="500"/>
                                            <p:tgtEl>
                                              <p:spTgt spid="94"/>
                                            </p:tgtEl>
                                          </p:cBhvr>
                                        </p:animEffect>
                                      </p:childTnLst>
                                    </p:cTn>
                                  </p:par>
                                  <p:par>
                                    <p:cTn id="56" presetID="53" presetClass="entr" presetSubtype="16" fill="hold" nodeType="withEffect">
                                      <p:stCondLst>
                                        <p:cond delay="10000"/>
                                      </p:stCondLst>
                                      <p:childTnLst>
                                        <p:set>
                                          <p:cBhvr>
                                            <p:cTn id="57" dur="1" fill="hold">
                                              <p:stCondLst>
                                                <p:cond delay="0"/>
                                              </p:stCondLst>
                                            </p:cTn>
                                            <p:tgtEl>
                                              <p:spTgt spid="88"/>
                                            </p:tgtEl>
                                            <p:attrNameLst>
                                              <p:attrName>style.visibility</p:attrName>
                                            </p:attrNameLst>
                                          </p:cBhvr>
                                          <p:to>
                                            <p:strVal val="visible"/>
                                          </p:to>
                                        </p:set>
                                        <p:anim calcmode="lin" valueType="num">
                                          <p:cBhvr>
                                            <p:cTn id="58" dur="500" fill="hold"/>
                                            <p:tgtEl>
                                              <p:spTgt spid="88"/>
                                            </p:tgtEl>
                                            <p:attrNameLst>
                                              <p:attrName>ppt_w</p:attrName>
                                            </p:attrNameLst>
                                          </p:cBhvr>
                                          <p:tavLst>
                                            <p:tav tm="0">
                                              <p:val>
                                                <p:fltVal val="0"/>
                                              </p:val>
                                            </p:tav>
                                            <p:tav tm="100000">
                                              <p:val>
                                                <p:strVal val="#ppt_w"/>
                                              </p:val>
                                            </p:tav>
                                          </p:tavLst>
                                        </p:anim>
                                        <p:anim calcmode="lin" valueType="num">
                                          <p:cBhvr>
                                            <p:cTn id="59" dur="500" fill="hold"/>
                                            <p:tgtEl>
                                              <p:spTgt spid="88"/>
                                            </p:tgtEl>
                                            <p:attrNameLst>
                                              <p:attrName>ppt_h</p:attrName>
                                            </p:attrNameLst>
                                          </p:cBhvr>
                                          <p:tavLst>
                                            <p:tav tm="0">
                                              <p:val>
                                                <p:fltVal val="0"/>
                                              </p:val>
                                            </p:tav>
                                            <p:tav tm="100000">
                                              <p:val>
                                                <p:strVal val="#ppt_h"/>
                                              </p:val>
                                            </p:tav>
                                          </p:tavLst>
                                        </p:anim>
                                        <p:animEffect transition="in" filter="fade">
                                          <p:cBhvr>
                                            <p:cTn id="60" dur="500"/>
                                            <p:tgtEl>
                                              <p:spTgt spid="88"/>
                                            </p:tgtEl>
                                          </p:cBhvr>
                                        </p:animEffect>
                                      </p:childTnLst>
                                    </p:cTn>
                                  </p:par>
                                  <p:par>
                                    <p:cTn id="61" presetID="2" presetClass="entr" presetSubtype="1" fill="hold" grpId="0" nodeType="withEffect" p14:presetBounceEnd="46000">
                                      <p:stCondLst>
                                        <p:cond delay="2500"/>
                                      </p:stCondLst>
                                      <p:childTnLst>
                                        <p:set>
                                          <p:cBhvr>
                                            <p:cTn id="62" dur="1" fill="hold">
                                              <p:stCondLst>
                                                <p:cond delay="0"/>
                                              </p:stCondLst>
                                            </p:cTn>
                                            <p:tgtEl>
                                              <p:spTgt spid="100"/>
                                            </p:tgtEl>
                                            <p:attrNameLst>
                                              <p:attrName>style.visibility</p:attrName>
                                            </p:attrNameLst>
                                          </p:cBhvr>
                                          <p:to>
                                            <p:strVal val="visible"/>
                                          </p:to>
                                        </p:set>
                                        <p:anim calcmode="lin" valueType="num" p14:bounceEnd="46000">
                                          <p:cBhvr additive="base">
                                            <p:cTn id="63" dur="1000" fill="hold"/>
                                            <p:tgtEl>
                                              <p:spTgt spid="100"/>
                                            </p:tgtEl>
                                            <p:attrNameLst>
                                              <p:attrName>ppt_x</p:attrName>
                                            </p:attrNameLst>
                                          </p:cBhvr>
                                          <p:tavLst>
                                            <p:tav tm="0">
                                              <p:val>
                                                <p:strVal val="#ppt_x"/>
                                              </p:val>
                                            </p:tav>
                                            <p:tav tm="100000">
                                              <p:val>
                                                <p:strVal val="#ppt_x"/>
                                              </p:val>
                                            </p:tav>
                                          </p:tavLst>
                                        </p:anim>
                                        <p:anim calcmode="lin" valueType="num" p14:bounceEnd="46000">
                                          <p:cBhvr additive="base">
                                            <p:cTn id="64" dur="1000" fill="hold"/>
                                            <p:tgtEl>
                                              <p:spTgt spid="10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2" grpId="0" animBg="1"/>
          <p:bldP spid="102" grpId="0" animBg="1"/>
          <p:bldP spid="102" grpId="1" animBg="1"/>
          <p:bldP spid="10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1000" fill="hold"/>
                                            <p:tgtEl>
                                              <p:spTgt spid="101"/>
                                            </p:tgtEl>
                                            <p:attrNameLst>
                                              <p:attrName>ppt_x</p:attrName>
                                            </p:attrNameLst>
                                          </p:cBhvr>
                                          <p:tavLst>
                                            <p:tav tm="0">
                                              <p:val>
                                                <p:strVal val="#ppt_x"/>
                                              </p:val>
                                            </p:tav>
                                            <p:tav tm="100000">
                                              <p:val>
                                                <p:strVal val="#ppt_x"/>
                                              </p:val>
                                            </p:tav>
                                          </p:tavLst>
                                        </p:anim>
                                        <p:anim calcmode="lin" valueType="num">
                                          <p:cBhvr additive="base">
                                            <p:cTn id="8" dur="1000" fill="hold"/>
                                            <p:tgtEl>
                                              <p:spTgt spid="101"/>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75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22" presetClass="entr" presetSubtype="8" fill="hold" nodeType="withEffect">
                                      <p:stCondLst>
                                        <p:cond delay="1750"/>
                                      </p:stCondLst>
                                      <p:childTnLst>
                                        <p:set>
                                          <p:cBhvr>
                                            <p:cTn id="15" dur="1" fill="hold">
                                              <p:stCondLst>
                                                <p:cond delay="0"/>
                                              </p:stCondLst>
                                            </p:cTn>
                                            <p:tgtEl>
                                              <p:spTgt spid="103"/>
                                            </p:tgtEl>
                                            <p:attrNameLst>
                                              <p:attrName>style.visibility</p:attrName>
                                            </p:attrNameLst>
                                          </p:cBhvr>
                                          <p:to>
                                            <p:strVal val="visible"/>
                                          </p:to>
                                        </p:set>
                                        <p:animEffect transition="in" filter="wipe(left)">
                                          <p:cBhvr>
                                            <p:cTn id="16" dur="500"/>
                                            <p:tgtEl>
                                              <p:spTgt spid="103"/>
                                            </p:tgtEl>
                                          </p:cBhvr>
                                        </p:animEffect>
                                      </p:childTnLst>
                                    </p:cTn>
                                  </p:par>
                                  <p:par>
                                    <p:cTn id="17" presetID="22" presetClass="entr" presetSubtype="8" fill="hold" nodeType="withEffect">
                                      <p:stCondLst>
                                        <p:cond delay="2250"/>
                                      </p:stCondLst>
                                      <p:childTnLst>
                                        <p:set>
                                          <p:cBhvr>
                                            <p:cTn id="18" dur="1" fill="hold">
                                              <p:stCondLst>
                                                <p:cond delay="0"/>
                                              </p:stCondLst>
                                            </p:cTn>
                                            <p:tgtEl>
                                              <p:spTgt spid="113"/>
                                            </p:tgtEl>
                                            <p:attrNameLst>
                                              <p:attrName>style.visibility</p:attrName>
                                            </p:attrNameLst>
                                          </p:cBhvr>
                                          <p:to>
                                            <p:strVal val="visible"/>
                                          </p:to>
                                        </p:set>
                                        <p:animEffect transition="in" filter="wipe(left)">
                                          <p:cBhvr>
                                            <p:cTn id="19" dur="750"/>
                                            <p:tgtEl>
                                              <p:spTgt spid="113"/>
                                            </p:tgtEl>
                                          </p:cBhvr>
                                        </p:animEffect>
                                      </p:childTnLst>
                                    </p:cTn>
                                  </p:par>
                                  <p:par>
                                    <p:cTn id="20" presetID="22" presetClass="entr" presetSubtype="1" fill="hold" nodeType="withEffect">
                                      <p:stCondLst>
                                        <p:cond delay="3000"/>
                                      </p:stCondLst>
                                      <p:childTnLst>
                                        <p:set>
                                          <p:cBhvr>
                                            <p:cTn id="21" dur="1" fill="hold">
                                              <p:stCondLst>
                                                <p:cond delay="0"/>
                                              </p:stCondLst>
                                            </p:cTn>
                                            <p:tgtEl>
                                              <p:spTgt spid="107"/>
                                            </p:tgtEl>
                                            <p:attrNameLst>
                                              <p:attrName>style.visibility</p:attrName>
                                            </p:attrNameLst>
                                          </p:cBhvr>
                                          <p:to>
                                            <p:strVal val="visible"/>
                                          </p:to>
                                        </p:set>
                                        <p:animEffect transition="in" filter="wipe(up)">
                                          <p:cBhvr>
                                            <p:cTn id="22" dur="500"/>
                                            <p:tgtEl>
                                              <p:spTgt spid="107"/>
                                            </p:tgtEl>
                                          </p:cBhvr>
                                        </p:animEffect>
                                      </p:childTnLst>
                                    </p:cTn>
                                  </p:par>
                                  <p:par>
                                    <p:cTn id="23" presetID="42" presetClass="entr" presetSubtype="0" fill="hold" grpId="0" nodeType="withEffect">
                                      <p:stCondLst>
                                        <p:cond delay="350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4500"/>
                                      </p:stCondLst>
                                      <p:childTnLst>
                                        <p:set>
                                          <p:cBhvr>
                                            <p:cTn id="29" dur="1" fill="hold">
                                              <p:stCondLst>
                                                <p:cond delay="0"/>
                                              </p:stCondLst>
                                            </p:cTn>
                                            <p:tgtEl>
                                              <p:spTgt spid="102"/>
                                            </p:tgtEl>
                                            <p:attrNameLst>
                                              <p:attrName>style.visibility</p:attrName>
                                            </p:attrNameLst>
                                          </p:cBhvr>
                                          <p:to>
                                            <p:strVal val="visible"/>
                                          </p:to>
                                        </p:set>
                                        <p:animEffect transition="in" filter="fade">
                                          <p:cBhvr>
                                            <p:cTn id="30" dur="750"/>
                                            <p:tgtEl>
                                              <p:spTgt spid="102"/>
                                            </p:tgtEl>
                                          </p:cBhvr>
                                        </p:animEffect>
                                      </p:childTnLst>
                                    </p:cTn>
                                  </p:par>
                                  <p:par>
                                    <p:cTn id="31" presetID="8" presetClass="emph" presetSubtype="0" fill="hold" grpId="1" nodeType="withEffect">
                                      <p:stCondLst>
                                        <p:cond delay="5250"/>
                                      </p:stCondLst>
                                      <p:childTnLst>
                                        <p:animRot by="10800000">
                                          <p:cBhvr>
                                            <p:cTn id="32" dur="8500" fill="hold"/>
                                            <p:tgtEl>
                                              <p:spTgt spid="102"/>
                                            </p:tgtEl>
                                            <p:attrNameLst>
                                              <p:attrName>r</p:attrName>
                                            </p:attrNameLst>
                                          </p:cBhvr>
                                        </p:animRot>
                                      </p:childTnLst>
                                    </p:cTn>
                                  </p:par>
                                  <p:par>
                                    <p:cTn id="33" presetID="42" presetClass="entr" presetSubtype="0" fill="hold" nodeType="withEffect">
                                      <p:stCondLst>
                                        <p:cond delay="5250"/>
                                      </p:stCondLst>
                                      <p:childTnLst>
                                        <p:set>
                                          <p:cBhvr>
                                            <p:cTn id="34" dur="1" fill="hold">
                                              <p:stCondLst>
                                                <p:cond delay="0"/>
                                              </p:stCondLst>
                                            </p:cTn>
                                            <p:tgtEl>
                                              <p:spTgt spid="57"/>
                                            </p:tgtEl>
                                            <p:attrNameLst>
                                              <p:attrName>style.visibility</p:attrName>
                                            </p:attrNameLst>
                                          </p:cBhvr>
                                          <p:to>
                                            <p:strVal val="visible"/>
                                          </p:to>
                                        </p:set>
                                        <p:animEffect transition="in" filter="fade">
                                          <p:cBhvr>
                                            <p:cTn id="35" dur="1000"/>
                                            <p:tgtEl>
                                              <p:spTgt spid="57"/>
                                            </p:tgtEl>
                                          </p:cBhvr>
                                        </p:animEffect>
                                        <p:anim calcmode="lin" valueType="num">
                                          <p:cBhvr>
                                            <p:cTn id="36" dur="1000" fill="hold"/>
                                            <p:tgtEl>
                                              <p:spTgt spid="57"/>
                                            </p:tgtEl>
                                            <p:attrNameLst>
                                              <p:attrName>ppt_x</p:attrName>
                                            </p:attrNameLst>
                                          </p:cBhvr>
                                          <p:tavLst>
                                            <p:tav tm="0">
                                              <p:val>
                                                <p:strVal val="#ppt_x"/>
                                              </p:val>
                                            </p:tav>
                                            <p:tav tm="100000">
                                              <p:val>
                                                <p:strVal val="#ppt_x"/>
                                              </p:val>
                                            </p:tav>
                                          </p:tavLst>
                                        </p:anim>
                                        <p:anim calcmode="lin" valueType="num">
                                          <p:cBhvr>
                                            <p:cTn id="37" dur="1000" fill="hold"/>
                                            <p:tgtEl>
                                              <p:spTgt spid="57"/>
                                            </p:tgtEl>
                                            <p:attrNameLst>
                                              <p:attrName>ppt_y</p:attrName>
                                            </p:attrNameLst>
                                          </p:cBhvr>
                                          <p:tavLst>
                                            <p:tav tm="0">
                                              <p:val>
                                                <p:strVal val="#ppt_y+.1"/>
                                              </p:val>
                                            </p:tav>
                                            <p:tav tm="100000">
                                              <p:val>
                                                <p:strVal val="#ppt_y"/>
                                              </p:val>
                                            </p:tav>
                                          </p:tavLst>
                                        </p:anim>
                                      </p:childTnLst>
                                    </p:cTn>
                                  </p:par>
                                  <p:par>
                                    <p:cTn id="38" presetID="10" presetClass="entr" presetSubtype="0" fill="hold" nodeType="withEffect">
                                      <p:stCondLst>
                                        <p:cond delay="675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750"/>
                                            <p:tgtEl>
                                              <p:spTgt spid="18"/>
                                            </p:tgtEl>
                                          </p:cBhvr>
                                        </p:animEffect>
                                      </p:childTnLst>
                                    </p:cTn>
                                  </p:par>
                                  <p:par>
                                    <p:cTn id="41" presetID="53" presetClass="entr" presetSubtype="16" fill="hold" nodeType="withEffect">
                                      <p:stCondLst>
                                        <p:cond delay="8500"/>
                                      </p:stCondLst>
                                      <p:childTnLst>
                                        <p:set>
                                          <p:cBhvr>
                                            <p:cTn id="42" dur="1" fill="hold">
                                              <p:stCondLst>
                                                <p:cond delay="0"/>
                                              </p:stCondLst>
                                            </p:cTn>
                                            <p:tgtEl>
                                              <p:spTgt spid="82"/>
                                            </p:tgtEl>
                                            <p:attrNameLst>
                                              <p:attrName>style.visibility</p:attrName>
                                            </p:attrNameLst>
                                          </p:cBhvr>
                                          <p:to>
                                            <p:strVal val="visible"/>
                                          </p:to>
                                        </p:set>
                                        <p:anim calcmode="lin" valueType="num">
                                          <p:cBhvr>
                                            <p:cTn id="43" dur="500" fill="hold"/>
                                            <p:tgtEl>
                                              <p:spTgt spid="82"/>
                                            </p:tgtEl>
                                            <p:attrNameLst>
                                              <p:attrName>ppt_w</p:attrName>
                                            </p:attrNameLst>
                                          </p:cBhvr>
                                          <p:tavLst>
                                            <p:tav tm="0">
                                              <p:val>
                                                <p:fltVal val="0"/>
                                              </p:val>
                                            </p:tav>
                                            <p:tav tm="100000">
                                              <p:val>
                                                <p:strVal val="#ppt_w"/>
                                              </p:val>
                                            </p:tav>
                                          </p:tavLst>
                                        </p:anim>
                                        <p:anim calcmode="lin" valueType="num">
                                          <p:cBhvr>
                                            <p:cTn id="44" dur="500" fill="hold"/>
                                            <p:tgtEl>
                                              <p:spTgt spid="82"/>
                                            </p:tgtEl>
                                            <p:attrNameLst>
                                              <p:attrName>ppt_h</p:attrName>
                                            </p:attrNameLst>
                                          </p:cBhvr>
                                          <p:tavLst>
                                            <p:tav tm="0">
                                              <p:val>
                                                <p:fltVal val="0"/>
                                              </p:val>
                                            </p:tav>
                                            <p:tav tm="100000">
                                              <p:val>
                                                <p:strVal val="#ppt_h"/>
                                              </p:val>
                                            </p:tav>
                                          </p:tavLst>
                                        </p:anim>
                                        <p:animEffect transition="in" filter="fade">
                                          <p:cBhvr>
                                            <p:cTn id="45" dur="500"/>
                                            <p:tgtEl>
                                              <p:spTgt spid="82"/>
                                            </p:tgtEl>
                                          </p:cBhvr>
                                        </p:animEffect>
                                      </p:childTnLst>
                                    </p:cTn>
                                  </p:par>
                                  <p:par>
                                    <p:cTn id="46" presetID="53" presetClass="entr" presetSubtype="16" fill="hold" nodeType="withEffect">
                                      <p:stCondLst>
                                        <p:cond delay="9000"/>
                                      </p:stCondLst>
                                      <p:childTnLst>
                                        <p:set>
                                          <p:cBhvr>
                                            <p:cTn id="47" dur="1" fill="hold">
                                              <p:stCondLst>
                                                <p:cond delay="0"/>
                                              </p:stCondLst>
                                            </p:cTn>
                                            <p:tgtEl>
                                              <p:spTgt spid="77"/>
                                            </p:tgtEl>
                                            <p:attrNameLst>
                                              <p:attrName>style.visibility</p:attrName>
                                            </p:attrNameLst>
                                          </p:cBhvr>
                                          <p:to>
                                            <p:strVal val="visible"/>
                                          </p:to>
                                        </p:set>
                                        <p:anim calcmode="lin" valueType="num">
                                          <p:cBhvr>
                                            <p:cTn id="48" dur="500" fill="hold"/>
                                            <p:tgtEl>
                                              <p:spTgt spid="77"/>
                                            </p:tgtEl>
                                            <p:attrNameLst>
                                              <p:attrName>ppt_w</p:attrName>
                                            </p:attrNameLst>
                                          </p:cBhvr>
                                          <p:tavLst>
                                            <p:tav tm="0">
                                              <p:val>
                                                <p:fltVal val="0"/>
                                              </p:val>
                                            </p:tav>
                                            <p:tav tm="100000">
                                              <p:val>
                                                <p:strVal val="#ppt_w"/>
                                              </p:val>
                                            </p:tav>
                                          </p:tavLst>
                                        </p:anim>
                                        <p:anim calcmode="lin" valueType="num">
                                          <p:cBhvr>
                                            <p:cTn id="49" dur="500" fill="hold"/>
                                            <p:tgtEl>
                                              <p:spTgt spid="77"/>
                                            </p:tgtEl>
                                            <p:attrNameLst>
                                              <p:attrName>ppt_h</p:attrName>
                                            </p:attrNameLst>
                                          </p:cBhvr>
                                          <p:tavLst>
                                            <p:tav tm="0">
                                              <p:val>
                                                <p:fltVal val="0"/>
                                              </p:val>
                                            </p:tav>
                                            <p:tav tm="100000">
                                              <p:val>
                                                <p:strVal val="#ppt_h"/>
                                              </p:val>
                                            </p:tav>
                                          </p:tavLst>
                                        </p:anim>
                                        <p:animEffect transition="in" filter="fade">
                                          <p:cBhvr>
                                            <p:cTn id="50" dur="500"/>
                                            <p:tgtEl>
                                              <p:spTgt spid="77"/>
                                            </p:tgtEl>
                                          </p:cBhvr>
                                        </p:animEffect>
                                      </p:childTnLst>
                                    </p:cTn>
                                  </p:par>
                                  <p:par>
                                    <p:cTn id="51" presetID="53" presetClass="entr" presetSubtype="16" fill="hold" nodeType="withEffect">
                                      <p:stCondLst>
                                        <p:cond delay="9500"/>
                                      </p:stCondLst>
                                      <p:childTnLst>
                                        <p:set>
                                          <p:cBhvr>
                                            <p:cTn id="52" dur="1" fill="hold">
                                              <p:stCondLst>
                                                <p:cond delay="0"/>
                                              </p:stCondLst>
                                            </p:cTn>
                                            <p:tgtEl>
                                              <p:spTgt spid="94"/>
                                            </p:tgtEl>
                                            <p:attrNameLst>
                                              <p:attrName>style.visibility</p:attrName>
                                            </p:attrNameLst>
                                          </p:cBhvr>
                                          <p:to>
                                            <p:strVal val="visible"/>
                                          </p:to>
                                        </p:set>
                                        <p:anim calcmode="lin" valueType="num">
                                          <p:cBhvr>
                                            <p:cTn id="53" dur="500" fill="hold"/>
                                            <p:tgtEl>
                                              <p:spTgt spid="94"/>
                                            </p:tgtEl>
                                            <p:attrNameLst>
                                              <p:attrName>ppt_w</p:attrName>
                                            </p:attrNameLst>
                                          </p:cBhvr>
                                          <p:tavLst>
                                            <p:tav tm="0">
                                              <p:val>
                                                <p:fltVal val="0"/>
                                              </p:val>
                                            </p:tav>
                                            <p:tav tm="100000">
                                              <p:val>
                                                <p:strVal val="#ppt_w"/>
                                              </p:val>
                                            </p:tav>
                                          </p:tavLst>
                                        </p:anim>
                                        <p:anim calcmode="lin" valueType="num">
                                          <p:cBhvr>
                                            <p:cTn id="54" dur="500" fill="hold"/>
                                            <p:tgtEl>
                                              <p:spTgt spid="94"/>
                                            </p:tgtEl>
                                            <p:attrNameLst>
                                              <p:attrName>ppt_h</p:attrName>
                                            </p:attrNameLst>
                                          </p:cBhvr>
                                          <p:tavLst>
                                            <p:tav tm="0">
                                              <p:val>
                                                <p:fltVal val="0"/>
                                              </p:val>
                                            </p:tav>
                                            <p:tav tm="100000">
                                              <p:val>
                                                <p:strVal val="#ppt_h"/>
                                              </p:val>
                                            </p:tav>
                                          </p:tavLst>
                                        </p:anim>
                                        <p:animEffect transition="in" filter="fade">
                                          <p:cBhvr>
                                            <p:cTn id="55" dur="500"/>
                                            <p:tgtEl>
                                              <p:spTgt spid="94"/>
                                            </p:tgtEl>
                                          </p:cBhvr>
                                        </p:animEffect>
                                      </p:childTnLst>
                                    </p:cTn>
                                  </p:par>
                                  <p:par>
                                    <p:cTn id="56" presetID="53" presetClass="entr" presetSubtype="16" fill="hold" nodeType="withEffect">
                                      <p:stCondLst>
                                        <p:cond delay="10000"/>
                                      </p:stCondLst>
                                      <p:childTnLst>
                                        <p:set>
                                          <p:cBhvr>
                                            <p:cTn id="57" dur="1" fill="hold">
                                              <p:stCondLst>
                                                <p:cond delay="0"/>
                                              </p:stCondLst>
                                            </p:cTn>
                                            <p:tgtEl>
                                              <p:spTgt spid="88"/>
                                            </p:tgtEl>
                                            <p:attrNameLst>
                                              <p:attrName>style.visibility</p:attrName>
                                            </p:attrNameLst>
                                          </p:cBhvr>
                                          <p:to>
                                            <p:strVal val="visible"/>
                                          </p:to>
                                        </p:set>
                                        <p:anim calcmode="lin" valueType="num">
                                          <p:cBhvr>
                                            <p:cTn id="58" dur="500" fill="hold"/>
                                            <p:tgtEl>
                                              <p:spTgt spid="88"/>
                                            </p:tgtEl>
                                            <p:attrNameLst>
                                              <p:attrName>ppt_w</p:attrName>
                                            </p:attrNameLst>
                                          </p:cBhvr>
                                          <p:tavLst>
                                            <p:tav tm="0">
                                              <p:val>
                                                <p:fltVal val="0"/>
                                              </p:val>
                                            </p:tav>
                                            <p:tav tm="100000">
                                              <p:val>
                                                <p:strVal val="#ppt_w"/>
                                              </p:val>
                                            </p:tav>
                                          </p:tavLst>
                                        </p:anim>
                                        <p:anim calcmode="lin" valueType="num">
                                          <p:cBhvr>
                                            <p:cTn id="59" dur="500" fill="hold"/>
                                            <p:tgtEl>
                                              <p:spTgt spid="88"/>
                                            </p:tgtEl>
                                            <p:attrNameLst>
                                              <p:attrName>ppt_h</p:attrName>
                                            </p:attrNameLst>
                                          </p:cBhvr>
                                          <p:tavLst>
                                            <p:tav tm="0">
                                              <p:val>
                                                <p:fltVal val="0"/>
                                              </p:val>
                                            </p:tav>
                                            <p:tav tm="100000">
                                              <p:val>
                                                <p:strVal val="#ppt_h"/>
                                              </p:val>
                                            </p:tav>
                                          </p:tavLst>
                                        </p:anim>
                                        <p:animEffect transition="in" filter="fade">
                                          <p:cBhvr>
                                            <p:cTn id="60" dur="500"/>
                                            <p:tgtEl>
                                              <p:spTgt spid="88"/>
                                            </p:tgtEl>
                                          </p:cBhvr>
                                        </p:animEffect>
                                      </p:childTnLst>
                                    </p:cTn>
                                  </p:par>
                                  <p:par>
                                    <p:cTn id="61" presetID="2" presetClass="entr" presetSubtype="1" fill="hold" grpId="0" nodeType="withEffect">
                                      <p:stCondLst>
                                        <p:cond delay="250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1000" fill="hold"/>
                                            <p:tgtEl>
                                              <p:spTgt spid="100"/>
                                            </p:tgtEl>
                                            <p:attrNameLst>
                                              <p:attrName>ppt_x</p:attrName>
                                            </p:attrNameLst>
                                          </p:cBhvr>
                                          <p:tavLst>
                                            <p:tav tm="0">
                                              <p:val>
                                                <p:strVal val="#ppt_x"/>
                                              </p:val>
                                            </p:tav>
                                            <p:tav tm="100000">
                                              <p:val>
                                                <p:strVal val="#ppt_x"/>
                                              </p:val>
                                            </p:tav>
                                          </p:tavLst>
                                        </p:anim>
                                        <p:anim calcmode="lin" valueType="num">
                                          <p:cBhvr additive="base">
                                            <p:cTn id="64" dur="1000" fill="hold"/>
                                            <p:tgtEl>
                                              <p:spTgt spid="10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2" grpId="0" animBg="1"/>
          <p:bldP spid="102" grpId="0" animBg="1"/>
          <p:bldP spid="102" grpId="1" animBg="1"/>
          <p:bldP spid="100"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组合 92"/>
          <p:cNvGrpSpPr/>
          <p:nvPr/>
        </p:nvGrpSpPr>
        <p:grpSpPr>
          <a:xfrm>
            <a:off x="620645" y="2886518"/>
            <a:ext cx="1640980" cy="2678485"/>
            <a:chOff x="2216634" y="1360170"/>
            <a:chExt cx="2583966" cy="4217670"/>
          </a:xfrm>
        </p:grpSpPr>
        <p:sp>
          <p:nvSpPr>
            <p:cNvPr id="98" name="矩形 97"/>
            <p:cNvSpPr/>
            <p:nvPr/>
          </p:nvSpPr>
          <p:spPr>
            <a:xfrm>
              <a:off x="2217420" y="4320540"/>
              <a:ext cx="1085850" cy="1257300"/>
            </a:xfrm>
            <a:prstGeom prst="rect">
              <a:avLst/>
            </a:prstGeom>
            <a:solidFill>
              <a:srgbClr val="13CCDF"/>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任意多边形 98"/>
            <p:cNvSpPr/>
            <p:nvPr/>
          </p:nvSpPr>
          <p:spPr>
            <a:xfrm>
              <a:off x="2216634" y="3771900"/>
              <a:ext cx="1082397" cy="541199"/>
            </a:xfrm>
            <a:custGeom>
              <a:avLst/>
              <a:gdLst>
                <a:gd name="connsiteX0" fmla="*/ 480060 w 960120"/>
                <a:gd name="connsiteY0" fmla="*/ 0 h 480060"/>
                <a:gd name="connsiteX1" fmla="*/ 960120 w 960120"/>
                <a:gd name="connsiteY1" fmla="*/ 480060 h 480060"/>
                <a:gd name="connsiteX2" fmla="*/ 0 w 960120"/>
                <a:gd name="connsiteY2" fmla="*/ 480060 h 480060"/>
                <a:gd name="connsiteX3" fmla="*/ 480060 w 960120"/>
                <a:gd name="connsiteY3" fmla="*/ 0 h 480060"/>
              </a:gdLst>
              <a:ahLst/>
              <a:cxnLst>
                <a:cxn ang="0">
                  <a:pos x="connsiteX0" y="connsiteY0"/>
                </a:cxn>
                <a:cxn ang="0">
                  <a:pos x="connsiteX1" y="connsiteY1"/>
                </a:cxn>
                <a:cxn ang="0">
                  <a:pos x="connsiteX2" y="connsiteY2"/>
                </a:cxn>
                <a:cxn ang="0">
                  <a:pos x="connsiteX3" y="connsiteY3"/>
                </a:cxn>
              </a:cxnLst>
              <a:rect l="l" t="t" r="r" b="b"/>
              <a:pathLst>
                <a:path w="960120" h="480060">
                  <a:moveTo>
                    <a:pt x="480060" y="0"/>
                  </a:moveTo>
                  <a:cubicBezTo>
                    <a:pt x="745190" y="0"/>
                    <a:pt x="960120" y="214930"/>
                    <a:pt x="960120" y="480060"/>
                  </a:cubicBezTo>
                  <a:lnTo>
                    <a:pt x="0" y="480060"/>
                  </a:lnTo>
                  <a:cubicBezTo>
                    <a:pt x="0" y="214930"/>
                    <a:pt x="214930" y="0"/>
                    <a:pt x="480060" y="0"/>
                  </a:cubicBezTo>
                  <a:close/>
                </a:path>
              </a:pathLst>
            </a:custGeom>
            <a:solidFill>
              <a:srgbClr val="13CCDF"/>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圆角矩形 99"/>
            <p:cNvSpPr/>
            <p:nvPr/>
          </p:nvSpPr>
          <p:spPr>
            <a:xfrm>
              <a:off x="2621280" y="4472940"/>
              <a:ext cx="227737" cy="548640"/>
            </a:xfrm>
            <a:prstGeom prst="roundRect">
              <a:avLst>
                <a:gd name="adj" fmla="val 4551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梯形 100"/>
            <p:cNvSpPr/>
            <p:nvPr/>
          </p:nvSpPr>
          <p:spPr>
            <a:xfrm>
              <a:off x="3040380" y="3131820"/>
              <a:ext cx="1760220" cy="2446020"/>
            </a:xfrm>
            <a:prstGeom prst="trapezoid">
              <a:avLst>
                <a:gd name="adj" fmla="val 25000"/>
              </a:avLst>
            </a:prstGeom>
            <a:solidFill>
              <a:srgbClr val="13CCDF"/>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矩形 101"/>
            <p:cNvSpPr/>
            <p:nvPr/>
          </p:nvSpPr>
          <p:spPr>
            <a:xfrm>
              <a:off x="3489403" y="2533222"/>
              <a:ext cx="871217" cy="495728"/>
            </a:xfrm>
            <a:prstGeom prst="rect">
              <a:avLst/>
            </a:prstGeom>
            <a:solidFill>
              <a:srgbClr val="FDDF03"/>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矩形 102"/>
            <p:cNvSpPr/>
            <p:nvPr/>
          </p:nvSpPr>
          <p:spPr>
            <a:xfrm>
              <a:off x="3524250" y="2506552"/>
              <a:ext cx="121920" cy="495728"/>
            </a:xfrm>
            <a:prstGeom prst="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矩形 103"/>
            <p:cNvSpPr/>
            <p:nvPr/>
          </p:nvSpPr>
          <p:spPr>
            <a:xfrm>
              <a:off x="4011930" y="2548462"/>
              <a:ext cx="329640" cy="495728"/>
            </a:xfrm>
            <a:prstGeom prst="rect">
              <a:avLst/>
            </a:prstGeom>
            <a:solidFill>
              <a:srgbClr val="FFC000"/>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任意多边形 104"/>
            <p:cNvSpPr/>
            <p:nvPr/>
          </p:nvSpPr>
          <p:spPr>
            <a:xfrm>
              <a:off x="3481554" y="1983806"/>
              <a:ext cx="879065" cy="439533"/>
            </a:xfrm>
            <a:custGeom>
              <a:avLst/>
              <a:gdLst>
                <a:gd name="connsiteX0" fmla="*/ 480060 w 960120"/>
                <a:gd name="connsiteY0" fmla="*/ 0 h 480060"/>
                <a:gd name="connsiteX1" fmla="*/ 960120 w 960120"/>
                <a:gd name="connsiteY1" fmla="*/ 480060 h 480060"/>
                <a:gd name="connsiteX2" fmla="*/ 0 w 960120"/>
                <a:gd name="connsiteY2" fmla="*/ 480060 h 480060"/>
                <a:gd name="connsiteX3" fmla="*/ 480060 w 960120"/>
                <a:gd name="connsiteY3" fmla="*/ 0 h 480060"/>
              </a:gdLst>
              <a:ahLst/>
              <a:cxnLst>
                <a:cxn ang="0">
                  <a:pos x="connsiteX0" y="connsiteY0"/>
                </a:cxn>
                <a:cxn ang="0">
                  <a:pos x="connsiteX1" y="connsiteY1"/>
                </a:cxn>
                <a:cxn ang="0">
                  <a:pos x="connsiteX2" y="connsiteY2"/>
                </a:cxn>
                <a:cxn ang="0">
                  <a:pos x="connsiteX3" y="connsiteY3"/>
                </a:cxn>
              </a:cxnLst>
              <a:rect l="l" t="t" r="r" b="b"/>
              <a:pathLst>
                <a:path w="960120" h="480060">
                  <a:moveTo>
                    <a:pt x="480060" y="0"/>
                  </a:moveTo>
                  <a:cubicBezTo>
                    <a:pt x="745190" y="0"/>
                    <a:pt x="960120" y="214930"/>
                    <a:pt x="960120" y="480060"/>
                  </a:cubicBezTo>
                  <a:lnTo>
                    <a:pt x="0" y="480060"/>
                  </a:lnTo>
                  <a:cubicBezTo>
                    <a:pt x="0" y="214930"/>
                    <a:pt x="214930" y="0"/>
                    <a:pt x="480060" y="0"/>
                  </a:cubicBezTo>
                  <a:close/>
                </a:path>
              </a:pathLst>
            </a:custGeom>
            <a:solidFill>
              <a:srgbClr val="13CCDF"/>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圆角矩形 105"/>
            <p:cNvSpPr/>
            <p:nvPr/>
          </p:nvSpPr>
          <p:spPr>
            <a:xfrm>
              <a:off x="3426613" y="2384095"/>
              <a:ext cx="996797" cy="149127"/>
            </a:xfrm>
            <a:prstGeom prst="roundRect">
              <a:avLst>
                <a:gd name="adj" fmla="val 35186"/>
              </a:avLst>
            </a:prstGeom>
            <a:solidFill>
              <a:srgbClr val="13CCDF"/>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圆角矩形 106"/>
            <p:cNvSpPr/>
            <p:nvPr/>
          </p:nvSpPr>
          <p:spPr>
            <a:xfrm>
              <a:off x="3421380" y="2997933"/>
              <a:ext cx="996797" cy="149127"/>
            </a:xfrm>
            <a:prstGeom prst="roundRect">
              <a:avLst>
                <a:gd name="adj" fmla="val 35186"/>
              </a:avLst>
            </a:prstGeom>
            <a:solidFill>
              <a:srgbClr val="13CCDF"/>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任意多边形 107"/>
            <p:cNvSpPr/>
            <p:nvPr/>
          </p:nvSpPr>
          <p:spPr>
            <a:xfrm>
              <a:off x="3771900" y="5005819"/>
              <a:ext cx="308610" cy="572021"/>
            </a:xfrm>
            <a:custGeom>
              <a:avLst/>
              <a:gdLst>
                <a:gd name="connsiteX0" fmla="*/ 140458 w 308610"/>
                <a:gd name="connsiteY0" fmla="*/ 0 h 572021"/>
                <a:gd name="connsiteX1" fmla="*/ 168152 w 308610"/>
                <a:gd name="connsiteY1" fmla="*/ 0 h 572021"/>
                <a:gd name="connsiteX2" fmla="*/ 308610 w 308610"/>
                <a:gd name="connsiteY2" fmla="*/ 140458 h 572021"/>
                <a:gd name="connsiteX3" fmla="*/ 308610 w 308610"/>
                <a:gd name="connsiteY3" fmla="*/ 572021 h 572021"/>
                <a:gd name="connsiteX4" fmla="*/ 0 w 308610"/>
                <a:gd name="connsiteY4" fmla="*/ 572021 h 572021"/>
                <a:gd name="connsiteX5" fmla="*/ 0 w 308610"/>
                <a:gd name="connsiteY5" fmla="*/ 140458 h 572021"/>
                <a:gd name="connsiteX6" fmla="*/ 140458 w 308610"/>
                <a:gd name="connsiteY6" fmla="*/ 0 h 57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610" h="572021">
                  <a:moveTo>
                    <a:pt x="140458" y="0"/>
                  </a:moveTo>
                  <a:lnTo>
                    <a:pt x="168152" y="0"/>
                  </a:lnTo>
                  <a:cubicBezTo>
                    <a:pt x="245725" y="0"/>
                    <a:pt x="308610" y="62885"/>
                    <a:pt x="308610" y="140458"/>
                  </a:cubicBezTo>
                  <a:lnTo>
                    <a:pt x="308610" y="572021"/>
                  </a:lnTo>
                  <a:lnTo>
                    <a:pt x="0" y="572021"/>
                  </a:lnTo>
                  <a:lnTo>
                    <a:pt x="0" y="140458"/>
                  </a:lnTo>
                  <a:cubicBezTo>
                    <a:pt x="0" y="62885"/>
                    <a:pt x="62885" y="0"/>
                    <a:pt x="14045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圆角矩形 108"/>
            <p:cNvSpPr/>
            <p:nvPr/>
          </p:nvSpPr>
          <p:spPr>
            <a:xfrm>
              <a:off x="3802380" y="3310890"/>
              <a:ext cx="227737" cy="548640"/>
            </a:xfrm>
            <a:prstGeom prst="roundRect">
              <a:avLst>
                <a:gd name="adj" fmla="val 4551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0" name="直接连接符 109"/>
            <p:cNvCxnSpPr>
              <a:stCxn id="105" idx="0"/>
            </p:cNvCxnSpPr>
            <p:nvPr/>
          </p:nvCxnSpPr>
          <p:spPr>
            <a:xfrm flipH="1" flipV="1">
              <a:off x="3920490" y="1360170"/>
              <a:ext cx="597" cy="623636"/>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平行四边形 113"/>
            <p:cNvSpPr/>
            <p:nvPr/>
          </p:nvSpPr>
          <p:spPr>
            <a:xfrm>
              <a:off x="3063240" y="3166110"/>
              <a:ext cx="537210" cy="2377440"/>
            </a:xfrm>
            <a:prstGeom prst="parallelogram">
              <a:avLst>
                <a:gd name="adj" fmla="val 833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任意多边形 114"/>
            <p:cNvSpPr/>
            <p:nvPr/>
          </p:nvSpPr>
          <p:spPr>
            <a:xfrm>
              <a:off x="3519654" y="2008585"/>
              <a:ext cx="366546" cy="372844"/>
            </a:xfrm>
            <a:custGeom>
              <a:avLst/>
              <a:gdLst>
                <a:gd name="connsiteX0" fmla="*/ 431292 w 431292"/>
                <a:gd name="connsiteY0" fmla="*/ 0 h 438702"/>
                <a:gd name="connsiteX1" fmla="*/ 377333 w 431292"/>
                <a:gd name="connsiteY1" fmla="*/ 16750 h 438702"/>
                <a:gd name="connsiteX2" fmla="*/ 82534 w 431292"/>
                <a:gd name="connsiteY2" fmla="*/ 376178 h 438702"/>
                <a:gd name="connsiteX3" fmla="*/ 76231 w 431292"/>
                <a:gd name="connsiteY3" fmla="*/ 438702 h 438702"/>
                <a:gd name="connsiteX4" fmla="*/ 0 w 431292"/>
                <a:gd name="connsiteY4" fmla="*/ 438702 h 438702"/>
                <a:gd name="connsiteX5" fmla="*/ 350952 w 431292"/>
                <a:gd name="connsiteY5" fmla="*/ 8099 h 43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92" h="438702">
                  <a:moveTo>
                    <a:pt x="431292" y="0"/>
                  </a:moveTo>
                  <a:lnTo>
                    <a:pt x="377333" y="16750"/>
                  </a:lnTo>
                  <a:cubicBezTo>
                    <a:pt x="227998" y="79913"/>
                    <a:pt x="115789" y="213665"/>
                    <a:pt x="82534" y="376178"/>
                  </a:cubicBezTo>
                  <a:lnTo>
                    <a:pt x="76231" y="438702"/>
                  </a:lnTo>
                  <a:lnTo>
                    <a:pt x="0" y="438702"/>
                  </a:lnTo>
                  <a:cubicBezTo>
                    <a:pt x="0" y="226298"/>
                    <a:pt x="150664" y="49084"/>
                    <a:pt x="350952" y="8099"/>
                  </a:cubicBezTo>
                  <a:close/>
                </a:path>
              </a:pathLst>
            </a:cu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矩形 115"/>
            <p:cNvSpPr/>
            <p:nvPr/>
          </p:nvSpPr>
          <p:spPr>
            <a:xfrm>
              <a:off x="2244090" y="4347210"/>
              <a:ext cx="99060" cy="1196340"/>
            </a:xfrm>
            <a:prstGeom prst="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任意多边形 116"/>
            <p:cNvSpPr/>
            <p:nvPr/>
          </p:nvSpPr>
          <p:spPr>
            <a:xfrm>
              <a:off x="2243304" y="3806190"/>
              <a:ext cx="492191" cy="476429"/>
            </a:xfrm>
            <a:custGeom>
              <a:avLst/>
              <a:gdLst>
                <a:gd name="connsiteX0" fmla="*/ 492191 w 492191"/>
                <a:gd name="connsiteY0" fmla="*/ 0 h 536259"/>
                <a:gd name="connsiteX1" fmla="*/ 414360 w 492191"/>
                <a:gd name="connsiteY1" fmla="*/ 26542 h 536259"/>
                <a:gd name="connsiteX2" fmla="*/ 94815 w 492191"/>
                <a:gd name="connsiteY2" fmla="*/ 454539 h 536259"/>
                <a:gd name="connsiteX3" fmla="*/ 87316 w 492191"/>
                <a:gd name="connsiteY3" fmla="*/ 536259 h 536259"/>
                <a:gd name="connsiteX4" fmla="*/ 0 w 492191"/>
                <a:gd name="connsiteY4" fmla="*/ 536259 h 536259"/>
                <a:gd name="connsiteX5" fmla="*/ 432128 w 492191"/>
                <a:gd name="connsiteY5" fmla="*/ 6055 h 536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2191" h="536259">
                  <a:moveTo>
                    <a:pt x="492191" y="0"/>
                  </a:moveTo>
                  <a:lnTo>
                    <a:pt x="414360" y="26542"/>
                  </a:lnTo>
                  <a:cubicBezTo>
                    <a:pt x="252489" y="101755"/>
                    <a:pt x="130862" y="261023"/>
                    <a:pt x="94815" y="454539"/>
                  </a:cubicBezTo>
                  <a:lnTo>
                    <a:pt x="87316" y="536259"/>
                  </a:lnTo>
                  <a:lnTo>
                    <a:pt x="0" y="536259"/>
                  </a:lnTo>
                  <a:cubicBezTo>
                    <a:pt x="0" y="274725"/>
                    <a:pt x="185513" y="56520"/>
                    <a:pt x="432128" y="6055"/>
                  </a:cubicBezTo>
                  <a:close/>
                </a:path>
              </a:pathLst>
            </a:cu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3" name="矩形 132"/>
          <p:cNvSpPr/>
          <p:nvPr/>
        </p:nvSpPr>
        <p:spPr>
          <a:xfrm>
            <a:off x="263769" y="5820509"/>
            <a:ext cx="2145323" cy="1178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grpSp>
        <p:nvGrpSpPr>
          <p:cNvPr id="118" name="组合 117"/>
          <p:cNvGrpSpPr/>
          <p:nvPr/>
        </p:nvGrpSpPr>
        <p:grpSpPr>
          <a:xfrm>
            <a:off x="7628710" y="-95793"/>
            <a:ext cx="4750527" cy="4484912"/>
            <a:chOff x="7628709" y="-95794"/>
            <a:chExt cx="4750527" cy="4484912"/>
          </a:xfrm>
        </p:grpSpPr>
        <p:grpSp>
          <p:nvGrpSpPr>
            <p:cNvPr id="119" name="组合 118"/>
            <p:cNvGrpSpPr/>
            <p:nvPr/>
          </p:nvGrpSpPr>
          <p:grpSpPr>
            <a:xfrm>
              <a:off x="7628709" y="-95794"/>
              <a:ext cx="4750527" cy="4484912"/>
              <a:chOff x="7628709" y="-95794"/>
              <a:chExt cx="4750527" cy="4484912"/>
            </a:xfrm>
          </p:grpSpPr>
          <p:grpSp>
            <p:nvGrpSpPr>
              <p:cNvPr id="122" name="组合 121"/>
              <p:cNvGrpSpPr/>
              <p:nvPr/>
            </p:nvGrpSpPr>
            <p:grpSpPr>
              <a:xfrm>
                <a:off x="8203475" y="-95794"/>
                <a:ext cx="4175761" cy="3570514"/>
                <a:chOff x="8203475" y="-95794"/>
                <a:chExt cx="4175761" cy="3570514"/>
              </a:xfrm>
            </p:grpSpPr>
            <p:sp>
              <p:nvSpPr>
                <p:cNvPr id="124" name="矩形 123"/>
                <p:cNvSpPr/>
                <p:nvPr/>
              </p:nvSpPr>
              <p:spPr>
                <a:xfrm>
                  <a:off x="8660674" y="0"/>
                  <a:ext cx="3531326" cy="2769326"/>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任意多边形 124"/>
                <p:cNvSpPr/>
                <p:nvPr/>
              </p:nvSpPr>
              <p:spPr>
                <a:xfrm>
                  <a:off x="8212184" y="-95794"/>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outerShdw blurRad="165100" dist="88900" algn="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任意多边形 125"/>
                <p:cNvSpPr/>
                <p:nvPr/>
              </p:nvSpPr>
              <p:spPr>
                <a:xfrm>
                  <a:off x="8203475" y="-91440"/>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innerShdw blurRad="444500" dist="50800" dir="18900000">
                    <a:srgbClr val="91F0F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3" name="任意多边形 122"/>
              <p:cNvSpPr/>
              <p:nvPr/>
            </p:nvSpPr>
            <p:spPr>
              <a:xfrm>
                <a:off x="7628709" y="-1"/>
                <a:ext cx="4563291" cy="4389119"/>
              </a:xfrm>
              <a:custGeom>
                <a:avLst/>
                <a:gdLst>
                  <a:gd name="connsiteX0" fmla="*/ 0 w 4563291"/>
                  <a:gd name="connsiteY0" fmla="*/ 0 h 4389119"/>
                  <a:gd name="connsiteX1" fmla="*/ 1195147 w 4563291"/>
                  <a:gd name="connsiteY1" fmla="*/ 0 h 4389119"/>
                  <a:gd name="connsiteX2" fmla="*/ 1195147 w 4563291"/>
                  <a:gd name="connsiteY2" fmla="*/ 1271847 h 4389119"/>
                  <a:gd name="connsiteX3" fmla="*/ 2160923 w 4563291"/>
                  <a:gd name="connsiteY3" fmla="*/ 1271847 h 4389119"/>
                  <a:gd name="connsiteX4" fmla="*/ 2160923 w 4563291"/>
                  <a:gd name="connsiteY4" fmla="*/ 1724298 h 4389119"/>
                  <a:gd name="connsiteX5" fmla="*/ 2586445 w 4563291"/>
                  <a:gd name="connsiteY5" fmla="*/ 1724298 h 4389119"/>
                  <a:gd name="connsiteX6" fmla="*/ 2586445 w 4563291"/>
                  <a:gd name="connsiteY6" fmla="*/ 2169621 h 4389119"/>
                  <a:gd name="connsiteX7" fmla="*/ 3078410 w 4563291"/>
                  <a:gd name="connsiteY7" fmla="*/ 2169621 h 4389119"/>
                  <a:gd name="connsiteX8" fmla="*/ 3078410 w 4563291"/>
                  <a:gd name="connsiteY8" fmla="*/ 2508070 h 4389119"/>
                  <a:gd name="connsiteX9" fmla="*/ 3866605 w 4563291"/>
                  <a:gd name="connsiteY9" fmla="*/ 2508070 h 4389119"/>
                  <a:gd name="connsiteX10" fmla="*/ 3866605 w 4563291"/>
                  <a:gd name="connsiteY10" fmla="*/ 2743200 h 4389119"/>
                  <a:gd name="connsiteX11" fmla="*/ 4563291 w 4563291"/>
                  <a:gd name="connsiteY11" fmla="*/ 2743200 h 4389119"/>
                  <a:gd name="connsiteX12" fmla="*/ 4563291 w 4563291"/>
                  <a:gd name="connsiteY12" fmla="*/ 4389119 h 4389119"/>
                  <a:gd name="connsiteX13" fmla="*/ 2595523 w 4563291"/>
                  <a:gd name="connsiteY13" fmla="*/ 4389119 h 4389119"/>
                  <a:gd name="connsiteX14" fmla="*/ 2595523 w 4563291"/>
                  <a:gd name="connsiteY14" fmla="*/ 3366654 h 4389119"/>
                  <a:gd name="connsiteX15" fmla="*/ 1690108 w 4563291"/>
                  <a:gd name="connsiteY15" fmla="*/ 3366654 h 4389119"/>
                  <a:gd name="connsiteX16" fmla="*/ 1690108 w 4563291"/>
                  <a:gd name="connsiteY16" fmla="*/ 2867890 h 4389119"/>
                  <a:gd name="connsiteX17" fmla="*/ 639826 w 4563291"/>
                  <a:gd name="connsiteY17" fmla="*/ 2867890 h 4389119"/>
                  <a:gd name="connsiteX18" fmla="*/ 639826 w 4563291"/>
                  <a:gd name="connsiteY18" fmla="*/ 2019992 h 4389119"/>
                  <a:gd name="connsiteX19" fmla="*/ 0 w 4563291"/>
                  <a:gd name="connsiteY19" fmla="*/ 2019992 h 438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63291" h="4389119">
                    <a:moveTo>
                      <a:pt x="0" y="0"/>
                    </a:moveTo>
                    <a:lnTo>
                      <a:pt x="1195147" y="0"/>
                    </a:lnTo>
                    <a:lnTo>
                      <a:pt x="1195147" y="1271847"/>
                    </a:lnTo>
                    <a:lnTo>
                      <a:pt x="2160923" y="1271847"/>
                    </a:lnTo>
                    <a:lnTo>
                      <a:pt x="2160923" y="1724298"/>
                    </a:lnTo>
                    <a:lnTo>
                      <a:pt x="2586445" y="1724298"/>
                    </a:lnTo>
                    <a:lnTo>
                      <a:pt x="2586445" y="2169621"/>
                    </a:lnTo>
                    <a:lnTo>
                      <a:pt x="3078410" y="2169621"/>
                    </a:lnTo>
                    <a:lnTo>
                      <a:pt x="3078410" y="2508070"/>
                    </a:lnTo>
                    <a:lnTo>
                      <a:pt x="3866605" y="2508070"/>
                    </a:lnTo>
                    <a:lnTo>
                      <a:pt x="3866605" y="2743200"/>
                    </a:lnTo>
                    <a:lnTo>
                      <a:pt x="4563291" y="2743200"/>
                    </a:lnTo>
                    <a:lnTo>
                      <a:pt x="4563291" y="4389119"/>
                    </a:lnTo>
                    <a:lnTo>
                      <a:pt x="2595523" y="4389119"/>
                    </a:lnTo>
                    <a:lnTo>
                      <a:pt x="2595523" y="3366654"/>
                    </a:lnTo>
                    <a:lnTo>
                      <a:pt x="1690108" y="3366654"/>
                    </a:lnTo>
                    <a:lnTo>
                      <a:pt x="1690108" y="2867890"/>
                    </a:lnTo>
                    <a:lnTo>
                      <a:pt x="639826" y="2867890"/>
                    </a:lnTo>
                    <a:lnTo>
                      <a:pt x="639826" y="2019992"/>
                    </a:lnTo>
                    <a:lnTo>
                      <a:pt x="0" y="20199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20" name="图片 119"/>
            <p:cNvPicPr>
              <a:picLocks noChangeAspect="1"/>
            </p:cNvPicPr>
            <p:nvPr/>
          </p:nvPicPr>
          <p:blipFill rotWithShape="1">
            <a:blip r:embed="rId3" cstate="print">
              <a:extLst>
                <a:ext uri="{28A0092B-C50C-407E-A947-70E740481C1C}">
                  <a14:useLocalDpi xmlns:a14="http://schemas.microsoft.com/office/drawing/2010/main" val="0"/>
                </a:ext>
              </a:extLst>
            </a:blip>
            <a:srcRect l="30447" t="36684" r="58009" b="33815"/>
            <a:stretch/>
          </p:blipFill>
          <p:spPr>
            <a:xfrm rot="19359801">
              <a:off x="11417829" y="883063"/>
              <a:ext cx="580572" cy="834573"/>
            </a:xfrm>
            <a:prstGeom prst="rect">
              <a:avLst/>
            </a:prstGeom>
          </p:spPr>
        </p:pic>
        <p:pic>
          <p:nvPicPr>
            <p:cNvPr id="121" name="图片 120"/>
            <p:cNvPicPr>
              <a:picLocks noChangeAspect="1"/>
            </p:cNvPicPr>
            <p:nvPr/>
          </p:nvPicPr>
          <p:blipFill rotWithShape="1">
            <a:blip r:embed="rId4" cstate="print">
              <a:extLst>
                <a:ext uri="{28A0092B-C50C-407E-A947-70E740481C1C}">
                  <a14:useLocalDpi xmlns:a14="http://schemas.microsoft.com/office/drawing/2010/main" val="0"/>
                </a:ext>
              </a:extLst>
            </a:blip>
            <a:srcRect l="15585" t="46432" r="65656" b="32019"/>
            <a:stretch/>
          </p:blipFill>
          <p:spPr>
            <a:xfrm rot="306661" flipH="1">
              <a:off x="10581726" y="130097"/>
              <a:ext cx="661782" cy="427613"/>
            </a:xfrm>
            <a:prstGeom prst="rect">
              <a:avLst/>
            </a:prstGeom>
          </p:spPr>
        </p:pic>
      </p:grpSp>
      <p:sp>
        <p:nvSpPr>
          <p:cNvPr id="39" name="任意多边形 38"/>
          <p:cNvSpPr/>
          <p:nvPr/>
        </p:nvSpPr>
        <p:spPr>
          <a:xfrm>
            <a:off x="-106319" y="3641689"/>
            <a:ext cx="12298321" cy="2948803"/>
          </a:xfrm>
          <a:custGeom>
            <a:avLst/>
            <a:gdLst>
              <a:gd name="connsiteX0" fmla="*/ 284873 w 12192000"/>
              <a:gd name="connsiteY0" fmla="*/ 442 h 3750841"/>
              <a:gd name="connsiteX1" fmla="*/ 5550878 w 12192000"/>
              <a:gd name="connsiteY1" fmla="*/ 1842978 h 3750841"/>
              <a:gd name="connsiteX2" fmla="*/ 12081561 w 12192000"/>
              <a:gd name="connsiteY2" fmla="*/ 1801114 h 3750841"/>
              <a:gd name="connsiteX3" fmla="*/ 12192000 w 12192000"/>
              <a:gd name="connsiteY3" fmla="*/ 1747221 h 3750841"/>
              <a:gd name="connsiteX4" fmla="*/ 12192000 w 12192000"/>
              <a:gd name="connsiteY4" fmla="*/ 2550059 h 3750841"/>
              <a:gd name="connsiteX5" fmla="*/ 12138352 w 12192000"/>
              <a:gd name="connsiteY5" fmla="*/ 2633905 h 3750841"/>
              <a:gd name="connsiteX6" fmla="*/ 5975843 w 12192000"/>
              <a:gd name="connsiteY6" fmla="*/ 3715748 h 3750841"/>
              <a:gd name="connsiteX7" fmla="*/ 576023 w 12192000"/>
              <a:gd name="connsiteY7" fmla="*/ 1348423 h 3750841"/>
              <a:gd name="connsiteX8" fmla="*/ 11829 w 12192000"/>
              <a:gd name="connsiteY8" fmla="*/ 1186252 h 3750841"/>
              <a:gd name="connsiteX9" fmla="*/ 0 w 12192000"/>
              <a:gd name="connsiteY9" fmla="*/ 1185199 h 3750841"/>
              <a:gd name="connsiteX10" fmla="*/ 0 w 12192000"/>
              <a:gd name="connsiteY10" fmla="*/ 52838 h 3750841"/>
              <a:gd name="connsiteX11" fmla="*/ 13926 w 12192000"/>
              <a:gd name="connsiteY11" fmla="*/ 49091 h 3750841"/>
              <a:gd name="connsiteX12" fmla="*/ 284873 w 12192000"/>
              <a:gd name="connsiteY12" fmla="*/ 442 h 3750841"/>
              <a:gd name="connsiteX0" fmla="*/ 336528 w 12243655"/>
              <a:gd name="connsiteY0" fmla="*/ 442 h 2793586"/>
              <a:gd name="connsiteX1" fmla="*/ 5602533 w 12243655"/>
              <a:gd name="connsiteY1" fmla="*/ 1842978 h 2793586"/>
              <a:gd name="connsiteX2" fmla="*/ 12133216 w 12243655"/>
              <a:gd name="connsiteY2" fmla="*/ 1801114 h 2793586"/>
              <a:gd name="connsiteX3" fmla="*/ 12243655 w 12243655"/>
              <a:gd name="connsiteY3" fmla="*/ 1747221 h 2793586"/>
              <a:gd name="connsiteX4" fmla="*/ 12243655 w 12243655"/>
              <a:gd name="connsiteY4" fmla="*/ 2550059 h 2793586"/>
              <a:gd name="connsiteX5" fmla="*/ 12190007 w 12243655"/>
              <a:gd name="connsiteY5" fmla="*/ 2633905 h 2793586"/>
              <a:gd name="connsiteX6" fmla="*/ 6326436 w 12243655"/>
              <a:gd name="connsiteY6" fmla="*/ 2168302 h 2793586"/>
              <a:gd name="connsiteX7" fmla="*/ 627678 w 12243655"/>
              <a:gd name="connsiteY7" fmla="*/ 1348423 h 2793586"/>
              <a:gd name="connsiteX8" fmla="*/ 63484 w 12243655"/>
              <a:gd name="connsiteY8" fmla="*/ 1186252 h 2793586"/>
              <a:gd name="connsiteX9" fmla="*/ 51655 w 12243655"/>
              <a:gd name="connsiteY9" fmla="*/ 1185199 h 2793586"/>
              <a:gd name="connsiteX10" fmla="*/ 51655 w 12243655"/>
              <a:gd name="connsiteY10" fmla="*/ 52838 h 2793586"/>
              <a:gd name="connsiteX11" fmla="*/ 65581 w 12243655"/>
              <a:gd name="connsiteY11" fmla="*/ 49091 h 2793586"/>
              <a:gd name="connsiteX12" fmla="*/ 336528 w 12243655"/>
              <a:gd name="connsiteY12" fmla="*/ 442 h 2793586"/>
              <a:gd name="connsiteX0" fmla="*/ 336528 w 12243655"/>
              <a:gd name="connsiteY0" fmla="*/ 442 h 2709994"/>
              <a:gd name="connsiteX1" fmla="*/ 5602533 w 12243655"/>
              <a:gd name="connsiteY1" fmla="*/ 1842978 h 2709994"/>
              <a:gd name="connsiteX2" fmla="*/ 12133216 w 12243655"/>
              <a:gd name="connsiteY2" fmla="*/ 1801114 h 2709994"/>
              <a:gd name="connsiteX3" fmla="*/ 12243655 w 12243655"/>
              <a:gd name="connsiteY3" fmla="*/ 1747221 h 2709994"/>
              <a:gd name="connsiteX4" fmla="*/ 12243655 w 12243655"/>
              <a:gd name="connsiteY4" fmla="*/ 2550059 h 2709994"/>
              <a:gd name="connsiteX5" fmla="*/ 12190007 w 12243655"/>
              <a:gd name="connsiteY5" fmla="*/ 2633905 h 2709994"/>
              <a:gd name="connsiteX6" fmla="*/ 6326436 w 12243655"/>
              <a:gd name="connsiteY6" fmla="*/ 2168302 h 2709994"/>
              <a:gd name="connsiteX7" fmla="*/ 627678 w 12243655"/>
              <a:gd name="connsiteY7" fmla="*/ 1348423 h 2709994"/>
              <a:gd name="connsiteX8" fmla="*/ 63484 w 12243655"/>
              <a:gd name="connsiteY8" fmla="*/ 1186252 h 2709994"/>
              <a:gd name="connsiteX9" fmla="*/ 51655 w 12243655"/>
              <a:gd name="connsiteY9" fmla="*/ 1185199 h 2709994"/>
              <a:gd name="connsiteX10" fmla="*/ 51655 w 12243655"/>
              <a:gd name="connsiteY10" fmla="*/ 52838 h 2709994"/>
              <a:gd name="connsiteX11" fmla="*/ 65581 w 12243655"/>
              <a:gd name="connsiteY11" fmla="*/ 49091 h 2709994"/>
              <a:gd name="connsiteX12" fmla="*/ 336528 w 12243655"/>
              <a:gd name="connsiteY12" fmla="*/ 442 h 2709994"/>
              <a:gd name="connsiteX0" fmla="*/ 336528 w 12243655"/>
              <a:gd name="connsiteY0" fmla="*/ 442 h 2746355"/>
              <a:gd name="connsiteX1" fmla="*/ 5602533 w 12243655"/>
              <a:gd name="connsiteY1" fmla="*/ 1842978 h 2746355"/>
              <a:gd name="connsiteX2" fmla="*/ 12133216 w 12243655"/>
              <a:gd name="connsiteY2" fmla="*/ 1801114 h 2746355"/>
              <a:gd name="connsiteX3" fmla="*/ 12243655 w 12243655"/>
              <a:gd name="connsiteY3" fmla="*/ 1747221 h 2746355"/>
              <a:gd name="connsiteX4" fmla="*/ 12243655 w 12243655"/>
              <a:gd name="connsiteY4" fmla="*/ 2550059 h 2746355"/>
              <a:gd name="connsiteX5" fmla="*/ 12190007 w 12243655"/>
              <a:gd name="connsiteY5" fmla="*/ 2633905 h 2746355"/>
              <a:gd name="connsiteX6" fmla="*/ 6326436 w 12243655"/>
              <a:gd name="connsiteY6" fmla="*/ 2168302 h 2746355"/>
              <a:gd name="connsiteX7" fmla="*/ 627678 w 12243655"/>
              <a:gd name="connsiteY7" fmla="*/ 1348423 h 2746355"/>
              <a:gd name="connsiteX8" fmla="*/ 63484 w 12243655"/>
              <a:gd name="connsiteY8" fmla="*/ 1186252 h 2746355"/>
              <a:gd name="connsiteX9" fmla="*/ 51655 w 12243655"/>
              <a:gd name="connsiteY9" fmla="*/ 1185199 h 2746355"/>
              <a:gd name="connsiteX10" fmla="*/ 51655 w 12243655"/>
              <a:gd name="connsiteY10" fmla="*/ 52838 h 2746355"/>
              <a:gd name="connsiteX11" fmla="*/ 65581 w 12243655"/>
              <a:gd name="connsiteY11" fmla="*/ 49091 h 2746355"/>
              <a:gd name="connsiteX12" fmla="*/ 336528 w 12243655"/>
              <a:gd name="connsiteY12" fmla="*/ 442 h 2746355"/>
              <a:gd name="connsiteX0" fmla="*/ 336528 w 12243655"/>
              <a:gd name="connsiteY0" fmla="*/ 442 h 3062767"/>
              <a:gd name="connsiteX1" fmla="*/ 5602533 w 12243655"/>
              <a:gd name="connsiteY1" fmla="*/ 1842978 h 3062767"/>
              <a:gd name="connsiteX2" fmla="*/ 12133216 w 12243655"/>
              <a:gd name="connsiteY2" fmla="*/ 1801114 h 3062767"/>
              <a:gd name="connsiteX3" fmla="*/ 12243655 w 12243655"/>
              <a:gd name="connsiteY3" fmla="*/ 1747221 h 3062767"/>
              <a:gd name="connsiteX4" fmla="*/ 12243655 w 12243655"/>
              <a:gd name="connsiteY4" fmla="*/ 2550059 h 3062767"/>
              <a:gd name="connsiteX5" fmla="*/ 12190007 w 12243655"/>
              <a:gd name="connsiteY5" fmla="*/ 2932843 h 3062767"/>
              <a:gd name="connsiteX6" fmla="*/ 6326436 w 12243655"/>
              <a:gd name="connsiteY6" fmla="*/ 2168302 h 3062767"/>
              <a:gd name="connsiteX7" fmla="*/ 627678 w 12243655"/>
              <a:gd name="connsiteY7" fmla="*/ 1348423 h 3062767"/>
              <a:gd name="connsiteX8" fmla="*/ 63484 w 12243655"/>
              <a:gd name="connsiteY8" fmla="*/ 1186252 h 3062767"/>
              <a:gd name="connsiteX9" fmla="*/ 51655 w 12243655"/>
              <a:gd name="connsiteY9" fmla="*/ 1185199 h 3062767"/>
              <a:gd name="connsiteX10" fmla="*/ 51655 w 12243655"/>
              <a:gd name="connsiteY10" fmla="*/ 52838 h 3062767"/>
              <a:gd name="connsiteX11" fmla="*/ 65581 w 12243655"/>
              <a:gd name="connsiteY11" fmla="*/ 49091 h 3062767"/>
              <a:gd name="connsiteX12" fmla="*/ 336528 w 12243655"/>
              <a:gd name="connsiteY12" fmla="*/ 442 h 3062767"/>
              <a:gd name="connsiteX0" fmla="*/ 336528 w 12243655"/>
              <a:gd name="connsiteY0" fmla="*/ 442 h 2945862"/>
              <a:gd name="connsiteX1" fmla="*/ 5602533 w 12243655"/>
              <a:gd name="connsiteY1" fmla="*/ 1842978 h 2945862"/>
              <a:gd name="connsiteX2" fmla="*/ 12133216 w 12243655"/>
              <a:gd name="connsiteY2" fmla="*/ 1801114 h 2945862"/>
              <a:gd name="connsiteX3" fmla="*/ 12243655 w 12243655"/>
              <a:gd name="connsiteY3" fmla="*/ 1747221 h 2945862"/>
              <a:gd name="connsiteX4" fmla="*/ 12243655 w 12243655"/>
              <a:gd name="connsiteY4" fmla="*/ 2550059 h 2945862"/>
              <a:gd name="connsiteX5" fmla="*/ 12190007 w 12243655"/>
              <a:gd name="connsiteY5" fmla="*/ 2932843 h 2945862"/>
              <a:gd name="connsiteX6" fmla="*/ 6326436 w 12243655"/>
              <a:gd name="connsiteY6" fmla="*/ 2168302 h 2945862"/>
              <a:gd name="connsiteX7" fmla="*/ 627678 w 12243655"/>
              <a:gd name="connsiteY7" fmla="*/ 1348423 h 2945862"/>
              <a:gd name="connsiteX8" fmla="*/ 63484 w 12243655"/>
              <a:gd name="connsiteY8" fmla="*/ 1186252 h 2945862"/>
              <a:gd name="connsiteX9" fmla="*/ 51655 w 12243655"/>
              <a:gd name="connsiteY9" fmla="*/ 1185199 h 2945862"/>
              <a:gd name="connsiteX10" fmla="*/ 51655 w 12243655"/>
              <a:gd name="connsiteY10" fmla="*/ 52838 h 2945862"/>
              <a:gd name="connsiteX11" fmla="*/ 65581 w 12243655"/>
              <a:gd name="connsiteY11" fmla="*/ 49091 h 2945862"/>
              <a:gd name="connsiteX12" fmla="*/ 336528 w 12243655"/>
              <a:gd name="connsiteY12" fmla="*/ 442 h 2945862"/>
              <a:gd name="connsiteX0" fmla="*/ 284873 w 12192000"/>
              <a:gd name="connsiteY0" fmla="*/ 442 h 3033575"/>
              <a:gd name="connsiteX1" fmla="*/ 5550878 w 12192000"/>
              <a:gd name="connsiteY1" fmla="*/ 1842978 h 3033575"/>
              <a:gd name="connsiteX2" fmla="*/ 12081561 w 12192000"/>
              <a:gd name="connsiteY2" fmla="*/ 1801114 h 3033575"/>
              <a:gd name="connsiteX3" fmla="*/ 12192000 w 12192000"/>
              <a:gd name="connsiteY3" fmla="*/ 1747221 h 3033575"/>
              <a:gd name="connsiteX4" fmla="*/ 12192000 w 12192000"/>
              <a:gd name="connsiteY4" fmla="*/ 2550059 h 3033575"/>
              <a:gd name="connsiteX5" fmla="*/ 12138352 w 12192000"/>
              <a:gd name="connsiteY5" fmla="*/ 2932843 h 3033575"/>
              <a:gd name="connsiteX6" fmla="*/ 4006366 w 12192000"/>
              <a:gd name="connsiteY6" fmla="*/ 2854102 h 3033575"/>
              <a:gd name="connsiteX7" fmla="*/ 576023 w 12192000"/>
              <a:gd name="connsiteY7" fmla="*/ 1348423 h 3033575"/>
              <a:gd name="connsiteX8" fmla="*/ 11829 w 12192000"/>
              <a:gd name="connsiteY8" fmla="*/ 1186252 h 3033575"/>
              <a:gd name="connsiteX9" fmla="*/ 0 w 12192000"/>
              <a:gd name="connsiteY9" fmla="*/ 1185199 h 3033575"/>
              <a:gd name="connsiteX10" fmla="*/ 0 w 12192000"/>
              <a:gd name="connsiteY10" fmla="*/ 52838 h 3033575"/>
              <a:gd name="connsiteX11" fmla="*/ 13926 w 12192000"/>
              <a:gd name="connsiteY11" fmla="*/ 49091 h 3033575"/>
              <a:gd name="connsiteX12" fmla="*/ 284873 w 12192000"/>
              <a:gd name="connsiteY12" fmla="*/ 442 h 3033575"/>
              <a:gd name="connsiteX0" fmla="*/ 284873 w 12192000"/>
              <a:gd name="connsiteY0" fmla="*/ 442 h 3157480"/>
              <a:gd name="connsiteX1" fmla="*/ 5550878 w 12192000"/>
              <a:gd name="connsiteY1" fmla="*/ 1842978 h 3157480"/>
              <a:gd name="connsiteX2" fmla="*/ 12081561 w 12192000"/>
              <a:gd name="connsiteY2" fmla="*/ 1801114 h 3157480"/>
              <a:gd name="connsiteX3" fmla="*/ 12192000 w 12192000"/>
              <a:gd name="connsiteY3" fmla="*/ 1747221 h 3157480"/>
              <a:gd name="connsiteX4" fmla="*/ 12192000 w 12192000"/>
              <a:gd name="connsiteY4" fmla="*/ 2550059 h 3157480"/>
              <a:gd name="connsiteX5" fmla="*/ 12138352 w 12192000"/>
              <a:gd name="connsiteY5" fmla="*/ 2932843 h 3157480"/>
              <a:gd name="connsiteX6" fmla="*/ 4006366 w 12192000"/>
              <a:gd name="connsiteY6" fmla="*/ 2854102 h 3157480"/>
              <a:gd name="connsiteX7" fmla="*/ 576023 w 12192000"/>
              <a:gd name="connsiteY7" fmla="*/ 1348423 h 3157480"/>
              <a:gd name="connsiteX8" fmla="*/ 11829 w 12192000"/>
              <a:gd name="connsiteY8" fmla="*/ 1186252 h 3157480"/>
              <a:gd name="connsiteX9" fmla="*/ 0 w 12192000"/>
              <a:gd name="connsiteY9" fmla="*/ 1185199 h 3157480"/>
              <a:gd name="connsiteX10" fmla="*/ 0 w 12192000"/>
              <a:gd name="connsiteY10" fmla="*/ 52838 h 3157480"/>
              <a:gd name="connsiteX11" fmla="*/ 13926 w 12192000"/>
              <a:gd name="connsiteY11" fmla="*/ 49091 h 3157480"/>
              <a:gd name="connsiteX12" fmla="*/ 284873 w 12192000"/>
              <a:gd name="connsiteY12" fmla="*/ 442 h 3157480"/>
              <a:gd name="connsiteX0" fmla="*/ 284873 w 12192000"/>
              <a:gd name="connsiteY0" fmla="*/ 442 h 3218445"/>
              <a:gd name="connsiteX1" fmla="*/ 5550878 w 12192000"/>
              <a:gd name="connsiteY1" fmla="*/ 1842978 h 3218445"/>
              <a:gd name="connsiteX2" fmla="*/ 12081561 w 12192000"/>
              <a:gd name="connsiteY2" fmla="*/ 1801114 h 3218445"/>
              <a:gd name="connsiteX3" fmla="*/ 12192000 w 12192000"/>
              <a:gd name="connsiteY3" fmla="*/ 1747221 h 3218445"/>
              <a:gd name="connsiteX4" fmla="*/ 12192000 w 12192000"/>
              <a:gd name="connsiteY4" fmla="*/ 2550059 h 3218445"/>
              <a:gd name="connsiteX5" fmla="*/ 12138352 w 12192000"/>
              <a:gd name="connsiteY5" fmla="*/ 2932843 h 3218445"/>
              <a:gd name="connsiteX6" fmla="*/ 5290043 w 12192000"/>
              <a:gd name="connsiteY6" fmla="*/ 2942025 h 3218445"/>
              <a:gd name="connsiteX7" fmla="*/ 576023 w 12192000"/>
              <a:gd name="connsiteY7" fmla="*/ 1348423 h 3218445"/>
              <a:gd name="connsiteX8" fmla="*/ 11829 w 12192000"/>
              <a:gd name="connsiteY8" fmla="*/ 1186252 h 3218445"/>
              <a:gd name="connsiteX9" fmla="*/ 0 w 12192000"/>
              <a:gd name="connsiteY9" fmla="*/ 1185199 h 3218445"/>
              <a:gd name="connsiteX10" fmla="*/ 0 w 12192000"/>
              <a:gd name="connsiteY10" fmla="*/ 52838 h 3218445"/>
              <a:gd name="connsiteX11" fmla="*/ 13926 w 12192000"/>
              <a:gd name="connsiteY11" fmla="*/ 49091 h 3218445"/>
              <a:gd name="connsiteX12" fmla="*/ 284873 w 12192000"/>
              <a:gd name="connsiteY12" fmla="*/ 442 h 3218445"/>
              <a:gd name="connsiteX0" fmla="*/ 328444 w 12235571"/>
              <a:gd name="connsiteY0" fmla="*/ 442 h 3040734"/>
              <a:gd name="connsiteX1" fmla="*/ 5594449 w 12235571"/>
              <a:gd name="connsiteY1" fmla="*/ 1842978 h 3040734"/>
              <a:gd name="connsiteX2" fmla="*/ 12125132 w 12235571"/>
              <a:gd name="connsiteY2" fmla="*/ 1801114 h 3040734"/>
              <a:gd name="connsiteX3" fmla="*/ 12235571 w 12235571"/>
              <a:gd name="connsiteY3" fmla="*/ 1747221 h 3040734"/>
              <a:gd name="connsiteX4" fmla="*/ 12235571 w 12235571"/>
              <a:gd name="connsiteY4" fmla="*/ 2550059 h 3040734"/>
              <a:gd name="connsiteX5" fmla="*/ 12181923 w 12235571"/>
              <a:gd name="connsiteY5" fmla="*/ 2932843 h 3040734"/>
              <a:gd name="connsiteX6" fmla="*/ 5333614 w 12235571"/>
              <a:gd name="connsiteY6" fmla="*/ 2942025 h 3040734"/>
              <a:gd name="connsiteX7" fmla="*/ 514086 w 12235571"/>
              <a:gd name="connsiteY7" fmla="*/ 1963884 h 3040734"/>
              <a:gd name="connsiteX8" fmla="*/ 55400 w 12235571"/>
              <a:gd name="connsiteY8" fmla="*/ 1186252 h 3040734"/>
              <a:gd name="connsiteX9" fmla="*/ 43571 w 12235571"/>
              <a:gd name="connsiteY9" fmla="*/ 1185199 h 3040734"/>
              <a:gd name="connsiteX10" fmla="*/ 43571 w 12235571"/>
              <a:gd name="connsiteY10" fmla="*/ 52838 h 3040734"/>
              <a:gd name="connsiteX11" fmla="*/ 57497 w 12235571"/>
              <a:gd name="connsiteY11" fmla="*/ 49091 h 3040734"/>
              <a:gd name="connsiteX12" fmla="*/ 328444 w 12235571"/>
              <a:gd name="connsiteY12" fmla="*/ 442 h 3040734"/>
              <a:gd name="connsiteX0" fmla="*/ 328444 w 12235571"/>
              <a:gd name="connsiteY0" fmla="*/ 442 h 3298259"/>
              <a:gd name="connsiteX1" fmla="*/ 5594449 w 12235571"/>
              <a:gd name="connsiteY1" fmla="*/ 1842978 h 3298259"/>
              <a:gd name="connsiteX2" fmla="*/ 12125132 w 12235571"/>
              <a:gd name="connsiteY2" fmla="*/ 1801114 h 3298259"/>
              <a:gd name="connsiteX3" fmla="*/ 12235571 w 12235571"/>
              <a:gd name="connsiteY3" fmla="*/ 1747221 h 3298259"/>
              <a:gd name="connsiteX4" fmla="*/ 12235571 w 12235571"/>
              <a:gd name="connsiteY4" fmla="*/ 2550059 h 3298259"/>
              <a:gd name="connsiteX5" fmla="*/ 12181923 w 12235571"/>
              <a:gd name="connsiteY5" fmla="*/ 2932843 h 3298259"/>
              <a:gd name="connsiteX6" fmla="*/ 5333614 w 12235571"/>
              <a:gd name="connsiteY6" fmla="*/ 2942025 h 3298259"/>
              <a:gd name="connsiteX7" fmla="*/ 514086 w 12235571"/>
              <a:gd name="connsiteY7" fmla="*/ 1963884 h 3298259"/>
              <a:gd name="connsiteX8" fmla="*/ 55400 w 12235571"/>
              <a:gd name="connsiteY8" fmla="*/ 1186252 h 3298259"/>
              <a:gd name="connsiteX9" fmla="*/ 43571 w 12235571"/>
              <a:gd name="connsiteY9" fmla="*/ 1185199 h 3298259"/>
              <a:gd name="connsiteX10" fmla="*/ 43571 w 12235571"/>
              <a:gd name="connsiteY10" fmla="*/ 52838 h 3298259"/>
              <a:gd name="connsiteX11" fmla="*/ 57497 w 12235571"/>
              <a:gd name="connsiteY11" fmla="*/ 49091 h 3298259"/>
              <a:gd name="connsiteX12" fmla="*/ 328444 w 12235571"/>
              <a:gd name="connsiteY12" fmla="*/ 442 h 3298259"/>
              <a:gd name="connsiteX0" fmla="*/ 391194 w 12298321"/>
              <a:gd name="connsiteY0" fmla="*/ 442 h 3052589"/>
              <a:gd name="connsiteX1" fmla="*/ 5657199 w 12298321"/>
              <a:gd name="connsiteY1" fmla="*/ 1842978 h 3052589"/>
              <a:gd name="connsiteX2" fmla="*/ 12187882 w 12298321"/>
              <a:gd name="connsiteY2" fmla="*/ 1801114 h 3052589"/>
              <a:gd name="connsiteX3" fmla="*/ 12298321 w 12298321"/>
              <a:gd name="connsiteY3" fmla="*/ 1747221 h 3052589"/>
              <a:gd name="connsiteX4" fmla="*/ 12298321 w 12298321"/>
              <a:gd name="connsiteY4" fmla="*/ 2550059 h 3052589"/>
              <a:gd name="connsiteX5" fmla="*/ 12244673 w 12298321"/>
              <a:gd name="connsiteY5" fmla="*/ 2932843 h 3052589"/>
              <a:gd name="connsiteX6" fmla="*/ 6328349 w 12298321"/>
              <a:gd name="connsiteY6" fmla="*/ 2660672 h 3052589"/>
              <a:gd name="connsiteX7" fmla="*/ 576836 w 12298321"/>
              <a:gd name="connsiteY7" fmla="*/ 1963884 h 3052589"/>
              <a:gd name="connsiteX8" fmla="*/ 118150 w 12298321"/>
              <a:gd name="connsiteY8" fmla="*/ 1186252 h 3052589"/>
              <a:gd name="connsiteX9" fmla="*/ 106321 w 12298321"/>
              <a:gd name="connsiteY9" fmla="*/ 1185199 h 3052589"/>
              <a:gd name="connsiteX10" fmla="*/ 106321 w 12298321"/>
              <a:gd name="connsiteY10" fmla="*/ 52838 h 3052589"/>
              <a:gd name="connsiteX11" fmla="*/ 120247 w 12298321"/>
              <a:gd name="connsiteY11" fmla="*/ 49091 h 3052589"/>
              <a:gd name="connsiteX12" fmla="*/ 391194 w 12298321"/>
              <a:gd name="connsiteY12" fmla="*/ 442 h 3052589"/>
              <a:gd name="connsiteX0" fmla="*/ 391194 w 12298321"/>
              <a:gd name="connsiteY0" fmla="*/ 442 h 2948803"/>
              <a:gd name="connsiteX1" fmla="*/ 5657199 w 12298321"/>
              <a:gd name="connsiteY1" fmla="*/ 1842978 h 2948803"/>
              <a:gd name="connsiteX2" fmla="*/ 12187882 w 12298321"/>
              <a:gd name="connsiteY2" fmla="*/ 1801114 h 2948803"/>
              <a:gd name="connsiteX3" fmla="*/ 12298321 w 12298321"/>
              <a:gd name="connsiteY3" fmla="*/ 1747221 h 2948803"/>
              <a:gd name="connsiteX4" fmla="*/ 12298321 w 12298321"/>
              <a:gd name="connsiteY4" fmla="*/ 2550059 h 2948803"/>
              <a:gd name="connsiteX5" fmla="*/ 12244673 w 12298321"/>
              <a:gd name="connsiteY5" fmla="*/ 2932843 h 2948803"/>
              <a:gd name="connsiteX6" fmla="*/ 6328349 w 12298321"/>
              <a:gd name="connsiteY6" fmla="*/ 2660672 h 2948803"/>
              <a:gd name="connsiteX7" fmla="*/ 576836 w 12298321"/>
              <a:gd name="connsiteY7" fmla="*/ 1963884 h 2948803"/>
              <a:gd name="connsiteX8" fmla="*/ 118150 w 12298321"/>
              <a:gd name="connsiteY8" fmla="*/ 1186252 h 2948803"/>
              <a:gd name="connsiteX9" fmla="*/ 106321 w 12298321"/>
              <a:gd name="connsiteY9" fmla="*/ 1185199 h 2948803"/>
              <a:gd name="connsiteX10" fmla="*/ 106321 w 12298321"/>
              <a:gd name="connsiteY10" fmla="*/ 52838 h 2948803"/>
              <a:gd name="connsiteX11" fmla="*/ 120247 w 12298321"/>
              <a:gd name="connsiteY11" fmla="*/ 49091 h 2948803"/>
              <a:gd name="connsiteX12" fmla="*/ 391194 w 12298321"/>
              <a:gd name="connsiteY12" fmla="*/ 442 h 294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98321" h="2948803">
                <a:moveTo>
                  <a:pt x="391194" y="442"/>
                </a:moveTo>
                <a:cubicBezTo>
                  <a:pt x="2776687" y="-30437"/>
                  <a:pt x="3645324" y="1565196"/>
                  <a:pt x="5657199" y="1842978"/>
                </a:cubicBezTo>
                <a:cubicBezTo>
                  <a:pt x="7543330" y="2103399"/>
                  <a:pt x="10699538" y="2408738"/>
                  <a:pt x="12187882" y="1801114"/>
                </a:cubicBezTo>
                <a:lnTo>
                  <a:pt x="12298321" y="1747221"/>
                </a:lnTo>
                <a:lnTo>
                  <a:pt x="12298321" y="2550059"/>
                </a:lnTo>
                <a:lnTo>
                  <a:pt x="12244673" y="2932843"/>
                </a:lnTo>
                <a:cubicBezTo>
                  <a:pt x="10437671" y="3042375"/>
                  <a:pt x="7938881" y="1802257"/>
                  <a:pt x="6328349" y="2660672"/>
                </a:cubicBezTo>
                <a:cubicBezTo>
                  <a:pt x="4717817" y="3519087"/>
                  <a:pt x="1611869" y="2209621"/>
                  <a:pt x="576836" y="1963884"/>
                </a:cubicBezTo>
                <a:cubicBezTo>
                  <a:pt x="-458197" y="1718147"/>
                  <a:pt x="240812" y="1203357"/>
                  <a:pt x="118150" y="1186252"/>
                </a:cubicBezTo>
                <a:lnTo>
                  <a:pt x="106321" y="1185199"/>
                </a:lnTo>
                <a:lnTo>
                  <a:pt x="106321" y="52838"/>
                </a:lnTo>
                <a:lnTo>
                  <a:pt x="120247" y="49091"/>
                </a:lnTo>
                <a:cubicBezTo>
                  <a:pt x="217013" y="23452"/>
                  <a:pt x="311678" y="1472"/>
                  <a:pt x="391194" y="442"/>
                </a:cubicBezTo>
                <a:close/>
              </a:path>
            </a:pathLst>
          </a:custGeom>
          <a:solidFill>
            <a:srgbClr val="20B6B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40" name="任意多边形 39"/>
          <p:cNvSpPr/>
          <p:nvPr/>
        </p:nvSpPr>
        <p:spPr>
          <a:xfrm>
            <a:off x="2" y="4199061"/>
            <a:ext cx="12642271" cy="2509328"/>
          </a:xfrm>
          <a:custGeom>
            <a:avLst/>
            <a:gdLst>
              <a:gd name="connsiteX0" fmla="*/ 501750 w 12642271"/>
              <a:gd name="connsiteY0" fmla="*/ 238 h 2083587"/>
              <a:gd name="connsiteX1" fmla="*/ 6207369 w 12642271"/>
              <a:gd name="connsiteY1" fmla="*/ 1121804 h 2083587"/>
              <a:gd name="connsiteX2" fmla="*/ 12625753 w 12642271"/>
              <a:gd name="connsiteY2" fmla="*/ 1315236 h 2083587"/>
              <a:gd name="connsiteX3" fmla="*/ 12642271 w 12642271"/>
              <a:gd name="connsiteY3" fmla="*/ 2021347 h 2083587"/>
              <a:gd name="connsiteX4" fmla="*/ 12513491 w 12642271"/>
              <a:gd name="connsiteY4" fmla="*/ 2053408 h 2083587"/>
              <a:gd name="connsiteX5" fmla="*/ 6350981 w 12642271"/>
              <a:gd name="connsiteY5" fmla="*/ 1710898 h 2083587"/>
              <a:gd name="connsiteX6" fmla="*/ 581885 w 12642271"/>
              <a:gd name="connsiteY6" fmla="*/ 539326 h 2083587"/>
              <a:gd name="connsiteX7" fmla="*/ 150102 w 12642271"/>
              <a:gd name="connsiteY7" fmla="*/ 597571 h 2083587"/>
              <a:gd name="connsiteX8" fmla="*/ 0 w 12642271"/>
              <a:gd name="connsiteY8" fmla="*/ 638237 h 2083587"/>
              <a:gd name="connsiteX9" fmla="*/ 0 w 12642271"/>
              <a:gd name="connsiteY9" fmla="*/ 49143 h 2083587"/>
              <a:gd name="connsiteX10" fmla="*/ 501750 w 12642271"/>
              <a:gd name="connsiteY10" fmla="*/ 238 h 2083587"/>
              <a:gd name="connsiteX0" fmla="*/ 501750 w 12642271"/>
              <a:gd name="connsiteY0" fmla="*/ 238 h 2134511"/>
              <a:gd name="connsiteX1" fmla="*/ 6207369 w 12642271"/>
              <a:gd name="connsiteY1" fmla="*/ 1121804 h 2134511"/>
              <a:gd name="connsiteX2" fmla="*/ 12625753 w 12642271"/>
              <a:gd name="connsiteY2" fmla="*/ 1315236 h 2134511"/>
              <a:gd name="connsiteX3" fmla="*/ 12642271 w 12642271"/>
              <a:gd name="connsiteY3" fmla="*/ 2021347 h 2134511"/>
              <a:gd name="connsiteX4" fmla="*/ 12513491 w 12642271"/>
              <a:gd name="connsiteY4" fmla="*/ 2053408 h 2134511"/>
              <a:gd name="connsiteX5" fmla="*/ 6350981 w 12642271"/>
              <a:gd name="connsiteY5" fmla="*/ 1710898 h 2134511"/>
              <a:gd name="connsiteX6" fmla="*/ 581885 w 12642271"/>
              <a:gd name="connsiteY6" fmla="*/ 539326 h 2134511"/>
              <a:gd name="connsiteX7" fmla="*/ 150102 w 12642271"/>
              <a:gd name="connsiteY7" fmla="*/ 597571 h 2134511"/>
              <a:gd name="connsiteX8" fmla="*/ 0 w 12642271"/>
              <a:gd name="connsiteY8" fmla="*/ 638237 h 2134511"/>
              <a:gd name="connsiteX9" fmla="*/ 0 w 12642271"/>
              <a:gd name="connsiteY9" fmla="*/ 49143 h 2134511"/>
              <a:gd name="connsiteX10" fmla="*/ 501750 w 12642271"/>
              <a:gd name="connsiteY10" fmla="*/ 238 h 2134511"/>
              <a:gd name="connsiteX0" fmla="*/ 501750 w 12642271"/>
              <a:gd name="connsiteY0" fmla="*/ 375055 h 2509328"/>
              <a:gd name="connsiteX1" fmla="*/ 6383216 w 12642271"/>
              <a:gd name="connsiteY1" fmla="*/ 564637 h 2509328"/>
              <a:gd name="connsiteX2" fmla="*/ 12625753 w 12642271"/>
              <a:gd name="connsiteY2" fmla="*/ 1690053 h 2509328"/>
              <a:gd name="connsiteX3" fmla="*/ 12642271 w 12642271"/>
              <a:gd name="connsiteY3" fmla="*/ 2396164 h 2509328"/>
              <a:gd name="connsiteX4" fmla="*/ 12513491 w 12642271"/>
              <a:gd name="connsiteY4" fmla="*/ 2428225 h 2509328"/>
              <a:gd name="connsiteX5" fmla="*/ 6350981 w 12642271"/>
              <a:gd name="connsiteY5" fmla="*/ 2085715 h 2509328"/>
              <a:gd name="connsiteX6" fmla="*/ 581885 w 12642271"/>
              <a:gd name="connsiteY6" fmla="*/ 914143 h 2509328"/>
              <a:gd name="connsiteX7" fmla="*/ 150102 w 12642271"/>
              <a:gd name="connsiteY7" fmla="*/ 972388 h 2509328"/>
              <a:gd name="connsiteX8" fmla="*/ 0 w 12642271"/>
              <a:gd name="connsiteY8" fmla="*/ 1013054 h 2509328"/>
              <a:gd name="connsiteX9" fmla="*/ 0 w 12642271"/>
              <a:gd name="connsiteY9" fmla="*/ 423960 h 2509328"/>
              <a:gd name="connsiteX10" fmla="*/ 501750 w 12642271"/>
              <a:gd name="connsiteY10" fmla="*/ 375055 h 250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42271" h="2509328">
                <a:moveTo>
                  <a:pt x="501750" y="375055"/>
                </a:moveTo>
                <a:cubicBezTo>
                  <a:pt x="2887243" y="344176"/>
                  <a:pt x="3685077" y="2411021"/>
                  <a:pt x="6383216" y="564637"/>
                </a:cubicBezTo>
                <a:cubicBezTo>
                  <a:pt x="9261231" y="-1404839"/>
                  <a:pt x="11289322" y="2472570"/>
                  <a:pt x="12625753" y="1690053"/>
                </a:cubicBezTo>
                <a:lnTo>
                  <a:pt x="12642271" y="2396164"/>
                </a:lnTo>
                <a:lnTo>
                  <a:pt x="12513491" y="2428225"/>
                </a:lnTo>
                <a:cubicBezTo>
                  <a:pt x="10407551" y="2907034"/>
                  <a:pt x="9149962" y="1065808"/>
                  <a:pt x="6350981" y="2085715"/>
                </a:cubicBezTo>
                <a:cubicBezTo>
                  <a:pt x="3552001" y="3105623"/>
                  <a:pt x="2383323" y="854406"/>
                  <a:pt x="581885" y="914143"/>
                </a:cubicBezTo>
                <a:cubicBezTo>
                  <a:pt x="442119" y="918778"/>
                  <a:pt x="298543" y="937324"/>
                  <a:pt x="150102" y="972388"/>
                </a:cubicBezTo>
                <a:lnTo>
                  <a:pt x="0" y="1013054"/>
                </a:lnTo>
                <a:lnTo>
                  <a:pt x="0" y="423960"/>
                </a:lnTo>
                <a:cubicBezTo>
                  <a:pt x="175846" y="392638"/>
                  <a:pt x="342717" y="377114"/>
                  <a:pt x="501750" y="375055"/>
                </a:cubicBezTo>
                <a:close/>
              </a:path>
            </a:pathLst>
          </a:custGeom>
          <a:solidFill>
            <a:srgbClr val="20B6BE">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34" name="任意多边形 33"/>
          <p:cNvSpPr/>
          <p:nvPr/>
        </p:nvSpPr>
        <p:spPr>
          <a:xfrm>
            <a:off x="2" y="4544571"/>
            <a:ext cx="12642271" cy="2134511"/>
          </a:xfrm>
          <a:custGeom>
            <a:avLst/>
            <a:gdLst>
              <a:gd name="connsiteX0" fmla="*/ 501750 w 12642271"/>
              <a:gd name="connsiteY0" fmla="*/ 238 h 2083587"/>
              <a:gd name="connsiteX1" fmla="*/ 6207369 w 12642271"/>
              <a:gd name="connsiteY1" fmla="*/ 1121804 h 2083587"/>
              <a:gd name="connsiteX2" fmla="*/ 12625753 w 12642271"/>
              <a:gd name="connsiteY2" fmla="*/ 1315236 h 2083587"/>
              <a:gd name="connsiteX3" fmla="*/ 12642271 w 12642271"/>
              <a:gd name="connsiteY3" fmla="*/ 2021347 h 2083587"/>
              <a:gd name="connsiteX4" fmla="*/ 12513491 w 12642271"/>
              <a:gd name="connsiteY4" fmla="*/ 2053408 h 2083587"/>
              <a:gd name="connsiteX5" fmla="*/ 6350981 w 12642271"/>
              <a:gd name="connsiteY5" fmla="*/ 1710898 h 2083587"/>
              <a:gd name="connsiteX6" fmla="*/ 581885 w 12642271"/>
              <a:gd name="connsiteY6" fmla="*/ 539326 h 2083587"/>
              <a:gd name="connsiteX7" fmla="*/ 150102 w 12642271"/>
              <a:gd name="connsiteY7" fmla="*/ 597571 h 2083587"/>
              <a:gd name="connsiteX8" fmla="*/ 0 w 12642271"/>
              <a:gd name="connsiteY8" fmla="*/ 638237 h 2083587"/>
              <a:gd name="connsiteX9" fmla="*/ 0 w 12642271"/>
              <a:gd name="connsiteY9" fmla="*/ 49143 h 2083587"/>
              <a:gd name="connsiteX10" fmla="*/ 501750 w 12642271"/>
              <a:gd name="connsiteY10" fmla="*/ 238 h 2083587"/>
              <a:gd name="connsiteX0" fmla="*/ 501750 w 12642271"/>
              <a:gd name="connsiteY0" fmla="*/ 238 h 2134511"/>
              <a:gd name="connsiteX1" fmla="*/ 6207369 w 12642271"/>
              <a:gd name="connsiteY1" fmla="*/ 1121804 h 2134511"/>
              <a:gd name="connsiteX2" fmla="*/ 12625753 w 12642271"/>
              <a:gd name="connsiteY2" fmla="*/ 1315236 h 2134511"/>
              <a:gd name="connsiteX3" fmla="*/ 12642271 w 12642271"/>
              <a:gd name="connsiteY3" fmla="*/ 2021347 h 2134511"/>
              <a:gd name="connsiteX4" fmla="*/ 12513491 w 12642271"/>
              <a:gd name="connsiteY4" fmla="*/ 2053408 h 2134511"/>
              <a:gd name="connsiteX5" fmla="*/ 6350981 w 12642271"/>
              <a:gd name="connsiteY5" fmla="*/ 1710898 h 2134511"/>
              <a:gd name="connsiteX6" fmla="*/ 581885 w 12642271"/>
              <a:gd name="connsiteY6" fmla="*/ 539326 h 2134511"/>
              <a:gd name="connsiteX7" fmla="*/ 150102 w 12642271"/>
              <a:gd name="connsiteY7" fmla="*/ 597571 h 2134511"/>
              <a:gd name="connsiteX8" fmla="*/ 0 w 12642271"/>
              <a:gd name="connsiteY8" fmla="*/ 638237 h 2134511"/>
              <a:gd name="connsiteX9" fmla="*/ 0 w 12642271"/>
              <a:gd name="connsiteY9" fmla="*/ 49143 h 2134511"/>
              <a:gd name="connsiteX10" fmla="*/ 501750 w 12642271"/>
              <a:gd name="connsiteY10" fmla="*/ 238 h 2134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42271" h="2134511">
                <a:moveTo>
                  <a:pt x="501750" y="238"/>
                </a:moveTo>
                <a:cubicBezTo>
                  <a:pt x="2887243" y="-30641"/>
                  <a:pt x="3509230" y="2968188"/>
                  <a:pt x="6207369" y="1121804"/>
                </a:cubicBezTo>
                <a:cubicBezTo>
                  <a:pt x="9085384" y="-847672"/>
                  <a:pt x="11289322" y="2097753"/>
                  <a:pt x="12625753" y="1315236"/>
                </a:cubicBezTo>
                <a:lnTo>
                  <a:pt x="12642271" y="2021347"/>
                </a:lnTo>
                <a:lnTo>
                  <a:pt x="12513491" y="2053408"/>
                </a:lnTo>
                <a:cubicBezTo>
                  <a:pt x="10407551" y="2532217"/>
                  <a:pt x="9149962" y="690991"/>
                  <a:pt x="6350981" y="1710898"/>
                </a:cubicBezTo>
                <a:cubicBezTo>
                  <a:pt x="3552001" y="2730806"/>
                  <a:pt x="2383323" y="479589"/>
                  <a:pt x="581885" y="539326"/>
                </a:cubicBezTo>
                <a:cubicBezTo>
                  <a:pt x="442119" y="543961"/>
                  <a:pt x="298543" y="562507"/>
                  <a:pt x="150102" y="597571"/>
                </a:cubicBezTo>
                <a:lnTo>
                  <a:pt x="0" y="638237"/>
                </a:lnTo>
                <a:lnTo>
                  <a:pt x="0" y="49143"/>
                </a:lnTo>
                <a:cubicBezTo>
                  <a:pt x="175846" y="17821"/>
                  <a:pt x="342717" y="2297"/>
                  <a:pt x="501750" y="238"/>
                </a:cubicBezTo>
                <a:close/>
              </a:path>
            </a:pathLst>
          </a:custGeom>
          <a:solidFill>
            <a:srgbClr val="20B6BE">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2" name="TextBox 46"/>
          <p:cNvSpPr txBox="1"/>
          <p:nvPr/>
        </p:nvSpPr>
        <p:spPr>
          <a:xfrm>
            <a:off x="263769" y="171093"/>
            <a:ext cx="3106388" cy="1200327"/>
          </a:xfrm>
          <a:prstGeom prst="rect">
            <a:avLst/>
          </a:prstGeom>
          <a:noFill/>
        </p:spPr>
        <p:txBody>
          <a:bodyPr wrap="square" lIns="91438" tIns="45719" rIns="91438" bIns="45719" rtlCol="0">
            <a:spAutoFit/>
          </a:bodyPr>
          <a:lstStyle/>
          <a:p>
            <a:r>
              <a:rPr lang="en-US" altLang="zh-CN" sz="2400" b="1">
                <a:solidFill>
                  <a:srgbClr val="C00000"/>
                </a:solidFill>
                <a:latin typeface="Times New Roman" panose="02020603050405020304" pitchFamily="18" charset="0"/>
                <a:cs typeface="Times New Roman" panose="02020603050405020304" pitchFamily="18" charset="0"/>
              </a:rPr>
              <a:t>ĐẶC ĐIỂM CHUNG CỦA THỂ LOẠI TRUYỆN LỊCH SỬ</a:t>
            </a:r>
            <a:endParaRPr lang="zh-CN" altLang="en-US" sz="2400" b="1" dirty="0">
              <a:solidFill>
                <a:srgbClr val="C00000"/>
              </a:solidFill>
              <a:latin typeface="Times New Roman" panose="02020603050405020304" pitchFamily="18" charset="0"/>
              <a:cs typeface="Times New Roman" panose="02020603050405020304" pitchFamily="18" charset="0"/>
            </a:endParaRPr>
          </a:p>
        </p:txBody>
      </p:sp>
      <p:sp>
        <p:nvSpPr>
          <p:cNvPr id="3" name="TextBox 4"/>
          <p:cNvSpPr txBox="1"/>
          <p:nvPr/>
        </p:nvSpPr>
        <p:spPr>
          <a:xfrm>
            <a:off x="3862255" y="5453725"/>
            <a:ext cx="7976750" cy="1200327"/>
          </a:xfrm>
          <a:prstGeom prst="rect">
            <a:avLst/>
          </a:prstGeom>
          <a:noFill/>
        </p:spPr>
        <p:txBody>
          <a:bodyPr wrap="square" lIns="91438" tIns="45719" rIns="91438" bIns="45719" rtlCol="0">
            <a:spAutoFit/>
          </a:bodyPr>
          <a:lstStyle/>
          <a:p>
            <a:pPr>
              <a:lnSpc>
                <a:spcPct val="150000"/>
              </a:lnSpc>
            </a:pPr>
            <a:r>
              <a:rPr lang="en-US" sz="2400" u="sng">
                <a:latin typeface="Times New Roman" panose="02020603050405020304" pitchFamily="18" charset="0"/>
                <a:cs typeface="Times New Roman" panose="02020603050405020304" pitchFamily="18" charset="0"/>
              </a:rPr>
              <a:t>Ngôn ngữ </a:t>
            </a:r>
            <a:r>
              <a:rPr lang="en-US" sz="2400">
                <a:latin typeface="Times New Roman" panose="02020603050405020304" pitchFamily="18" charset="0"/>
                <a:cs typeface="Times New Roman" panose="02020603050405020304" pitchFamily="18" charset="0"/>
              </a:rPr>
              <a:t>: mang đậm sắc thái lịch sử qua cách kể chuyện, miêu tả, cách nghĩ, cách nói năng của nhân vật.</a:t>
            </a:r>
            <a:endParaRPr lang="zh-CN" altLang="en-US" sz="2400" dirty="0">
              <a:solidFill>
                <a:srgbClr val="20B6BE"/>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矩形 6"/>
          <p:cNvSpPr/>
          <p:nvPr/>
        </p:nvSpPr>
        <p:spPr>
          <a:xfrm>
            <a:off x="5565447" y="2569337"/>
            <a:ext cx="5155574" cy="646329"/>
          </a:xfrm>
          <a:prstGeom prst="rect">
            <a:avLst/>
          </a:prstGeom>
        </p:spPr>
        <p:txBody>
          <a:bodyPr wrap="none" lIns="91438" tIns="45719" rIns="91438" bIns="45719">
            <a:spAutoFit/>
          </a:bodyPr>
          <a:lstStyle/>
          <a:p>
            <a:pPr>
              <a:lnSpc>
                <a:spcPct val="150000"/>
              </a:lnSpc>
            </a:pPr>
            <a:r>
              <a:rPr lang="en-US" sz="2400" u="sng">
                <a:latin typeface="Times New Roman" panose="02020603050405020304" pitchFamily="18" charset="0"/>
                <a:cs typeface="Times New Roman" panose="02020603050405020304" pitchFamily="18" charset="0"/>
              </a:rPr>
              <a:t>Cốt truyện </a:t>
            </a:r>
            <a:r>
              <a:rPr lang="en-US" sz="2400">
                <a:latin typeface="Times New Roman" panose="02020603050405020304" pitchFamily="18" charset="0"/>
                <a:cs typeface="Times New Roman" panose="02020603050405020304" pitchFamily="18" charset="0"/>
              </a:rPr>
              <a:t>: gồm đơn tuyến và đa tuyến.</a:t>
            </a:r>
          </a:p>
        </p:txBody>
      </p:sp>
      <p:sp>
        <p:nvSpPr>
          <p:cNvPr id="8" name="矩形 7"/>
          <p:cNvSpPr/>
          <p:nvPr/>
        </p:nvSpPr>
        <p:spPr>
          <a:xfrm>
            <a:off x="5385137" y="3495570"/>
            <a:ext cx="6470432" cy="1754324"/>
          </a:xfrm>
          <a:prstGeom prst="rect">
            <a:avLst/>
          </a:prstGeom>
        </p:spPr>
        <p:txBody>
          <a:bodyPr wrap="square" lIns="91438" tIns="45719" rIns="91438" bIns="45719">
            <a:spAutoFit/>
          </a:bodyPr>
          <a:lstStyle/>
          <a:p>
            <a:pPr>
              <a:lnSpc>
                <a:spcPct val="150000"/>
              </a:lnSpc>
            </a:pPr>
            <a:r>
              <a:rPr lang="en-US" sz="2400" u="sng">
                <a:solidFill>
                  <a:srgbClr val="0000FF"/>
                </a:solidFill>
                <a:latin typeface="Times New Roman" panose="02020603050405020304" pitchFamily="18" charset="0"/>
                <a:cs typeface="Times New Roman" panose="02020603050405020304" pitchFamily="18" charset="0"/>
              </a:rPr>
              <a:t>Nhân vật </a:t>
            </a:r>
            <a:r>
              <a:rPr lang="en-US" sz="2400">
                <a:solidFill>
                  <a:srgbClr val="0000FF"/>
                </a:solidFill>
                <a:latin typeface="Times New Roman" panose="02020603050405020304" pitchFamily="18" charset="0"/>
                <a:cs typeface="Times New Roman" panose="02020603050405020304" pitchFamily="18" charset="0"/>
              </a:rPr>
              <a:t>: tái hiện cuộc đời một cách chân thực nhưng có thể tưởng tượng thêm về ngoại hình, hành vi, tâm lí, lời nói,…</a:t>
            </a:r>
          </a:p>
        </p:txBody>
      </p:sp>
      <p:grpSp>
        <p:nvGrpSpPr>
          <p:cNvPr id="46" name="组合 45"/>
          <p:cNvGrpSpPr/>
          <p:nvPr/>
        </p:nvGrpSpPr>
        <p:grpSpPr>
          <a:xfrm>
            <a:off x="3344917" y="2818078"/>
            <a:ext cx="1284559" cy="1284559"/>
            <a:chOff x="2132930" y="1035327"/>
            <a:chExt cx="1307248" cy="1307248"/>
          </a:xfrm>
        </p:grpSpPr>
        <p:grpSp>
          <p:nvGrpSpPr>
            <p:cNvPr id="47" name="组合 46"/>
            <p:cNvGrpSpPr/>
            <p:nvPr/>
          </p:nvGrpSpPr>
          <p:grpSpPr>
            <a:xfrm rot="20755360">
              <a:off x="2132930" y="1035327"/>
              <a:ext cx="1307248" cy="1307248"/>
              <a:chOff x="5153025" y="4019551"/>
              <a:chExt cx="1866899" cy="1866899"/>
            </a:xfrm>
          </p:grpSpPr>
          <p:sp>
            <p:nvSpPr>
              <p:cNvPr id="49" name="椭圆 48"/>
              <p:cNvSpPr/>
              <p:nvPr/>
            </p:nvSpPr>
            <p:spPr>
              <a:xfrm>
                <a:off x="5566468" y="4396051"/>
                <a:ext cx="1047657" cy="1047657"/>
              </a:xfrm>
              <a:prstGeom prst="ellipse">
                <a:avLst/>
              </a:prstGeom>
              <a:solidFill>
                <a:srgbClr val="FFC000"/>
              </a:solidFill>
              <a:ln w="22225">
                <a:solidFill>
                  <a:srgbClr val="FFC000"/>
                </a:solidFill>
              </a:ln>
              <a:effectLst>
                <a:innerShdw blurRad="241300" dist="76200">
                  <a:srgbClr val="FFFF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组合 49"/>
              <p:cNvGrpSpPr/>
              <p:nvPr/>
            </p:nvGrpSpPr>
            <p:grpSpPr>
              <a:xfrm>
                <a:off x="6050915" y="4019551"/>
                <a:ext cx="71120" cy="1866899"/>
                <a:chOff x="6072187" y="3914775"/>
                <a:chExt cx="0" cy="2143125"/>
              </a:xfrm>
            </p:grpSpPr>
            <p:cxnSp>
              <p:nvCxnSpPr>
                <p:cNvPr id="60" name="直接连接符 59"/>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51" name="组合 50"/>
              <p:cNvGrpSpPr/>
              <p:nvPr/>
            </p:nvGrpSpPr>
            <p:grpSpPr>
              <a:xfrm rot="16200000">
                <a:off x="6050915" y="4019551"/>
                <a:ext cx="71120" cy="1866899"/>
                <a:chOff x="6072187" y="3914775"/>
                <a:chExt cx="0" cy="2143125"/>
              </a:xfrm>
            </p:grpSpPr>
            <p:cxnSp>
              <p:nvCxnSpPr>
                <p:cNvPr id="58" name="直接连接符 57"/>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52" name="组合 51"/>
              <p:cNvGrpSpPr/>
              <p:nvPr/>
            </p:nvGrpSpPr>
            <p:grpSpPr>
              <a:xfrm rot="2700000">
                <a:off x="6050915" y="4019551"/>
                <a:ext cx="71120" cy="1866899"/>
                <a:chOff x="6072187" y="3914775"/>
                <a:chExt cx="0" cy="2143125"/>
              </a:xfrm>
            </p:grpSpPr>
            <p:cxnSp>
              <p:nvCxnSpPr>
                <p:cNvPr id="56" name="直接连接符 55"/>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53" name="组合 52"/>
              <p:cNvGrpSpPr/>
              <p:nvPr/>
            </p:nvGrpSpPr>
            <p:grpSpPr>
              <a:xfrm rot="18900000" flipH="1">
                <a:off x="6050915" y="4019551"/>
                <a:ext cx="71120" cy="1866899"/>
                <a:chOff x="6072187" y="3914775"/>
                <a:chExt cx="0" cy="2143125"/>
              </a:xfrm>
            </p:grpSpPr>
            <p:cxnSp>
              <p:nvCxnSpPr>
                <p:cNvPr id="54" name="直接连接符 53"/>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sp>
          <p:nvSpPr>
            <p:cNvPr id="48" name="弧形 47"/>
            <p:cNvSpPr/>
            <p:nvPr/>
          </p:nvSpPr>
          <p:spPr>
            <a:xfrm>
              <a:off x="2477044" y="1366932"/>
              <a:ext cx="594214" cy="594214"/>
            </a:xfrm>
            <a:prstGeom prst="arc">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41" name="组合 40"/>
          <p:cNvGrpSpPr/>
          <p:nvPr/>
        </p:nvGrpSpPr>
        <p:grpSpPr>
          <a:xfrm>
            <a:off x="2622014" y="3271057"/>
            <a:ext cx="1862063" cy="1142683"/>
            <a:chOff x="8726219" y="-661205"/>
            <a:chExt cx="2154936" cy="1322409"/>
          </a:xfrm>
        </p:grpSpPr>
        <p:sp>
          <p:nvSpPr>
            <p:cNvPr id="42" name="任意多边形 41"/>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43"/>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32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2" name="组合 61"/>
          <p:cNvGrpSpPr/>
          <p:nvPr/>
        </p:nvGrpSpPr>
        <p:grpSpPr>
          <a:xfrm rot="19652793">
            <a:off x="919278" y="1588156"/>
            <a:ext cx="646819" cy="655655"/>
            <a:chOff x="2817684" y="410418"/>
            <a:chExt cx="604235" cy="612489"/>
          </a:xfrm>
        </p:grpSpPr>
        <p:grpSp>
          <p:nvGrpSpPr>
            <p:cNvPr id="63" name="组合 62"/>
            <p:cNvGrpSpPr/>
            <p:nvPr/>
          </p:nvGrpSpPr>
          <p:grpSpPr>
            <a:xfrm rot="21335217">
              <a:off x="2817684" y="410418"/>
              <a:ext cx="604235" cy="612489"/>
              <a:chOff x="7973451" y="5027358"/>
              <a:chExt cx="1573291" cy="1594779"/>
            </a:xfrm>
          </p:grpSpPr>
          <p:sp>
            <p:nvSpPr>
              <p:cNvPr id="65"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p>
            </p:txBody>
          </p:sp>
          <p:sp>
            <p:nvSpPr>
              <p:cNvPr id="66" name="五角星 2"/>
              <p:cNvSpPr/>
              <p:nvPr/>
            </p:nvSpPr>
            <p:spPr>
              <a:xfrm rot="20480842">
                <a:off x="7973451" y="504184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25400">
                <a:solidFill>
                  <a:schemeClr val="bg1"/>
                </a:solidFill>
              </a:ln>
              <a:effectLst>
                <a:innerShdw blurRad="368300">
                  <a:srgbClr val="FF3B65"/>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p>
            </p:txBody>
          </p:sp>
        </p:grpSp>
        <p:sp>
          <p:nvSpPr>
            <p:cNvPr id="64" name="弧形 63"/>
            <p:cNvSpPr/>
            <p:nvPr/>
          </p:nvSpPr>
          <p:spPr>
            <a:xfrm rot="15881703">
              <a:off x="2988235" y="627531"/>
              <a:ext cx="197224" cy="197224"/>
            </a:xfrm>
            <a:prstGeom prst="arc">
              <a:avLst>
                <a:gd name="adj1" fmla="val 16200000"/>
                <a:gd name="adj2" fmla="val 20358260"/>
              </a:avLst>
            </a:prstGeom>
            <a:ln w="41275">
              <a:solidFill>
                <a:schemeClr val="bg1">
                  <a:alpha val="63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67" name="组合 66"/>
          <p:cNvGrpSpPr/>
          <p:nvPr/>
        </p:nvGrpSpPr>
        <p:grpSpPr>
          <a:xfrm rot="2224307">
            <a:off x="3529066" y="295557"/>
            <a:ext cx="592456" cy="581563"/>
            <a:chOff x="10646778" y="4753862"/>
            <a:chExt cx="751521" cy="737702"/>
          </a:xfrm>
        </p:grpSpPr>
        <p:sp>
          <p:nvSpPr>
            <p:cNvPr id="68"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9" name="组合 68"/>
            <p:cNvGrpSpPr/>
            <p:nvPr/>
          </p:nvGrpSpPr>
          <p:grpSpPr>
            <a:xfrm>
              <a:off x="10646778" y="4762829"/>
              <a:ext cx="749726" cy="728735"/>
              <a:chOff x="11012539" y="4493889"/>
              <a:chExt cx="749726" cy="728735"/>
            </a:xfrm>
          </p:grpSpPr>
          <p:sp>
            <p:nvSpPr>
              <p:cNvPr id="70"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73" name="组合 72"/>
          <p:cNvGrpSpPr/>
          <p:nvPr/>
        </p:nvGrpSpPr>
        <p:grpSpPr>
          <a:xfrm rot="1562261">
            <a:off x="4713228" y="2440520"/>
            <a:ext cx="679899" cy="667396"/>
            <a:chOff x="10646778" y="4753862"/>
            <a:chExt cx="751521" cy="737702"/>
          </a:xfrm>
        </p:grpSpPr>
        <p:sp>
          <p:nvSpPr>
            <p:cNvPr id="74"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5" name="组合 74"/>
            <p:cNvGrpSpPr/>
            <p:nvPr/>
          </p:nvGrpSpPr>
          <p:grpSpPr>
            <a:xfrm>
              <a:off x="10646778" y="4762829"/>
              <a:ext cx="749726" cy="728735"/>
              <a:chOff x="11012539" y="4493889"/>
              <a:chExt cx="749726" cy="728735"/>
            </a:xfrm>
          </p:grpSpPr>
          <p:sp>
            <p:nvSpPr>
              <p:cNvPr id="76"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79" name="组合 78"/>
          <p:cNvGrpSpPr/>
          <p:nvPr/>
        </p:nvGrpSpPr>
        <p:grpSpPr>
          <a:xfrm rot="920444">
            <a:off x="4682011" y="3768550"/>
            <a:ext cx="656903" cy="644823"/>
            <a:chOff x="10646778" y="4753862"/>
            <a:chExt cx="751521" cy="737702"/>
          </a:xfrm>
        </p:grpSpPr>
        <p:sp>
          <p:nvSpPr>
            <p:cNvPr id="80"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1" name="组合 80"/>
            <p:cNvGrpSpPr/>
            <p:nvPr/>
          </p:nvGrpSpPr>
          <p:grpSpPr>
            <a:xfrm>
              <a:off x="10646778" y="4762829"/>
              <a:ext cx="749726" cy="728735"/>
              <a:chOff x="11012539" y="4493889"/>
              <a:chExt cx="749726" cy="728735"/>
            </a:xfrm>
          </p:grpSpPr>
          <p:sp>
            <p:nvSpPr>
              <p:cNvPr id="82"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28" name="组合 127"/>
          <p:cNvGrpSpPr/>
          <p:nvPr/>
        </p:nvGrpSpPr>
        <p:grpSpPr>
          <a:xfrm rot="19652793">
            <a:off x="2994187" y="5497164"/>
            <a:ext cx="601603" cy="609821"/>
            <a:chOff x="2817684" y="410418"/>
            <a:chExt cx="604235" cy="612489"/>
          </a:xfrm>
        </p:grpSpPr>
        <p:grpSp>
          <p:nvGrpSpPr>
            <p:cNvPr id="129" name="组合 128"/>
            <p:cNvGrpSpPr/>
            <p:nvPr/>
          </p:nvGrpSpPr>
          <p:grpSpPr>
            <a:xfrm rot="21335217">
              <a:off x="2817684" y="410418"/>
              <a:ext cx="604235" cy="612489"/>
              <a:chOff x="7973451" y="5027358"/>
              <a:chExt cx="1573291" cy="1594779"/>
            </a:xfrm>
          </p:grpSpPr>
          <p:sp>
            <p:nvSpPr>
              <p:cNvPr id="131"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p>
            </p:txBody>
          </p:sp>
          <p:sp>
            <p:nvSpPr>
              <p:cNvPr id="132" name="五角星 2"/>
              <p:cNvSpPr/>
              <p:nvPr/>
            </p:nvSpPr>
            <p:spPr>
              <a:xfrm rot="20480842">
                <a:off x="7973451" y="504184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25400">
                <a:solidFill>
                  <a:schemeClr val="bg1"/>
                </a:solidFill>
              </a:ln>
              <a:effectLst>
                <a:innerShdw blurRad="368300">
                  <a:srgbClr val="FF3B65"/>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p>
            </p:txBody>
          </p:sp>
        </p:grpSp>
        <p:sp>
          <p:nvSpPr>
            <p:cNvPr id="130" name="弧形 129"/>
            <p:cNvSpPr/>
            <p:nvPr/>
          </p:nvSpPr>
          <p:spPr>
            <a:xfrm rot="15881703">
              <a:off x="2988235" y="627531"/>
              <a:ext cx="197224" cy="197224"/>
            </a:xfrm>
            <a:prstGeom prst="arc">
              <a:avLst>
                <a:gd name="adj1" fmla="val 16200000"/>
                <a:gd name="adj2" fmla="val 20358260"/>
              </a:avLst>
            </a:prstGeom>
            <a:ln w="41275">
              <a:solidFill>
                <a:schemeClr val="bg1">
                  <a:alpha val="63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4" name="Rectangle 3"/>
          <p:cNvSpPr/>
          <p:nvPr/>
        </p:nvSpPr>
        <p:spPr>
          <a:xfrm>
            <a:off x="4266958" y="307377"/>
            <a:ext cx="5486641" cy="830997"/>
          </a:xfrm>
          <a:prstGeom prst="rect">
            <a:avLst/>
          </a:prstGeom>
        </p:spPr>
        <p:txBody>
          <a:bodyPr wrap="square">
            <a:spAutoFit/>
          </a:bodyPr>
          <a:lstStyle/>
          <a:p>
            <a:r>
              <a:rPr lang="en-US" sz="2400" u="sng">
                <a:latin typeface="Times New Roman" panose="02020603050405020304" pitchFamily="18" charset="0"/>
                <a:cs typeface="Times New Roman" panose="02020603050405020304" pitchFamily="18" charset="0"/>
              </a:rPr>
              <a:t>Khái niệm </a:t>
            </a:r>
            <a:r>
              <a:rPr lang="en-US" sz="2400">
                <a:latin typeface="Times New Roman" panose="02020603050405020304" pitchFamily="18" charset="0"/>
                <a:cs typeface="Times New Roman" panose="02020603050405020304" pitchFamily="18" charset="0"/>
              </a:rPr>
              <a:t>: truyện lịch sử là loại truyện lấy đề tài lịch sử làm nội dung chính.</a:t>
            </a:r>
          </a:p>
        </p:txBody>
      </p:sp>
      <p:sp>
        <p:nvSpPr>
          <p:cNvPr id="9" name="Rectangle 8"/>
          <p:cNvSpPr/>
          <p:nvPr/>
        </p:nvSpPr>
        <p:spPr>
          <a:xfrm>
            <a:off x="1804322" y="1468514"/>
            <a:ext cx="9303607" cy="830997"/>
          </a:xfrm>
          <a:prstGeom prst="rect">
            <a:avLst/>
          </a:prstGeom>
        </p:spPr>
        <p:txBody>
          <a:bodyPr wrap="square">
            <a:spAutoFit/>
          </a:bodyPr>
          <a:lstStyle/>
          <a:p>
            <a:r>
              <a:rPr lang="en-US" sz="2400" u="sng">
                <a:solidFill>
                  <a:srgbClr val="0000FF"/>
                </a:solidFill>
                <a:latin typeface="Times New Roman" panose="02020603050405020304" pitchFamily="18" charset="0"/>
                <a:cs typeface="Times New Roman" panose="02020603050405020304" pitchFamily="18" charset="0"/>
              </a:rPr>
              <a:t>Bối cảnh </a:t>
            </a:r>
            <a:r>
              <a:rPr lang="en-US" sz="2400">
                <a:solidFill>
                  <a:srgbClr val="0000FF"/>
                </a:solidFill>
                <a:latin typeface="Times New Roman" panose="02020603050405020304" pitchFamily="18" charset="0"/>
                <a:cs typeface="Times New Roman" panose="02020603050405020304" pitchFamily="18" charset="0"/>
              </a:rPr>
              <a:t>: tái hiện lại khoảng thời gian năm tháng, niên đại, thời đại cụ thể trong quá khứ. Không gian cũng gắn với thời gian cụ thể ấy.</a:t>
            </a:r>
          </a:p>
        </p:txBody>
      </p:sp>
    </p:spTree>
    <p:extLst>
      <p:ext uri="{BB962C8B-B14F-4D97-AF65-F5344CB8AC3E}">
        <p14:creationId xmlns:p14="http://schemas.microsoft.com/office/powerpoint/2010/main" val="90765526"/>
      </p:ext>
    </p:extLst>
  </p:cSld>
  <p:clrMapOvr>
    <a:masterClrMapping/>
  </p:clrMapOvr>
  <p:transition advTm="100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500"/>
                                      </p:stCondLst>
                                      <p:childTnLst>
                                        <p:set>
                                          <p:cBhvr>
                                            <p:cTn id="6" dur="1" fill="hold">
                                              <p:stCondLst>
                                                <p:cond delay="0"/>
                                              </p:stCondLst>
                                            </p:cTn>
                                            <p:tgtEl>
                                              <p:spTgt spid="34"/>
                                            </p:tgtEl>
                                            <p:attrNameLst>
                                              <p:attrName>style.visibility</p:attrName>
                                            </p:attrNameLst>
                                          </p:cBhvr>
                                          <p:to>
                                            <p:strVal val="visible"/>
                                          </p:to>
                                        </p:set>
                                        <p:animEffect transition="in" filter="wipe(right)">
                                          <p:cBhvr>
                                            <p:cTn id="7" dur="1000"/>
                                            <p:tgtEl>
                                              <p:spTgt spid="34"/>
                                            </p:tgtEl>
                                          </p:cBhvr>
                                        </p:animEffect>
                                      </p:childTnLst>
                                    </p:cTn>
                                  </p:par>
                                  <p:par>
                                    <p:cTn id="8" presetID="22" presetClass="entr" presetSubtype="8" fill="hold" grpId="0" nodeType="withEffect">
                                      <p:stCondLst>
                                        <p:cond delay="750"/>
                                      </p:stCondLst>
                                      <p:childTnLst>
                                        <p:set>
                                          <p:cBhvr>
                                            <p:cTn id="9" dur="1" fill="hold">
                                              <p:stCondLst>
                                                <p:cond delay="0"/>
                                              </p:stCondLst>
                                            </p:cTn>
                                            <p:tgtEl>
                                              <p:spTgt spid="40"/>
                                            </p:tgtEl>
                                            <p:attrNameLst>
                                              <p:attrName>style.visibility</p:attrName>
                                            </p:attrNameLst>
                                          </p:cBhvr>
                                          <p:to>
                                            <p:strVal val="visible"/>
                                          </p:to>
                                        </p:set>
                                        <p:animEffect transition="in" filter="wipe(left)">
                                          <p:cBhvr>
                                            <p:cTn id="10" dur="1000"/>
                                            <p:tgtEl>
                                              <p:spTgt spid="40"/>
                                            </p:tgtEl>
                                          </p:cBhvr>
                                        </p:animEffect>
                                      </p:childTnLst>
                                    </p:cTn>
                                  </p:par>
                                  <p:par>
                                    <p:cTn id="11" presetID="22" presetClass="entr" presetSubtype="8" fill="hold" grpId="0" nodeType="withEffect">
                                      <p:stCondLst>
                                        <p:cond delay="1000"/>
                                      </p:stCondLst>
                                      <p:childTnLst>
                                        <p:set>
                                          <p:cBhvr>
                                            <p:cTn id="12" dur="1" fill="hold">
                                              <p:stCondLst>
                                                <p:cond delay="0"/>
                                              </p:stCondLst>
                                            </p:cTn>
                                            <p:tgtEl>
                                              <p:spTgt spid="39"/>
                                            </p:tgtEl>
                                            <p:attrNameLst>
                                              <p:attrName>style.visibility</p:attrName>
                                            </p:attrNameLst>
                                          </p:cBhvr>
                                          <p:to>
                                            <p:strVal val="visible"/>
                                          </p:to>
                                        </p:set>
                                        <p:animEffect transition="in" filter="wipe(left)">
                                          <p:cBhvr>
                                            <p:cTn id="13" dur="1000"/>
                                            <p:tgtEl>
                                              <p:spTgt spid="39"/>
                                            </p:tgtEl>
                                          </p:cBhvr>
                                        </p:animEffect>
                                      </p:childTnLst>
                                    </p:cTn>
                                  </p:par>
                                  <p:par>
                                    <p:cTn id="14" presetID="42" presetClass="entr" presetSubtype="0" fill="hold" nodeType="withEffect">
                                      <p:stCondLst>
                                        <p:cond delay="1750"/>
                                      </p:stCondLst>
                                      <p:childTnLst>
                                        <p:set>
                                          <p:cBhvr>
                                            <p:cTn id="15" dur="1" fill="hold">
                                              <p:stCondLst>
                                                <p:cond delay="0"/>
                                              </p:stCondLst>
                                            </p:cTn>
                                            <p:tgtEl>
                                              <p:spTgt spid="93"/>
                                            </p:tgtEl>
                                            <p:attrNameLst>
                                              <p:attrName>style.visibility</p:attrName>
                                            </p:attrNameLst>
                                          </p:cBhvr>
                                          <p:to>
                                            <p:strVal val="visible"/>
                                          </p:to>
                                        </p:set>
                                        <p:animEffect transition="in" filter="fade">
                                          <p:cBhvr>
                                            <p:cTn id="16" dur="1000"/>
                                            <p:tgtEl>
                                              <p:spTgt spid="93"/>
                                            </p:tgtEl>
                                          </p:cBhvr>
                                        </p:animEffect>
                                        <p:anim calcmode="lin" valueType="num">
                                          <p:cBhvr>
                                            <p:cTn id="17" dur="1000" fill="hold"/>
                                            <p:tgtEl>
                                              <p:spTgt spid="93"/>
                                            </p:tgtEl>
                                            <p:attrNameLst>
                                              <p:attrName>ppt_x</p:attrName>
                                            </p:attrNameLst>
                                          </p:cBhvr>
                                          <p:tavLst>
                                            <p:tav tm="0">
                                              <p:val>
                                                <p:strVal val="#ppt_x"/>
                                              </p:val>
                                            </p:tav>
                                            <p:tav tm="100000">
                                              <p:val>
                                                <p:strVal val="#ppt_x"/>
                                              </p:val>
                                            </p:tav>
                                          </p:tavLst>
                                        </p:anim>
                                        <p:anim calcmode="lin" valueType="num">
                                          <p:cBhvr>
                                            <p:cTn id="18" dur="1000" fill="hold"/>
                                            <p:tgtEl>
                                              <p:spTgt spid="93"/>
                                            </p:tgtEl>
                                            <p:attrNameLst>
                                              <p:attrName>ppt_y</p:attrName>
                                            </p:attrNameLst>
                                          </p:cBhvr>
                                          <p:tavLst>
                                            <p:tav tm="0">
                                              <p:val>
                                                <p:strVal val="#ppt_y+.1"/>
                                              </p:val>
                                            </p:tav>
                                            <p:tav tm="100000">
                                              <p:val>
                                                <p:strVal val="#ppt_y"/>
                                              </p:val>
                                            </p:tav>
                                          </p:tavLst>
                                        </p:anim>
                                      </p:childTnLst>
                                    </p:cTn>
                                  </p:par>
                                  <p:par>
                                    <p:cTn id="19" presetID="2" presetClass="entr" presetSubtype="1" fill="hold" grpId="0" nodeType="withEffect" p14:presetBounceEnd="46000">
                                      <p:stCondLst>
                                        <p:cond delay="2500"/>
                                      </p:stCondLst>
                                      <p:childTnLst>
                                        <p:set>
                                          <p:cBhvr>
                                            <p:cTn id="20" dur="1" fill="hold">
                                              <p:stCondLst>
                                                <p:cond delay="0"/>
                                              </p:stCondLst>
                                            </p:cTn>
                                            <p:tgtEl>
                                              <p:spTgt spid="2"/>
                                            </p:tgtEl>
                                            <p:attrNameLst>
                                              <p:attrName>style.visibility</p:attrName>
                                            </p:attrNameLst>
                                          </p:cBhvr>
                                          <p:to>
                                            <p:strVal val="visible"/>
                                          </p:to>
                                        </p:set>
                                        <p:anim calcmode="lin" valueType="num" p14:bounceEnd="46000">
                                          <p:cBhvr additive="base">
                                            <p:cTn id="21" dur="1000" fill="hold"/>
                                            <p:tgtEl>
                                              <p:spTgt spid="2"/>
                                            </p:tgtEl>
                                            <p:attrNameLst>
                                              <p:attrName>ppt_x</p:attrName>
                                            </p:attrNameLst>
                                          </p:cBhvr>
                                          <p:tavLst>
                                            <p:tav tm="0">
                                              <p:val>
                                                <p:strVal val="#ppt_x"/>
                                              </p:val>
                                            </p:tav>
                                            <p:tav tm="100000">
                                              <p:val>
                                                <p:strVal val="#ppt_x"/>
                                              </p:val>
                                            </p:tav>
                                          </p:tavLst>
                                        </p:anim>
                                        <p:anim calcmode="lin" valueType="num" p14:bounceEnd="46000">
                                          <p:cBhvr additive="base">
                                            <p:cTn id="22" dur="1000" fill="hold"/>
                                            <p:tgtEl>
                                              <p:spTgt spid="2"/>
                                            </p:tgtEl>
                                            <p:attrNameLst>
                                              <p:attrName>ppt_y</p:attrName>
                                            </p:attrNameLst>
                                          </p:cBhvr>
                                          <p:tavLst>
                                            <p:tav tm="0">
                                              <p:val>
                                                <p:strVal val="0-#ppt_h/2"/>
                                              </p:val>
                                            </p:tav>
                                            <p:tav tm="100000">
                                              <p:val>
                                                <p:strVal val="#ppt_y"/>
                                              </p:val>
                                            </p:tav>
                                          </p:tavLst>
                                        </p:anim>
                                      </p:childTnLst>
                                    </p:cTn>
                                  </p:par>
                                  <p:par>
                                    <p:cTn id="23" presetID="42" presetClass="entr" presetSubtype="0" fill="hold" nodeType="withEffect">
                                      <p:stCondLst>
                                        <p:cond delay="375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par>
                                    <p:cTn id="28" presetID="10" presetClass="entr" presetSubtype="0" fill="hold" nodeType="withEffect">
                                      <p:stCondLst>
                                        <p:cond delay="475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childTnLst>
                                    </p:cTn>
                                  </p:par>
                                  <p:par>
                                    <p:cTn id="31" presetID="42" presetClass="path" presetSubtype="0" accel="50000" decel="50000" fill="hold" nodeType="withEffect">
                                      <p:stCondLst>
                                        <p:cond delay="4750"/>
                                      </p:stCondLst>
                                      <p:childTnLst>
                                        <p:animMotion origin="layout" path="M -0.03789 0.06041 L -4.58333E-6 3.7037E-7 " pathEditMode="relative" rAng="0" ptsTypes="AA">
                                          <p:cBhvr>
                                            <p:cTn id="32" dur="1500" fill="hold"/>
                                            <p:tgtEl>
                                              <p:spTgt spid="46"/>
                                            </p:tgtEl>
                                            <p:attrNameLst>
                                              <p:attrName>ppt_x</p:attrName>
                                              <p:attrName>ppt_y</p:attrName>
                                            </p:attrNameLst>
                                          </p:cBhvr>
                                          <p:rCtr x="1940" y="-3009"/>
                                        </p:animMotion>
                                      </p:childTnLst>
                                    </p:cTn>
                                  </p:par>
                                  <p:par>
                                    <p:cTn id="33" presetID="8" presetClass="emph" presetSubtype="0" fill="hold" nodeType="withEffect">
                                      <p:stCondLst>
                                        <p:cond delay="5750"/>
                                      </p:stCondLst>
                                      <p:childTnLst>
                                        <p:animRot by="10800000">
                                          <p:cBhvr>
                                            <p:cTn id="34" dur="9750" fill="hold"/>
                                            <p:tgtEl>
                                              <p:spTgt spid="46"/>
                                            </p:tgtEl>
                                            <p:attrNameLst>
                                              <p:attrName>r</p:attrName>
                                            </p:attrNameLst>
                                          </p:cBhvr>
                                        </p:animRot>
                                      </p:childTnLst>
                                    </p:cTn>
                                  </p:par>
                                  <p:par>
                                    <p:cTn id="35" presetID="53" presetClass="entr" presetSubtype="16" fill="hold" nodeType="withEffect">
                                      <p:stCondLst>
                                        <p:cond delay="6000"/>
                                      </p:stCondLst>
                                      <p:childTnLst>
                                        <p:set>
                                          <p:cBhvr>
                                            <p:cTn id="36" dur="1" fill="hold">
                                              <p:stCondLst>
                                                <p:cond delay="0"/>
                                              </p:stCondLst>
                                            </p:cTn>
                                            <p:tgtEl>
                                              <p:spTgt spid="67"/>
                                            </p:tgtEl>
                                            <p:attrNameLst>
                                              <p:attrName>style.visibility</p:attrName>
                                            </p:attrNameLst>
                                          </p:cBhvr>
                                          <p:to>
                                            <p:strVal val="visible"/>
                                          </p:to>
                                        </p:set>
                                        <p:anim calcmode="lin" valueType="num">
                                          <p:cBhvr>
                                            <p:cTn id="37" dur="500" fill="hold"/>
                                            <p:tgtEl>
                                              <p:spTgt spid="67"/>
                                            </p:tgtEl>
                                            <p:attrNameLst>
                                              <p:attrName>ppt_w</p:attrName>
                                            </p:attrNameLst>
                                          </p:cBhvr>
                                          <p:tavLst>
                                            <p:tav tm="0">
                                              <p:val>
                                                <p:fltVal val="0"/>
                                              </p:val>
                                            </p:tav>
                                            <p:tav tm="100000">
                                              <p:val>
                                                <p:strVal val="#ppt_w"/>
                                              </p:val>
                                            </p:tav>
                                          </p:tavLst>
                                        </p:anim>
                                        <p:anim calcmode="lin" valueType="num">
                                          <p:cBhvr>
                                            <p:cTn id="38" dur="500" fill="hold"/>
                                            <p:tgtEl>
                                              <p:spTgt spid="67"/>
                                            </p:tgtEl>
                                            <p:attrNameLst>
                                              <p:attrName>ppt_h</p:attrName>
                                            </p:attrNameLst>
                                          </p:cBhvr>
                                          <p:tavLst>
                                            <p:tav tm="0">
                                              <p:val>
                                                <p:fltVal val="0"/>
                                              </p:val>
                                            </p:tav>
                                            <p:tav tm="100000">
                                              <p:val>
                                                <p:strVal val="#ppt_h"/>
                                              </p:val>
                                            </p:tav>
                                          </p:tavLst>
                                        </p:anim>
                                        <p:animEffect transition="in" filter="fade">
                                          <p:cBhvr>
                                            <p:cTn id="39" dur="500"/>
                                            <p:tgtEl>
                                              <p:spTgt spid="67"/>
                                            </p:tgtEl>
                                          </p:cBhvr>
                                        </p:animEffect>
                                      </p:childTnLst>
                                    </p:cTn>
                                  </p:par>
                                  <p:par>
                                    <p:cTn id="40" presetID="53" presetClass="entr" presetSubtype="16" fill="hold" nodeType="withEffect">
                                      <p:stCondLst>
                                        <p:cond delay="7750"/>
                                      </p:stCondLst>
                                      <p:childTnLst>
                                        <p:set>
                                          <p:cBhvr>
                                            <p:cTn id="41" dur="1" fill="hold">
                                              <p:stCondLst>
                                                <p:cond delay="0"/>
                                              </p:stCondLst>
                                            </p:cTn>
                                            <p:tgtEl>
                                              <p:spTgt spid="62"/>
                                            </p:tgtEl>
                                            <p:attrNameLst>
                                              <p:attrName>style.visibility</p:attrName>
                                            </p:attrNameLst>
                                          </p:cBhvr>
                                          <p:to>
                                            <p:strVal val="visible"/>
                                          </p:to>
                                        </p:set>
                                        <p:anim calcmode="lin" valueType="num">
                                          <p:cBhvr>
                                            <p:cTn id="42" dur="500" fill="hold"/>
                                            <p:tgtEl>
                                              <p:spTgt spid="62"/>
                                            </p:tgtEl>
                                            <p:attrNameLst>
                                              <p:attrName>ppt_w</p:attrName>
                                            </p:attrNameLst>
                                          </p:cBhvr>
                                          <p:tavLst>
                                            <p:tav tm="0">
                                              <p:val>
                                                <p:fltVal val="0"/>
                                              </p:val>
                                            </p:tav>
                                            <p:tav tm="100000">
                                              <p:val>
                                                <p:strVal val="#ppt_w"/>
                                              </p:val>
                                            </p:tav>
                                          </p:tavLst>
                                        </p:anim>
                                        <p:anim calcmode="lin" valueType="num">
                                          <p:cBhvr>
                                            <p:cTn id="43" dur="500" fill="hold"/>
                                            <p:tgtEl>
                                              <p:spTgt spid="62"/>
                                            </p:tgtEl>
                                            <p:attrNameLst>
                                              <p:attrName>ppt_h</p:attrName>
                                            </p:attrNameLst>
                                          </p:cBhvr>
                                          <p:tavLst>
                                            <p:tav tm="0">
                                              <p:val>
                                                <p:fltVal val="0"/>
                                              </p:val>
                                            </p:tav>
                                            <p:tav tm="100000">
                                              <p:val>
                                                <p:strVal val="#ppt_h"/>
                                              </p:val>
                                            </p:tav>
                                          </p:tavLst>
                                        </p:anim>
                                        <p:animEffect transition="in" filter="fade">
                                          <p:cBhvr>
                                            <p:cTn id="44" dur="500"/>
                                            <p:tgtEl>
                                              <p:spTgt spid="62"/>
                                            </p:tgtEl>
                                          </p:cBhvr>
                                        </p:animEffect>
                                      </p:childTnLst>
                                    </p:cTn>
                                  </p:par>
                                  <p:par>
                                    <p:cTn id="45" presetID="53" presetClass="entr" presetSubtype="16" fill="hold" nodeType="withEffect">
                                      <p:stCondLst>
                                        <p:cond delay="9500"/>
                                      </p:stCondLst>
                                      <p:childTnLst>
                                        <p:set>
                                          <p:cBhvr>
                                            <p:cTn id="46" dur="1" fill="hold">
                                              <p:stCondLst>
                                                <p:cond delay="0"/>
                                              </p:stCondLst>
                                            </p:cTn>
                                            <p:tgtEl>
                                              <p:spTgt spid="73"/>
                                            </p:tgtEl>
                                            <p:attrNameLst>
                                              <p:attrName>style.visibility</p:attrName>
                                            </p:attrNameLst>
                                          </p:cBhvr>
                                          <p:to>
                                            <p:strVal val="visible"/>
                                          </p:to>
                                        </p:set>
                                        <p:anim calcmode="lin" valueType="num">
                                          <p:cBhvr>
                                            <p:cTn id="47" dur="500" fill="hold"/>
                                            <p:tgtEl>
                                              <p:spTgt spid="73"/>
                                            </p:tgtEl>
                                            <p:attrNameLst>
                                              <p:attrName>ppt_w</p:attrName>
                                            </p:attrNameLst>
                                          </p:cBhvr>
                                          <p:tavLst>
                                            <p:tav tm="0">
                                              <p:val>
                                                <p:fltVal val="0"/>
                                              </p:val>
                                            </p:tav>
                                            <p:tav tm="100000">
                                              <p:val>
                                                <p:strVal val="#ppt_w"/>
                                              </p:val>
                                            </p:tav>
                                          </p:tavLst>
                                        </p:anim>
                                        <p:anim calcmode="lin" valueType="num">
                                          <p:cBhvr>
                                            <p:cTn id="48" dur="500" fill="hold"/>
                                            <p:tgtEl>
                                              <p:spTgt spid="73"/>
                                            </p:tgtEl>
                                            <p:attrNameLst>
                                              <p:attrName>ppt_h</p:attrName>
                                            </p:attrNameLst>
                                          </p:cBhvr>
                                          <p:tavLst>
                                            <p:tav tm="0">
                                              <p:val>
                                                <p:fltVal val="0"/>
                                              </p:val>
                                            </p:tav>
                                            <p:tav tm="100000">
                                              <p:val>
                                                <p:strVal val="#ppt_h"/>
                                              </p:val>
                                            </p:tav>
                                          </p:tavLst>
                                        </p:anim>
                                        <p:animEffect transition="in" filter="fade">
                                          <p:cBhvr>
                                            <p:cTn id="49" dur="500"/>
                                            <p:tgtEl>
                                              <p:spTgt spid="7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barn(inVertical)">
                                          <p:cBhvr>
                                            <p:cTn id="54" dur="5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barn(inVertical)">
                                          <p:cBhvr>
                                            <p:cTn id="59" dur="500"/>
                                            <p:tgtEl>
                                              <p:spTgt spid="9"/>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barn(inVertical)">
                                          <p:cBhvr>
                                            <p:cTn id="64" dur="500"/>
                                            <p:tgtEl>
                                              <p:spTgt spid="7"/>
                                            </p:tgtEl>
                                          </p:cBhvr>
                                        </p:animEffect>
                                      </p:childTnLst>
                                    </p:cTn>
                                  </p:par>
                                  <p:par>
                                    <p:cTn id="65" presetID="53" presetClass="entr" presetSubtype="16" fill="hold" nodeType="withEffect">
                                      <p:stCondLst>
                                        <p:cond delay="11250"/>
                                      </p:stCondLst>
                                      <p:childTnLst>
                                        <p:set>
                                          <p:cBhvr>
                                            <p:cTn id="66" dur="1" fill="hold">
                                              <p:stCondLst>
                                                <p:cond delay="0"/>
                                              </p:stCondLst>
                                            </p:cTn>
                                            <p:tgtEl>
                                              <p:spTgt spid="79"/>
                                            </p:tgtEl>
                                            <p:attrNameLst>
                                              <p:attrName>style.visibility</p:attrName>
                                            </p:attrNameLst>
                                          </p:cBhvr>
                                          <p:to>
                                            <p:strVal val="visible"/>
                                          </p:to>
                                        </p:set>
                                        <p:anim calcmode="lin" valueType="num">
                                          <p:cBhvr>
                                            <p:cTn id="67" dur="500" fill="hold"/>
                                            <p:tgtEl>
                                              <p:spTgt spid="79"/>
                                            </p:tgtEl>
                                            <p:attrNameLst>
                                              <p:attrName>ppt_w</p:attrName>
                                            </p:attrNameLst>
                                          </p:cBhvr>
                                          <p:tavLst>
                                            <p:tav tm="0">
                                              <p:val>
                                                <p:fltVal val="0"/>
                                              </p:val>
                                            </p:tav>
                                            <p:tav tm="100000">
                                              <p:val>
                                                <p:strVal val="#ppt_w"/>
                                              </p:val>
                                            </p:tav>
                                          </p:tavLst>
                                        </p:anim>
                                        <p:anim calcmode="lin" valueType="num">
                                          <p:cBhvr>
                                            <p:cTn id="68" dur="500" fill="hold"/>
                                            <p:tgtEl>
                                              <p:spTgt spid="79"/>
                                            </p:tgtEl>
                                            <p:attrNameLst>
                                              <p:attrName>ppt_h</p:attrName>
                                            </p:attrNameLst>
                                          </p:cBhvr>
                                          <p:tavLst>
                                            <p:tav tm="0">
                                              <p:val>
                                                <p:fltVal val="0"/>
                                              </p:val>
                                            </p:tav>
                                            <p:tav tm="100000">
                                              <p:val>
                                                <p:strVal val="#ppt_h"/>
                                              </p:val>
                                            </p:tav>
                                          </p:tavLst>
                                        </p:anim>
                                        <p:animEffect transition="in" filter="fade">
                                          <p:cBhvr>
                                            <p:cTn id="69" dur="500"/>
                                            <p:tgtEl>
                                              <p:spTgt spid="79"/>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barn(inVertical)">
                                          <p:cBhvr>
                                            <p:cTn id="74" dur="500"/>
                                            <p:tgtEl>
                                              <p:spTgt spid="8"/>
                                            </p:tgtEl>
                                          </p:cBhvr>
                                        </p:animEffect>
                                      </p:childTnLst>
                                    </p:cTn>
                                  </p:par>
                                  <p:par>
                                    <p:cTn id="75" presetID="53" presetClass="entr" presetSubtype="16" fill="hold" nodeType="withEffect">
                                      <p:stCondLst>
                                        <p:cond delay="13000"/>
                                      </p:stCondLst>
                                      <p:childTnLst>
                                        <p:set>
                                          <p:cBhvr>
                                            <p:cTn id="76" dur="1" fill="hold">
                                              <p:stCondLst>
                                                <p:cond delay="0"/>
                                              </p:stCondLst>
                                            </p:cTn>
                                            <p:tgtEl>
                                              <p:spTgt spid="128"/>
                                            </p:tgtEl>
                                            <p:attrNameLst>
                                              <p:attrName>style.visibility</p:attrName>
                                            </p:attrNameLst>
                                          </p:cBhvr>
                                          <p:to>
                                            <p:strVal val="visible"/>
                                          </p:to>
                                        </p:set>
                                        <p:anim calcmode="lin" valueType="num">
                                          <p:cBhvr>
                                            <p:cTn id="77" dur="500" fill="hold"/>
                                            <p:tgtEl>
                                              <p:spTgt spid="128"/>
                                            </p:tgtEl>
                                            <p:attrNameLst>
                                              <p:attrName>ppt_w</p:attrName>
                                            </p:attrNameLst>
                                          </p:cBhvr>
                                          <p:tavLst>
                                            <p:tav tm="0">
                                              <p:val>
                                                <p:fltVal val="0"/>
                                              </p:val>
                                            </p:tav>
                                            <p:tav tm="100000">
                                              <p:val>
                                                <p:strVal val="#ppt_w"/>
                                              </p:val>
                                            </p:tav>
                                          </p:tavLst>
                                        </p:anim>
                                        <p:anim calcmode="lin" valueType="num">
                                          <p:cBhvr>
                                            <p:cTn id="78" dur="500" fill="hold"/>
                                            <p:tgtEl>
                                              <p:spTgt spid="128"/>
                                            </p:tgtEl>
                                            <p:attrNameLst>
                                              <p:attrName>ppt_h</p:attrName>
                                            </p:attrNameLst>
                                          </p:cBhvr>
                                          <p:tavLst>
                                            <p:tav tm="0">
                                              <p:val>
                                                <p:fltVal val="0"/>
                                              </p:val>
                                            </p:tav>
                                            <p:tav tm="100000">
                                              <p:val>
                                                <p:strVal val="#ppt_h"/>
                                              </p:val>
                                            </p:tav>
                                          </p:tavLst>
                                        </p:anim>
                                        <p:animEffect transition="in" filter="fade">
                                          <p:cBhvr>
                                            <p:cTn id="79" dur="500"/>
                                            <p:tgtEl>
                                              <p:spTgt spid="128"/>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3"/>
                                            </p:tgtEl>
                                            <p:attrNameLst>
                                              <p:attrName>style.visibility</p:attrName>
                                            </p:attrNameLst>
                                          </p:cBhvr>
                                          <p:to>
                                            <p:strVal val="visible"/>
                                          </p:to>
                                        </p:set>
                                        <p:animEffect transition="in" filter="barn(inVertical)">
                                          <p:cBhvr>
                                            <p:cTn id="8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34" grpId="0" animBg="1"/>
          <p:bldP spid="2" grpId="0"/>
          <p:bldP spid="3" grpId="0"/>
          <p:bldP spid="7" grpId="0"/>
          <p:bldP spid="8" grpId="0"/>
          <p:bldP spid="4" grpId="0"/>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500"/>
                                      </p:stCondLst>
                                      <p:childTnLst>
                                        <p:set>
                                          <p:cBhvr>
                                            <p:cTn id="6" dur="1" fill="hold">
                                              <p:stCondLst>
                                                <p:cond delay="0"/>
                                              </p:stCondLst>
                                            </p:cTn>
                                            <p:tgtEl>
                                              <p:spTgt spid="34"/>
                                            </p:tgtEl>
                                            <p:attrNameLst>
                                              <p:attrName>style.visibility</p:attrName>
                                            </p:attrNameLst>
                                          </p:cBhvr>
                                          <p:to>
                                            <p:strVal val="visible"/>
                                          </p:to>
                                        </p:set>
                                        <p:animEffect transition="in" filter="wipe(right)">
                                          <p:cBhvr>
                                            <p:cTn id="7" dur="1000"/>
                                            <p:tgtEl>
                                              <p:spTgt spid="34"/>
                                            </p:tgtEl>
                                          </p:cBhvr>
                                        </p:animEffect>
                                      </p:childTnLst>
                                    </p:cTn>
                                  </p:par>
                                  <p:par>
                                    <p:cTn id="8" presetID="22" presetClass="entr" presetSubtype="8" fill="hold" grpId="0" nodeType="withEffect">
                                      <p:stCondLst>
                                        <p:cond delay="750"/>
                                      </p:stCondLst>
                                      <p:childTnLst>
                                        <p:set>
                                          <p:cBhvr>
                                            <p:cTn id="9" dur="1" fill="hold">
                                              <p:stCondLst>
                                                <p:cond delay="0"/>
                                              </p:stCondLst>
                                            </p:cTn>
                                            <p:tgtEl>
                                              <p:spTgt spid="40"/>
                                            </p:tgtEl>
                                            <p:attrNameLst>
                                              <p:attrName>style.visibility</p:attrName>
                                            </p:attrNameLst>
                                          </p:cBhvr>
                                          <p:to>
                                            <p:strVal val="visible"/>
                                          </p:to>
                                        </p:set>
                                        <p:animEffect transition="in" filter="wipe(left)">
                                          <p:cBhvr>
                                            <p:cTn id="10" dur="1000"/>
                                            <p:tgtEl>
                                              <p:spTgt spid="40"/>
                                            </p:tgtEl>
                                          </p:cBhvr>
                                        </p:animEffect>
                                      </p:childTnLst>
                                    </p:cTn>
                                  </p:par>
                                  <p:par>
                                    <p:cTn id="11" presetID="22" presetClass="entr" presetSubtype="8" fill="hold" grpId="0" nodeType="withEffect">
                                      <p:stCondLst>
                                        <p:cond delay="1000"/>
                                      </p:stCondLst>
                                      <p:childTnLst>
                                        <p:set>
                                          <p:cBhvr>
                                            <p:cTn id="12" dur="1" fill="hold">
                                              <p:stCondLst>
                                                <p:cond delay="0"/>
                                              </p:stCondLst>
                                            </p:cTn>
                                            <p:tgtEl>
                                              <p:spTgt spid="39"/>
                                            </p:tgtEl>
                                            <p:attrNameLst>
                                              <p:attrName>style.visibility</p:attrName>
                                            </p:attrNameLst>
                                          </p:cBhvr>
                                          <p:to>
                                            <p:strVal val="visible"/>
                                          </p:to>
                                        </p:set>
                                        <p:animEffect transition="in" filter="wipe(left)">
                                          <p:cBhvr>
                                            <p:cTn id="13" dur="1000"/>
                                            <p:tgtEl>
                                              <p:spTgt spid="39"/>
                                            </p:tgtEl>
                                          </p:cBhvr>
                                        </p:animEffect>
                                      </p:childTnLst>
                                    </p:cTn>
                                  </p:par>
                                  <p:par>
                                    <p:cTn id="14" presetID="42" presetClass="entr" presetSubtype="0" fill="hold" nodeType="withEffect">
                                      <p:stCondLst>
                                        <p:cond delay="1750"/>
                                      </p:stCondLst>
                                      <p:childTnLst>
                                        <p:set>
                                          <p:cBhvr>
                                            <p:cTn id="15" dur="1" fill="hold">
                                              <p:stCondLst>
                                                <p:cond delay="0"/>
                                              </p:stCondLst>
                                            </p:cTn>
                                            <p:tgtEl>
                                              <p:spTgt spid="93"/>
                                            </p:tgtEl>
                                            <p:attrNameLst>
                                              <p:attrName>style.visibility</p:attrName>
                                            </p:attrNameLst>
                                          </p:cBhvr>
                                          <p:to>
                                            <p:strVal val="visible"/>
                                          </p:to>
                                        </p:set>
                                        <p:animEffect transition="in" filter="fade">
                                          <p:cBhvr>
                                            <p:cTn id="16" dur="1000"/>
                                            <p:tgtEl>
                                              <p:spTgt spid="93"/>
                                            </p:tgtEl>
                                          </p:cBhvr>
                                        </p:animEffect>
                                        <p:anim calcmode="lin" valueType="num">
                                          <p:cBhvr>
                                            <p:cTn id="17" dur="1000" fill="hold"/>
                                            <p:tgtEl>
                                              <p:spTgt spid="93"/>
                                            </p:tgtEl>
                                            <p:attrNameLst>
                                              <p:attrName>ppt_x</p:attrName>
                                            </p:attrNameLst>
                                          </p:cBhvr>
                                          <p:tavLst>
                                            <p:tav tm="0">
                                              <p:val>
                                                <p:strVal val="#ppt_x"/>
                                              </p:val>
                                            </p:tav>
                                            <p:tav tm="100000">
                                              <p:val>
                                                <p:strVal val="#ppt_x"/>
                                              </p:val>
                                            </p:tav>
                                          </p:tavLst>
                                        </p:anim>
                                        <p:anim calcmode="lin" valueType="num">
                                          <p:cBhvr>
                                            <p:cTn id="18" dur="1000" fill="hold"/>
                                            <p:tgtEl>
                                              <p:spTgt spid="93"/>
                                            </p:tgtEl>
                                            <p:attrNameLst>
                                              <p:attrName>ppt_y</p:attrName>
                                            </p:attrNameLst>
                                          </p:cBhvr>
                                          <p:tavLst>
                                            <p:tav tm="0">
                                              <p:val>
                                                <p:strVal val="#ppt_y+.1"/>
                                              </p:val>
                                            </p:tav>
                                            <p:tav tm="100000">
                                              <p:val>
                                                <p:strVal val="#ppt_y"/>
                                              </p:val>
                                            </p:tav>
                                          </p:tavLst>
                                        </p:anim>
                                      </p:childTnLst>
                                    </p:cTn>
                                  </p:par>
                                  <p:par>
                                    <p:cTn id="19" presetID="2" presetClass="entr" presetSubtype="1" fill="hold" grpId="0" nodeType="withEffect">
                                      <p:stCondLst>
                                        <p:cond delay="250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1000" fill="hold"/>
                                            <p:tgtEl>
                                              <p:spTgt spid="2"/>
                                            </p:tgtEl>
                                            <p:attrNameLst>
                                              <p:attrName>ppt_x</p:attrName>
                                            </p:attrNameLst>
                                          </p:cBhvr>
                                          <p:tavLst>
                                            <p:tav tm="0">
                                              <p:val>
                                                <p:strVal val="#ppt_x"/>
                                              </p:val>
                                            </p:tav>
                                            <p:tav tm="100000">
                                              <p:val>
                                                <p:strVal val="#ppt_x"/>
                                              </p:val>
                                            </p:tav>
                                          </p:tavLst>
                                        </p:anim>
                                        <p:anim calcmode="lin" valueType="num">
                                          <p:cBhvr additive="base">
                                            <p:cTn id="22" dur="1000" fill="hold"/>
                                            <p:tgtEl>
                                              <p:spTgt spid="2"/>
                                            </p:tgtEl>
                                            <p:attrNameLst>
                                              <p:attrName>ppt_y</p:attrName>
                                            </p:attrNameLst>
                                          </p:cBhvr>
                                          <p:tavLst>
                                            <p:tav tm="0">
                                              <p:val>
                                                <p:strVal val="0-#ppt_h/2"/>
                                              </p:val>
                                            </p:tav>
                                            <p:tav tm="100000">
                                              <p:val>
                                                <p:strVal val="#ppt_y"/>
                                              </p:val>
                                            </p:tav>
                                          </p:tavLst>
                                        </p:anim>
                                      </p:childTnLst>
                                    </p:cTn>
                                  </p:par>
                                  <p:par>
                                    <p:cTn id="23" presetID="42" presetClass="entr" presetSubtype="0" fill="hold" nodeType="withEffect">
                                      <p:stCondLst>
                                        <p:cond delay="375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par>
                                    <p:cTn id="28" presetID="10" presetClass="entr" presetSubtype="0" fill="hold" nodeType="withEffect">
                                      <p:stCondLst>
                                        <p:cond delay="475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childTnLst>
                                    </p:cTn>
                                  </p:par>
                                  <p:par>
                                    <p:cTn id="31" presetID="42" presetClass="path" presetSubtype="0" accel="50000" decel="50000" fill="hold" nodeType="withEffect">
                                      <p:stCondLst>
                                        <p:cond delay="4750"/>
                                      </p:stCondLst>
                                      <p:childTnLst>
                                        <p:animMotion origin="layout" path="M -0.03789 0.06041 L -4.58333E-6 3.7037E-7 " pathEditMode="relative" rAng="0" ptsTypes="AA">
                                          <p:cBhvr>
                                            <p:cTn id="32" dur="1500" fill="hold"/>
                                            <p:tgtEl>
                                              <p:spTgt spid="46"/>
                                            </p:tgtEl>
                                            <p:attrNameLst>
                                              <p:attrName>ppt_x</p:attrName>
                                              <p:attrName>ppt_y</p:attrName>
                                            </p:attrNameLst>
                                          </p:cBhvr>
                                          <p:rCtr x="1940" y="-3009"/>
                                        </p:animMotion>
                                      </p:childTnLst>
                                    </p:cTn>
                                  </p:par>
                                  <p:par>
                                    <p:cTn id="33" presetID="8" presetClass="emph" presetSubtype="0" fill="hold" nodeType="withEffect">
                                      <p:stCondLst>
                                        <p:cond delay="5750"/>
                                      </p:stCondLst>
                                      <p:childTnLst>
                                        <p:animRot by="10800000">
                                          <p:cBhvr>
                                            <p:cTn id="34" dur="9750" fill="hold"/>
                                            <p:tgtEl>
                                              <p:spTgt spid="46"/>
                                            </p:tgtEl>
                                            <p:attrNameLst>
                                              <p:attrName>r</p:attrName>
                                            </p:attrNameLst>
                                          </p:cBhvr>
                                        </p:animRot>
                                      </p:childTnLst>
                                    </p:cTn>
                                  </p:par>
                                  <p:par>
                                    <p:cTn id="35" presetID="53" presetClass="entr" presetSubtype="16" fill="hold" nodeType="withEffect">
                                      <p:stCondLst>
                                        <p:cond delay="6000"/>
                                      </p:stCondLst>
                                      <p:childTnLst>
                                        <p:set>
                                          <p:cBhvr>
                                            <p:cTn id="36" dur="1" fill="hold">
                                              <p:stCondLst>
                                                <p:cond delay="0"/>
                                              </p:stCondLst>
                                            </p:cTn>
                                            <p:tgtEl>
                                              <p:spTgt spid="67"/>
                                            </p:tgtEl>
                                            <p:attrNameLst>
                                              <p:attrName>style.visibility</p:attrName>
                                            </p:attrNameLst>
                                          </p:cBhvr>
                                          <p:to>
                                            <p:strVal val="visible"/>
                                          </p:to>
                                        </p:set>
                                        <p:anim calcmode="lin" valueType="num">
                                          <p:cBhvr>
                                            <p:cTn id="37" dur="500" fill="hold"/>
                                            <p:tgtEl>
                                              <p:spTgt spid="67"/>
                                            </p:tgtEl>
                                            <p:attrNameLst>
                                              <p:attrName>ppt_w</p:attrName>
                                            </p:attrNameLst>
                                          </p:cBhvr>
                                          <p:tavLst>
                                            <p:tav tm="0">
                                              <p:val>
                                                <p:fltVal val="0"/>
                                              </p:val>
                                            </p:tav>
                                            <p:tav tm="100000">
                                              <p:val>
                                                <p:strVal val="#ppt_w"/>
                                              </p:val>
                                            </p:tav>
                                          </p:tavLst>
                                        </p:anim>
                                        <p:anim calcmode="lin" valueType="num">
                                          <p:cBhvr>
                                            <p:cTn id="38" dur="500" fill="hold"/>
                                            <p:tgtEl>
                                              <p:spTgt spid="67"/>
                                            </p:tgtEl>
                                            <p:attrNameLst>
                                              <p:attrName>ppt_h</p:attrName>
                                            </p:attrNameLst>
                                          </p:cBhvr>
                                          <p:tavLst>
                                            <p:tav tm="0">
                                              <p:val>
                                                <p:fltVal val="0"/>
                                              </p:val>
                                            </p:tav>
                                            <p:tav tm="100000">
                                              <p:val>
                                                <p:strVal val="#ppt_h"/>
                                              </p:val>
                                            </p:tav>
                                          </p:tavLst>
                                        </p:anim>
                                        <p:animEffect transition="in" filter="fade">
                                          <p:cBhvr>
                                            <p:cTn id="39" dur="500"/>
                                            <p:tgtEl>
                                              <p:spTgt spid="67"/>
                                            </p:tgtEl>
                                          </p:cBhvr>
                                        </p:animEffect>
                                      </p:childTnLst>
                                    </p:cTn>
                                  </p:par>
                                  <p:par>
                                    <p:cTn id="40" presetID="53" presetClass="entr" presetSubtype="16" fill="hold" nodeType="withEffect">
                                      <p:stCondLst>
                                        <p:cond delay="7750"/>
                                      </p:stCondLst>
                                      <p:childTnLst>
                                        <p:set>
                                          <p:cBhvr>
                                            <p:cTn id="41" dur="1" fill="hold">
                                              <p:stCondLst>
                                                <p:cond delay="0"/>
                                              </p:stCondLst>
                                            </p:cTn>
                                            <p:tgtEl>
                                              <p:spTgt spid="62"/>
                                            </p:tgtEl>
                                            <p:attrNameLst>
                                              <p:attrName>style.visibility</p:attrName>
                                            </p:attrNameLst>
                                          </p:cBhvr>
                                          <p:to>
                                            <p:strVal val="visible"/>
                                          </p:to>
                                        </p:set>
                                        <p:anim calcmode="lin" valueType="num">
                                          <p:cBhvr>
                                            <p:cTn id="42" dur="500" fill="hold"/>
                                            <p:tgtEl>
                                              <p:spTgt spid="62"/>
                                            </p:tgtEl>
                                            <p:attrNameLst>
                                              <p:attrName>ppt_w</p:attrName>
                                            </p:attrNameLst>
                                          </p:cBhvr>
                                          <p:tavLst>
                                            <p:tav tm="0">
                                              <p:val>
                                                <p:fltVal val="0"/>
                                              </p:val>
                                            </p:tav>
                                            <p:tav tm="100000">
                                              <p:val>
                                                <p:strVal val="#ppt_w"/>
                                              </p:val>
                                            </p:tav>
                                          </p:tavLst>
                                        </p:anim>
                                        <p:anim calcmode="lin" valueType="num">
                                          <p:cBhvr>
                                            <p:cTn id="43" dur="500" fill="hold"/>
                                            <p:tgtEl>
                                              <p:spTgt spid="62"/>
                                            </p:tgtEl>
                                            <p:attrNameLst>
                                              <p:attrName>ppt_h</p:attrName>
                                            </p:attrNameLst>
                                          </p:cBhvr>
                                          <p:tavLst>
                                            <p:tav tm="0">
                                              <p:val>
                                                <p:fltVal val="0"/>
                                              </p:val>
                                            </p:tav>
                                            <p:tav tm="100000">
                                              <p:val>
                                                <p:strVal val="#ppt_h"/>
                                              </p:val>
                                            </p:tav>
                                          </p:tavLst>
                                        </p:anim>
                                        <p:animEffect transition="in" filter="fade">
                                          <p:cBhvr>
                                            <p:cTn id="44" dur="500"/>
                                            <p:tgtEl>
                                              <p:spTgt spid="62"/>
                                            </p:tgtEl>
                                          </p:cBhvr>
                                        </p:animEffect>
                                      </p:childTnLst>
                                    </p:cTn>
                                  </p:par>
                                  <p:par>
                                    <p:cTn id="45" presetID="53" presetClass="entr" presetSubtype="16" fill="hold" nodeType="withEffect">
                                      <p:stCondLst>
                                        <p:cond delay="9500"/>
                                      </p:stCondLst>
                                      <p:childTnLst>
                                        <p:set>
                                          <p:cBhvr>
                                            <p:cTn id="46" dur="1" fill="hold">
                                              <p:stCondLst>
                                                <p:cond delay="0"/>
                                              </p:stCondLst>
                                            </p:cTn>
                                            <p:tgtEl>
                                              <p:spTgt spid="73"/>
                                            </p:tgtEl>
                                            <p:attrNameLst>
                                              <p:attrName>style.visibility</p:attrName>
                                            </p:attrNameLst>
                                          </p:cBhvr>
                                          <p:to>
                                            <p:strVal val="visible"/>
                                          </p:to>
                                        </p:set>
                                        <p:anim calcmode="lin" valueType="num">
                                          <p:cBhvr>
                                            <p:cTn id="47" dur="500" fill="hold"/>
                                            <p:tgtEl>
                                              <p:spTgt spid="73"/>
                                            </p:tgtEl>
                                            <p:attrNameLst>
                                              <p:attrName>ppt_w</p:attrName>
                                            </p:attrNameLst>
                                          </p:cBhvr>
                                          <p:tavLst>
                                            <p:tav tm="0">
                                              <p:val>
                                                <p:fltVal val="0"/>
                                              </p:val>
                                            </p:tav>
                                            <p:tav tm="100000">
                                              <p:val>
                                                <p:strVal val="#ppt_w"/>
                                              </p:val>
                                            </p:tav>
                                          </p:tavLst>
                                        </p:anim>
                                        <p:anim calcmode="lin" valueType="num">
                                          <p:cBhvr>
                                            <p:cTn id="48" dur="500" fill="hold"/>
                                            <p:tgtEl>
                                              <p:spTgt spid="73"/>
                                            </p:tgtEl>
                                            <p:attrNameLst>
                                              <p:attrName>ppt_h</p:attrName>
                                            </p:attrNameLst>
                                          </p:cBhvr>
                                          <p:tavLst>
                                            <p:tav tm="0">
                                              <p:val>
                                                <p:fltVal val="0"/>
                                              </p:val>
                                            </p:tav>
                                            <p:tav tm="100000">
                                              <p:val>
                                                <p:strVal val="#ppt_h"/>
                                              </p:val>
                                            </p:tav>
                                          </p:tavLst>
                                        </p:anim>
                                        <p:animEffect transition="in" filter="fade">
                                          <p:cBhvr>
                                            <p:cTn id="49" dur="500"/>
                                            <p:tgtEl>
                                              <p:spTgt spid="7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barn(inVertical)">
                                          <p:cBhvr>
                                            <p:cTn id="54" dur="5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barn(inVertical)">
                                          <p:cBhvr>
                                            <p:cTn id="59" dur="500"/>
                                            <p:tgtEl>
                                              <p:spTgt spid="9"/>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barn(inVertical)">
                                          <p:cBhvr>
                                            <p:cTn id="64" dur="500"/>
                                            <p:tgtEl>
                                              <p:spTgt spid="7"/>
                                            </p:tgtEl>
                                          </p:cBhvr>
                                        </p:animEffect>
                                      </p:childTnLst>
                                    </p:cTn>
                                  </p:par>
                                  <p:par>
                                    <p:cTn id="65" presetID="53" presetClass="entr" presetSubtype="16" fill="hold" nodeType="withEffect">
                                      <p:stCondLst>
                                        <p:cond delay="11250"/>
                                      </p:stCondLst>
                                      <p:childTnLst>
                                        <p:set>
                                          <p:cBhvr>
                                            <p:cTn id="66" dur="1" fill="hold">
                                              <p:stCondLst>
                                                <p:cond delay="0"/>
                                              </p:stCondLst>
                                            </p:cTn>
                                            <p:tgtEl>
                                              <p:spTgt spid="79"/>
                                            </p:tgtEl>
                                            <p:attrNameLst>
                                              <p:attrName>style.visibility</p:attrName>
                                            </p:attrNameLst>
                                          </p:cBhvr>
                                          <p:to>
                                            <p:strVal val="visible"/>
                                          </p:to>
                                        </p:set>
                                        <p:anim calcmode="lin" valueType="num">
                                          <p:cBhvr>
                                            <p:cTn id="67" dur="500" fill="hold"/>
                                            <p:tgtEl>
                                              <p:spTgt spid="79"/>
                                            </p:tgtEl>
                                            <p:attrNameLst>
                                              <p:attrName>ppt_w</p:attrName>
                                            </p:attrNameLst>
                                          </p:cBhvr>
                                          <p:tavLst>
                                            <p:tav tm="0">
                                              <p:val>
                                                <p:fltVal val="0"/>
                                              </p:val>
                                            </p:tav>
                                            <p:tav tm="100000">
                                              <p:val>
                                                <p:strVal val="#ppt_w"/>
                                              </p:val>
                                            </p:tav>
                                          </p:tavLst>
                                        </p:anim>
                                        <p:anim calcmode="lin" valueType="num">
                                          <p:cBhvr>
                                            <p:cTn id="68" dur="500" fill="hold"/>
                                            <p:tgtEl>
                                              <p:spTgt spid="79"/>
                                            </p:tgtEl>
                                            <p:attrNameLst>
                                              <p:attrName>ppt_h</p:attrName>
                                            </p:attrNameLst>
                                          </p:cBhvr>
                                          <p:tavLst>
                                            <p:tav tm="0">
                                              <p:val>
                                                <p:fltVal val="0"/>
                                              </p:val>
                                            </p:tav>
                                            <p:tav tm="100000">
                                              <p:val>
                                                <p:strVal val="#ppt_h"/>
                                              </p:val>
                                            </p:tav>
                                          </p:tavLst>
                                        </p:anim>
                                        <p:animEffect transition="in" filter="fade">
                                          <p:cBhvr>
                                            <p:cTn id="69" dur="500"/>
                                            <p:tgtEl>
                                              <p:spTgt spid="79"/>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barn(inVertical)">
                                          <p:cBhvr>
                                            <p:cTn id="74" dur="500"/>
                                            <p:tgtEl>
                                              <p:spTgt spid="8"/>
                                            </p:tgtEl>
                                          </p:cBhvr>
                                        </p:animEffect>
                                      </p:childTnLst>
                                    </p:cTn>
                                  </p:par>
                                  <p:par>
                                    <p:cTn id="75" presetID="53" presetClass="entr" presetSubtype="16" fill="hold" nodeType="withEffect">
                                      <p:stCondLst>
                                        <p:cond delay="13000"/>
                                      </p:stCondLst>
                                      <p:childTnLst>
                                        <p:set>
                                          <p:cBhvr>
                                            <p:cTn id="76" dur="1" fill="hold">
                                              <p:stCondLst>
                                                <p:cond delay="0"/>
                                              </p:stCondLst>
                                            </p:cTn>
                                            <p:tgtEl>
                                              <p:spTgt spid="128"/>
                                            </p:tgtEl>
                                            <p:attrNameLst>
                                              <p:attrName>style.visibility</p:attrName>
                                            </p:attrNameLst>
                                          </p:cBhvr>
                                          <p:to>
                                            <p:strVal val="visible"/>
                                          </p:to>
                                        </p:set>
                                        <p:anim calcmode="lin" valueType="num">
                                          <p:cBhvr>
                                            <p:cTn id="77" dur="500" fill="hold"/>
                                            <p:tgtEl>
                                              <p:spTgt spid="128"/>
                                            </p:tgtEl>
                                            <p:attrNameLst>
                                              <p:attrName>ppt_w</p:attrName>
                                            </p:attrNameLst>
                                          </p:cBhvr>
                                          <p:tavLst>
                                            <p:tav tm="0">
                                              <p:val>
                                                <p:fltVal val="0"/>
                                              </p:val>
                                            </p:tav>
                                            <p:tav tm="100000">
                                              <p:val>
                                                <p:strVal val="#ppt_w"/>
                                              </p:val>
                                            </p:tav>
                                          </p:tavLst>
                                        </p:anim>
                                        <p:anim calcmode="lin" valueType="num">
                                          <p:cBhvr>
                                            <p:cTn id="78" dur="500" fill="hold"/>
                                            <p:tgtEl>
                                              <p:spTgt spid="128"/>
                                            </p:tgtEl>
                                            <p:attrNameLst>
                                              <p:attrName>ppt_h</p:attrName>
                                            </p:attrNameLst>
                                          </p:cBhvr>
                                          <p:tavLst>
                                            <p:tav tm="0">
                                              <p:val>
                                                <p:fltVal val="0"/>
                                              </p:val>
                                            </p:tav>
                                            <p:tav tm="100000">
                                              <p:val>
                                                <p:strVal val="#ppt_h"/>
                                              </p:val>
                                            </p:tav>
                                          </p:tavLst>
                                        </p:anim>
                                        <p:animEffect transition="in" filter="fade">
                                          <p:cBhvr>
                                            <p:cTn id="79" dur="500"/>
                                            <p:tgtEl>
                                              <p:spTgt spid="128"/>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3"/>
                                            </p:tgtEl>
                                            <p:attrNameLst>
                                              <p:attrName>style.visibility</p:attrName>
                                            </p:attrNameLst>
                                          </p:cBhvr>
                                          <p:to>
                                            <p:strVal val="visible"/>
                                          </p:to>
                                        </p:set>
                                        <p:animEffect transition="in" filter="barn(inVertical)">
                                          <p:cBhvr>
                                            <p:cTn id="8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34" grpId="0" animBg="1"/>
          <p:bldP spid="2" grpId="0"/>
          <p:bldP spid="3" grpId="0"/>
          <p:bldP spid="7" grpId="0"/>
          <p:bldP spid="8" grpId="0"/>
          <p:bldP spid="4" grpId="0"/>
          <p:bldP spid="9"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7592" y="-114300"/>
            <a:ext cx="4759233" cy="4497976"/>
            <a:chOff x="-180444" y="-108857"/>
            <a:chExt cx="4759233" cy="4497976"/>
          </a:xfrm>
        </p:grpSpPr>
        <p:grpSp>
          <p:nvGrpSpPr>
            <p:cNvPr id="46" name="组合 45"/>
            <p:cNvGrpSpPr/>
            <p:nvPr/>
          </p:nvGrpSpPr>
          <p:grpSpPr>
            <a:xfrm flipH="1">
              <a:off x="-180444" y="-108857"/>
              <a:ext cx="4175761" cy="3570514"/>
              <a:chOff x="8203475" y="-95794"/>
              <a:chExt cx="4175761" cy="3570514"/>
            </a:xfrm>
          </p:grpSpPr>
          <p:sp>
            <p:nvSpPr>
              <p:cNvPr id="48" name="矩形 47"/>
              <p:cNvSpPr/>
              <p:nvPr/>
            </p:nvSpPr>
            <p:spPr>
              <a:xfrm>
                <a:off x="8660674" y="0"/>
                <a:ext cx="3531326" cy="2769326"/>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a:off x="8212184" y="-95794"/>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outerShdw blurRad="165100" dist="88900" algn="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49"/>
              <p:cNvSpPr/>
              <p:nvPr/>
            </p:nvSpPr>
            <p:spPr>
              <a:xfrm>
                <a:off x="8203475" y="-91440"/>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innerShdw blurRad="444500" dist="50800" dir="18900000">
                  <a:srgbClr val="91F0F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任意多边形 46"/>
            <p:cNvSpPr/>
            <p:nvPr/>
          </p:nvSpPr>
          <p:spPr>
            <a:xfrm flipH="1">
              <a:off x="15498" y="0"/>
              <a:ext cx="4563291" cy="4389119"/>
            </a:xfrm>
            <a:custGeom>
              <a:avLst/>
              <a:gdLst>
                <a:gd name="connsiteX0" fmla="*/ 0 w 4563291"/>
                <a:gd name="connsiteY0" fmla="*/ 0 h 4389119"/>
                <a:gd name="connsiteX1" fmla="*/ 1195147 w 4563291"/>
                <a:gd name="connsiteY1" fmla="*/ 0 h 4389119"/>
                <a:gd name="connsiteX2" fmla="*/ 1195147 w 4563291"/>
                <a:gd name="connsiteY2" fmla="*/ 1271847 h 4389119"/>
                <a:gd name="connsiteX3" fmla="*/ 2160923 w 4563291"/>
                <a:gd name="connsiteY3" fmla="*/ 1271847 h 4389119"/>
                <a:gd name="connsiteX4" fmla="*/ 2160923 w 4563291"/>
                <a:gd name="connsiteY4" fmla="*/ 1724298 h 4389119"/>
                <a:gd name="connsiteX5" fmla="*/ 2586445 w 4563291"/>
                <a:gd name="connsiteY5" fmla="*/ 1724298 h 4389119"/>
                <a:gd name="connsiteX6" fmla="*/ 2586445 w 4563291"/>
                <a:gd name="connsiteY6" fmla="*/ 2169621 h 4389119"/>
                <a:gd name="connsiteX7" fmla="*/ 3078410 w 4563291"/>
                <a:gd name="connsiteY7" fmla="*/ 2169621 h 4389119"/>
                <a:gd name="connsiteX8" fmla="*/ 3078410 w 4563291"/>
                <a:gd name="connsiteY8" fmla="*/ 2508070 h 4389119"/>
                <a:gd name="connsiteX9" fmla="*/ 3866605 w 4563291"/>
                <a:gd name="connsiteY9" fmla="*/ 2508070 h 4389119"/>
                <a:gd name="connsiteX10" fmla="*/ 3866605 w 4563291"/>
                <a:gd name="connsiteY10" fmla="*/ 2743200 h 4389119"/>
                <a:gd name="connsiteX11" fmla="*/ 4563291 w 4563291"/>
                <a:gd name="connsiteY11" fmla="*/ 2743200 h 4389119"/>
                <a:gd name="connsiteX12" fmla="*/ 4563291 w 4563291"/>
                <a:gd name="connsiteY12" fmla="*/ 4389119 h 4389119"/>
                <a:gd name="connsiteX13" fmla="*/ 2595523 w 4563291"/>
                <a:gd name="connsiteY13" fmla="*/ 4389119 h 4389119"/>
                <a:gd name="connsiteX14" fmla="*/ 2595523 w 4563291"/>
                <a:gd name="connsiteY14" fmla="*/ 3366654 h 4389119"/>
                <a:gd name="connsiteX15" fmla="*/ 1690108 w 4563291"/>
                <a:gd name="connsiteY15" fmla="*/ 3366654 h 4389119"/>
                <a:gd name="connsiteX16" fmla="*/ 1690108 w 4563291"/>
                <a:gd name="connsiteY16" fmla="*/ 2867890 h 4389119"/>
                <a:gd name="connsiteX17" fmla="*/ 639826 w 4563291"/>
                <a:gd name="connsiteY17" fmla="*/ 2867890 h 4389119"/>
                <a:gd name="connsiteX18" fmla="*/ 639826 w 4563291"/>
                <a:gd name="connsiteY18" fmla="*/ 2019992 h 4389119"/>
                <a:gd name="connsiteX19" fmla="*/ 0 w 4563291"/>
                <a:gd name="connsiteY19" fmla="*/ 2019992 h 438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63291" h="4389119">
                  <a:moveTo>
                    <a:pt x="0" y="0"/>
                  </a:moveTo>
                  <a:lnTo>
                    <a:pt x="1195147" y="0"/>
                  </a:lnTo>
                  <a:lnTo>
                    <a:pt x="1195147" y="1271847"/>
                  </a:lnTo>
                  <a:lnTo>
                    <a:pt x="2160923" y="1271847"/>
                  </a:lnTo>
                  <a:lnTo>
                    <a:pt x="2160923" y="1724298"/>
                  </a:lnTo>
                  <a:lnTo>
                    <a:pt x="2586445" y="1724298"/>
                  </a:lnTo>
                  <a:lnTo>
                    <a:pt x="2586445" y="2169621"/>
                  </a:lnTo>
                  <a:lnTo>
                    <a:pt x="3078410" y="2169621"/>
                  </a:lnTo>
                  <a:lnTo>
                    <a:pt x="3078410" y="2508070"/>
                  </a:lnTo>
                  <a:lnTo>
                    <a:pt x="3866605" y="2508070"/>
                  </a:lnTo>
                  <a:lnTo>
                    <a:pt x="3866605" y="2743200"/>
                  </a:lnTo>
                  <a:lnTo>
                    <a:pt x="4563291" y="2743200"/>
                  </a:lnTo>
                  <a:lnTo>
                    <a:pt x="4563291" y="4389119"/>
                  </a:lnTo>
                  <a:lnTo>
                    <a:pt x="2595523" y="4389119"/>
                  </a:lnTo>
                  <a:lnTo>
                    <a:pt x="2595523" y="3366654"/>
                  </a:lnTo>
                  <a:lnTo>
                    <a:pt x="1690108" y="3366654"/>
                  </a:lnTo>
                  <a:lnTo>
                    <a:pt x="1690108" y="2867890"/>
                  </a:lnTo>
                  <a:lnTo>
                    <a:pt x="639826" y="2867890"/>
                  </a:lnTo>
                  <a:lnTo>
                    <a:pt x="639826" y="2019992"/>
                  </a:lnTo>
                  <a:lnTo>
                    <a:pt x="0" y="20199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3" name="图片 72"/>
          <p:cNvPicPr>
            <a:picLocks noChangeAspect="1"/>
          </p:cNvPicPr>
          <p:nvPr/>
        </p:nvPicPr>
        <p:blipFill rotWithShape="1">
          <a:blip r:embed="rId4" cstate="print">
            <a:extLst>
              <a:ext uri="{28A0092B-C50C-407E-A947-70E740481C1C}">
                <a14:useLocalDpi xmlns:a14="http://schemas.microsoft.com/office/drawing/2010/main" val="0"/>
              </a:ext>
            </a:extLst>
          </a:blip>
          <a:srcRect l="26340" t="20306" r="34149" b="13390"/>
          <a:stretch/>
        </p:blipFill>
        <p:spPr>
          <a:xfrm>
            <a:off x="1110935" y="4286251"/>
            <a:ext cx="2553275" cy="2410171"/>
          </a:xfrm>
          <a:prstGeom prst="rect">
            <a:avLst/>
          </a:prstGeom>
        </p:spPr>
      </p:pic>
      <p:pic>
        <p:nvPicPr>
          <p:cNvPr id="88" name="图片 87"/>
          <p:cNvPicPr>
            <a:picLocks noChangeAspect="1"/>
          </p:cNvPicPr>
          <p:nvPr/>
        </p:nvPicPr>
        <p:blipFill rotWithShape="1">
          <a:blip r:embed="rId5" cstate="print">
            <a:extLst>
              <a:ext uri="{28A0092B-C50C-407E-A947-70E740481C1C}">
                <a14:useLocalDpi xmlns:a14="http://schemas.microsoft.com/office/drawing/2010/main" val="0"/>
              </a:ext>
            </a:extLst>
          </a:blip>
          <a:srcRect l="30447" t="36684" r="58009" b="33815"/>
          <a:stretch/>
        </p:blipFill>
        <p:spPr>
          <a:xfrm rot="151844">
            <a:off x="982799" y="4274876"/>
            <a:ext cx="580572" cy="834573"/>
          </a:xfrm>
          <a:prstGeom prst="rect">
            <a:avLst/>
          </a:prstGeom>
        </p:spPr>
      </p:pic>
      <p:grpSp>
        <p:nvGrpSpPr>
          <p:cNvPr id="9" name="组合 8"/>
          <p:cNvGrpSpPr/>
          <p:nvPr/>
        </p:nvGrpSpPr>
        <p:grpSpPr>
          <a:xfrm>
            <a:off x="254753" y="1452287"/>
            <a:ext cx="2343679" cy="2967519"/>
            <a:chOff x="748407" y="542924"/>
            <a:chExt cx="2343678" cy="2967518"/>
          </a:xfrm>
        </p:grpSpPr>
        <p:pic>
          <p:nvPicPr>
            <p:cNvPr id="4" name="图片 3"/>
            <p:cNvPicPr>
              <a:picLocks noChangeAspect="1"/>
            </p:cNvPicPr>
            <p:nvPr/>
          </p:nvPicPr>
          <p:blipFill rotWithShape="1">
            <a:blip r:embed="rId6">
              <a:extLst>
                <a:ext uri="{28A0092B-C50C-407E-A947-70E740481C1C}">
                  <a14:useLocalDpi xmlns:a14="http://schemas.microsoft.com/office/drawing/2010/main" val="0"/>
                </a:ext>
              </a:extLst>
            </a:blip>
            <a:srcRect l="31542" r="42530" b="53979"/>
            <a:stretch/>
          </p:blipFill>
          <p:spPr>
            <a:xfrm>
              <a:off x="748407" y="542924"/>
              <a:ext cx="2314575" cy="2203151"/>
            </a:xfrm>
            <a:prstGeom prst="rect">
              <a:avLst/>
            </a:prstGeom>
          </p:spPr>
        </p:pic>
        <p:grpSp>
          <p:nvGrpSpPr>
            <p:cNvPr id="58" name="组合 57"/>
            <p:cNvGrpSpPr/>
            <p:nvPr/>
          </p:nvGrpSpPr>
          <p:grpSpPr>
            <a:xfrm>
              <a:off x="937149" y="2188033"/>
              <a:ext cx="2154936" cy="1322409"/>
              <a:chOff x="8726219" y="-661205"/>
              <a:chExt cx="2154936" cy="1322409"/>
            </a:xfrm>
          </p:grpSpPr>
          <p:sp>
            <p:nvSpPr>
              <p:cNvPr id="59" name="任意多边形 58"/>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81000" dist="165100" dir="3600000">
                  <a:srgbClr val="19B4C9">
                    <a:alpha val="38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36" name="图片 35"/>
          <p:cNvPicPr>
            <a:picLocks noChangeAspect="1"/>
          </p:cNvPicPr>
          <p:nvPr/>
        </p:nvPicPr>
        <p:blipFill rotWithShape="1">
          <a:blip r:embed="rId7" cstate="print">
            <a:extLst>
              <a:ext uri="{28A0092B-C50C-407E-A947-70E740481C1C}">
                <a14:useLocalDpi xmlns:a14="http://schemas.microsoft.com/office/drawing/2010/main" val="0"/>
              </a:ext>
            </a:extLst>
          </a:blip>
          <a:srcRect l="20649" t="31862" r="24936" b="18961"/>
          <a:stretch/>
        </p:blipFill>
        <p:spPr>
          <a:xfrm rot="21359132" flipH="1">
            <a:off x="2500234" y="2740049"/>
            <a:ext cx="2664487" cy="1354500"/>
          </a:xfrm>
          <a:prstGeom prst="rect">
            <a:avLst/>
          </a:prstGeom>
        </p:spPr>
      </p:pic>
      <p:grpSp>
        <p:nvGrpSpPr>
          <p:cNvPr id="33" name="组合 32"/>
          <p:cNvGrpSpPr/>
          <p:nvPr/>
        </p:nvGrpSpPr>
        <p:grpSpPr>
          <a:xfrm flipH="1">
            <a:off x="4504958" y="3377037"/>
            <a:ext cx="1830183" cy="1023513"/>
            <a:chOff x="594424" y="1153191"/>
            <a:chExt cx="2605976" cy="1634460"/>
          </a:xfrm>
        </p:grpSpPr>
        <p:sp>
          <p:nvSpPr>
            <p:cNvPr id="34" name="任意多边形 33"/>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5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7" name="图片 36"/>
          <p:cNvPicPr>
            <a:picLocks noChangeAspect="1"/>
          </p:cNvPicPr>
          <p:nvPr/>
        </p:nvPicPr>
        <p:blipFill rotWithShape="1">
          <a:blip r:embed="rId8" cstate="print">
            <a:extLst>
              <a:ext uri="{28A0092B-C50C-407E-A947-70E740481C1C}">
                <a14:useLocalDpi xmlns:a14="http://schemas.microsoft.com/office/drawing/2010/main" val="0"/>
              </a:ext>
            </a:extLst>
          </a:blip>
          <a:srcRect l="11977" t="53872" r="50938" b="13292"/>
          <a:stretch/>
        </p:blipFill>
        <p:spPr>
          <a:xfrm rot="523248" flipH="1">
            <a:off x="4252937" y="2132274"/>
            <a:ext cx="889087" cy="442813"/>
          </a:xfrm>
          <a:prstGeom prst="rect">
            <a:avLst/>
          </a:prstGeom>
          <a:effectLst/>
        </p:spPr>
      </p:pic>
      <p:grpSp>
        <p:nvGrpSpPr>
          <p:cNvPr id="10" name="组合 9"/>
          <p:cNvGrpSpPr/>
          <p:nvPr/>
        </p:nvGrpSpPr>
        <p:grpSpPr>
          <a:xfrm>
            <a:off x="8677277" y="544369"/>
            <a:ext cx="2562225" cy="1703532"/>
            <a:chOff x="8677275" y="544369"/>
            <a:chExt cx="2562225" cy="1703531"/>
          </a:xfrm>
        </p:grpSpPr>
        <p:pic>
          <p:nvPicPr>
            <p:cNvPr id="41" name="图片 4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78986" y="544369"/>
              <a:ext cx="2559298" cy="1446558"/>
            </a:xfrm>
            <a:prstGeom prst="round2DiagRect">
              <a:avLst>
                <a:gd name="adj1" fmla="val 0"/>
                <a:gd name="adj2" fmla="val 0"/>
              </a:avLst>
            </a:prstGeom>
            <a:ln w="88900" cap="sq">
              <a:noFill/>
              <a:miter lim="800000"/>
            </a:ln>
            <a:effectLst/>
          </p:spPr>
        </p:pic>
        <p:sp>
          <p:nvSpPr>
            <p:cNvPr id="5" name="矩形 4"/>
            <p:cNvSpPr/>
            <p:nvPr/>
          </p:nvSpPr>
          <p:spPr>
            <a:xfrm>
              <a:off x="8677275" y="1895475"/>
              <a:ext cx="2562225" cy="352425"/>
            </a:xfrm>
            <a:prstGeom prst="rect">
              <a:avLst/>
            </a:prstGeom>
            <a:solidFill>
              <a:srgbClr val="13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8181975" y="2366138"/>
            <a:ext cx="3057525" cy="2082039"/>
            <a:chOff x="8181975" y="2366137"/>
            <a:chExt cx="3057525" cy="2082038"/>
          </a:xfrm>
        </p:grpSpPr>
        <p:pic>
          <p:nvPicPr>
            <p:cNvPr id="42" name="图片 4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27141" y="2366137"/>
              <a:ext cx="2957714" cy="2030017"/>
            </a:xfrm>
            <a:prstGeom prst="snip2DiagRect">
              <a:avLst>
                <a:gd name="adj1" fmla="val 0"/>
                <a:gd name="adj2" fmla="val 0"/>
              </a:avLst>
            </a:prstGeom>
            <a:solidFill>
              <a:srgbClr val="FFFFFF">
                <a:shade val="85000"/>
              </a:srgbClr>
            </a:solidFill>
            <a:ln w="88900" cap="sq">
              <a:noFill/>
              <a:miter lim="800000"/>
            </a:ln>
            <a:effectLst/>
          </p:spPr>
        </p:pic>
        <p:sp>
          <p:nvSpPr>
            <p:cNvPr id="6" name="矩形 5"/>
            <p:cNvSpPr/>
            <p:nvPr/>
          </p:nvSpPr>
          <p:spPr>
            <a:xfrm>
              <a:off x="8181975" y="4057650"/>
              <a:ext cx="3057525" cy="390525"/>
            </a:xfrm>
            <a:prstGeom prst="rect">
              <a:avLst/>
            </a:prstGeom>
            <a:solidFill>
              <a:srgbClr val="FF7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4086226" y="4829301"/>
            <a:ext cx="2748525" cy="1790575"/>
            <a:chOff x="4086225" y="4829300"/>
            <a:chExt cx="2748525" cy="1790575"/>
          </a:xfrm>
        </p:grpSpPr>
        <p:pic>
          <p:nvPicPr>
            <p:cNvPr id="44" name="图片 4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99365" y="4829300"/>
              <a:ext cx="2735385" cy="1536938"/>
            </a:xfrm>
            <a:prstGeom prst="rect">
              <a:avLst/>
            </a:prstGeom>
            <a:solidFill>
              <a:srgbClr val="FFFFFF">
                <a:shade val="85000"/>
              </a:srgbClr>
            </a:solidFill>
            <a:ln w="88900" cap="sq">
              <a:noFill/>
              <a:miter lim="800000"/>
            </a:ln>
            <a:effectLst/>
          </p:spPr>
        </p:pic>
        <p:sp>
          <p:nvSpPr>
            <p:cNvPr id="7" name="矩形 6"/>
            <p:cNvSpPr/>
            <p:nvPr/>
          </p:nvSpPr>
          <p:spPr>
            <a:xfrm>
              <a:off x="4086225" y="6200775"/>
              <a:ext cx="2743200" cy="4191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文本框 103"/>
            <p:cNvSpPr txBox="1"/>
            <p:nvPr/>
          </p:nvSpPr>
          <p:spPr>
            <a:xfrm>
              <a:off x="4409216" y="6262691"/>
              <a:ext cx="2029910" cy="323165"/>
            </a:xfrm>
            <a:prstGeom prst="rect">
              <a:avLst/>
            </a:prstGeom>
            <a:noFill/>
          </p:spPr>
          <p:txBody>
            <a:bodyPr wrap="square" rtlCol="0">
              <a:spAutoFit/>
            </a:bodyPr>
            <a:lstStyle/>
            <a:p>
              <a:pPr algn="dist"/>
              <a:r>
                <a:rPr lang="en-US" altLang="zh-CN" sz="1500" b="1">
                  <a:latin typeface="Times New Roman" panose="02020603050405020304" pitchFamily="18" charset="0"/>
                  <a:ea typeface="微软雅黑" panose="020B0503020204020204" pitchFamily="34" charset="-122"/>
                  <a:cs typeface="Times New Roman" panose="02020603050405020304" pitchFamily="18" charset="0"/>
                </a:rPr>
                <a:t>QUANG TRUNG</a:t>
              </a:r>
              <a:endParaRPr lang="zh-CN" altLang="en-US" sz="15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pic>
        <p:nvPicPr>
          <p:cNvPr id="43" name="图片 4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086238" y="4538395"/>
            <a:ext cx="4153264" cy="2047462"/>
          </a:xfrm>
          <a:prstGeom prst="rect">
            <a:avLst/>
          </a:prstGeom>
          <a:solidFill>
            <a:srgbClr val="FFFFFF">
              <a:shade val="85000"/>
            </a:srgbClr>
          </a:solidFill>
          <a:ln w="88900" cap="sq">
            <a:noFill/>
            <a:miter lim="800000"/>
          </a:ln>
          <a:effectLst/>
        </p:spPr>
      </p:pic>
      <p:pic>
        <p:nvPicPr>
          <p:cNvPr id="78" name="图片 77"/>
          <p:cNvPicPr>
            <a:picLocks noChangeAspect="1"/>
          </p:cNvPicPr>
          <p:nvPr/>
        </p:nvPicPr>
        <p:blipFill rotWithShape="1">
          <a:blip r:embed="rId13" cstate="print">
            <a:extLst>
              <a:ext uri="{28A0092B-C50C-407E-A947-70E740481C1C}">
                <a14:useLocalDpi xmlns:a14="http://schemas.microsoft.com/office/drawing/2010/main" val="0"/>
              </a:ext>
            </a:extLst>
          </a:blip>
          <a:srcRect l="22468" t="31862" r="37533" b="32583"/>
          <a:stretch/>
        </p:blipFill>
        <p:spPr>
          <a:xfrm rot="20963419" flipH="1">
            <a:off x="5819927" y="2616524"/>
            <a:ext cx="1020611" cy="510307"/>
          </a:xfrm>
          <a:prstGeom prst="rect">
            <a:avLst/>
          </a:prstGeom>
        </p:spPr>
      </p:pic>
      <p:sp>
        <p:nvSpPr>
          <p:cNvPr id="79" name="文本框 78"/>
          <p:cNvSpPr txBox="1"/>
          <p:nvPr/>
        </p:nvSpPr>
        <p:spPr>
          <a:xfrm>
            <a:off x="3516992" y="243403"/>
            <a:ext cx="2467329" cy="523220"/>
          </a:xfrm>
          <a:prstGeom prst="rect">
            <a:avLst/>
          </a:prstGeom>
          <a:noFill/>
        </p:spPr>
        <p:txBody>
          <a:bodyPr wrap="square" lIns="91438" tIns="45719" rIns="91438" bIns="45719" rtlCol="0">
            <a:spAutoFit/>
          </a:bodyPr>
          <a:lstStyle/>
          <a:p>
            <a:r>
              <a:rPr lang="en-US" altLang="zh-CN" sz="28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LUYỆN TẬP</a:t>
            </a:r>
            <a:endPar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0" name="矩形 79"/>
          <p:cNvSpPr/>
          <p:nvPr/>
        </p:nvSpPr>
        <p:spPr>
          <a:xfrm>
            <a:off x="1110935" y="770576"/>
            <a:ext cx="7432822" cy="1477325"/>
          </a:xfrm>
          <a:prstGeom prst="rect">
            <a:avLst/>
          </a:prstGeom>
        </p:spPr>
        <p:txBody>
          <a:bodyPr wrap="square" lIns="91438" tIns="45719" rIns="91438" bIns="45719">
            <a:spAutoFit/>
          </a:bodyPr>
          <a:lstStyle/>
          <a:p>
            <a:pPr>
              <a:lnSpc>
                <a:spcPct val="150000"/>
              </a:lnSpc>
            </a:pPr>
            <a:r>
              <a:rPr lang="en-US" sz="2000">
                <a:solidFill>
                  <a:srgbClr val="0000FF"/>
                </a:solidFill>
                <a:latin typeface="Times New Roman" panose="02020603050405020304" pitchFamily="18" charset="0"/>
                <a:cs typeface="Times New Roman" panose="02020603050405020304" pitchFamily="18" charset="0"/>
              </a:rPr>
              <a:t>Nêu suy nghĩ của em về một trong ba nhân vật : Quang Trung (</a:t>
            </a:r>
            <a:r>
              <a:rPr lang="en-US" sz="2000" i="1">
                <a:solidFill>
                  <a:srgbClr val="0000FF"/>
                </a:solidFill>
                <a:latin typeface="Times New Roman" panose="02020603050405020304" pitchFamily="18" charset="0"/>
                <a:cs typeface="Times New Roman" panose="02020603050405020304" pitchFamily="18" charset="0"/>
              </a:rPr>
              <a:t>Quang Trung đại phá quân Thanh</a:t>
            </a:r>
            <a:r>
              <a:rPr lang="en-US" sz="2000">
                <a:solidFill>
                  <a:srgbClr val="0000FF"/>
                </a:solidFill>
                <a:latin typeface="Times New Roman" panose="02020603050405020304" pitchFamily="18" charset="0"/>
                <a:cs typeface="Times New Roman" panose="02020603050405020304" pitchFamily="18" charset="0"/>
              </a:rPr>
              <a:t>), Hoài Văn (</a:t>
            </a:r>
            <a:r>
              <a:rPr lang="en-US" sz="2000" i="1">
                <a:solidFill>
                  <a:srgbClr val="0000FF"/>
                </a:solidFill>
                <a:latin typeface="Times New Roman" panose="02020603050405020304" pitchFamily="18" charset="0"/>
                <a:cs typeface="Times New Roman" panose="02020603050405020304" pitchFamily="18" charset="0"/>
              </a:rPr>
              <a:t>Viên tướng trẻ và con ngựa trắng</a:t>
            </a:r>
            <a:r>
              <a:rPr lang="en-US" sz="2000">
                <a:solidFill>
                  <a:srgbClr val="0000FF"/>
                </a:solidFill>
                <a:latin typeface="Times New Roman" panose="02020603050405020304" pitchFamily="18" charset="0"/>
                <a:cs typeface="Times New Roman" panose="02020603050405020304" pitchFamily="18" charset="0"/>
              </a:rPr>
              <a:t>), anh Ba (</a:t>
            </a:r>
            <a:r>
              <a:rPr lang="en-US" sz="2000" i="1">
                <a:solidFill>
                  <a:srgbClr val="0000FF"/>
                </a:solidFill>
                <a:latin typeface="Times New Roman" panose="02020603050405020304" pitchFamily="18" charset="0"/>
                <a:cs typeface="Times New Roman" panose="02020603050405020304" pitchFamily="18" charset="0"/>
              </a:rPr>
              <a:t>Bến Nhà Rồng năm ấy</a:t>
            </a:r>
            <a:r>
              <a:rPr lang="en-US" sz="2000">
                <a:solidFill>
                  <a:srgbClr val="0000FF"/>
                </a:solidFill>
                <a:latin typeface="Times New Roman" panose="02020603050405020304" pitchFamily="18" charset="0"/>
                <a:cs typeface="Times New Roman" panose="02020603050405020304" pitchFamily="18" charset="0"/>
              </a:rPr>
              <a:t>).</a:t>
            </a:r>
            <a:r>
              <a:rPr lang="en-US" altLang="zh-CN" sz="20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0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60" name="组合 59"/>
          <p:cNvGrpSpPr/>
          <p:nvPr/>
        </p:nvGrpSpPr>
        <p:grpSpPr>
          <a:xfrm rot="610562">
            <a:off x="2472857" y="2359934"/>
            <a:ext cx="477339" cy="468561"/>
            <a:chOff x="10646778" y="4753862"/>
            <a:chExt cx="751521" cy="737702"/>
          </a:xfrm>
        </p:grpSpPr>
        <p:sp>
          <p:nvSpPr>
            <p:cNvPr id="61"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2" name="组合 61"/>
            <p:cNvGrpSpPr/>
            <p:nvPr/>
          </p:nvGrpSpPr>
          <p:grpSpPr>
            <a:xfrm>
              <a:off x="10646778" y="4762829"/>
              <a:ext cx="749726" cy="728735"/>
              <a:chOff x="11012539" y="4493889"/>
              <a:chExt cx="749726" cy="728735"/>
            </a:xfrm>
          </p:grpSpPr>
          <p:sp>
            <p:nvSpPr>
              <p:cNvPr id="63"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15875">
                <a:solidFill>
                  <a:schemeClr val="bg1"/>
                </a:solidFill>
              </a:ln>
              <a:effectLst>
                <a:innerShdw blurRad="292100">
                  <a:srgbClr val="FF5B7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70" name="组合 69"/>
          <p:cNvGrpSpPr/>
          <p:nvPr/>
        </p:nvGrpSpPr>
        <p:grpSpPr>
          <a:xfrm rot="2614959">
            <a:off x="8477585" y="1885226"/>
            <a:ext cx="533048" cy="544909"/>
            <a:chOff x="10646778" y="4753862"/>
            <a:chExt cx="751521" cy="737702"/>
          </a:xfrm>
        </p:grpSpPr>
        <p:sp>
          <p:nvSpPr>
            <p:cNvPr id="71"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2" name="组合 71"/>
            <p:cNvGrpSpPr/>
            <p:nvPr/>
          </p:nvGrpSpPr>
          <p:grpSpPr>
            <a:xfrm>
              <a:off x="10646778" y="4762829"/>
              <a:ext cx="749726" cy="728735"/>
              <a:chOff x="11012539" y="4493889"/>
              <a:chExt cx="749726" cy="728735"/>
            </a:xfrm>
          </p:grpSpPr>
          <p:sp>
            <p:nvSpPr>
              <p:cNvPr id="74"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52" name="组合 51"/>
          <p:cNvGrpSpPr/>
          <p:nvPr/>
        </p:nvGrpSpPr>
        <p:grpSpPr>
          <a:xfrm rot="1617987">
            <a:off x="6825398" y="3493429"/>
            <a:ext cx="671355" cy="659009"/>
            <a:chOff x="10646778" y="4753862"/>
            <a:chExt cx="751521" cy="737702"/>
          </a:xfrm>
        </p:grpSpPr>
        <p:sp>
          <p:nvSpPr>
            <p:cNvPr id="53"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4" name="组合 53"/>
            <p:cNvGrpSpPr/>
            <p:nvPr/>
          </p:nvGrpSpPr>
          <p:grpSpPr>
            <a:xfrm>
              <a:off x="10646778" y="4762829"/>
              <a:ext cx="749726" cy="728735"/>
              <a:chOff x="11012539" y="4493889"/>
              <a:chExt cx="749726" cy="728735"/>
            </a:xfrm>
          </p:grpSpPr>
          <p:sp>
            <p:nvSpPr>
              <p:cNvPr id="55"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2989705713"/>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1000"/>
                                            <p:tgtEl>
                                              <p:spTgt spid="73"/>
                                            </p:tgtEl>
                                          </p:cBhvr>
                                        </p:animEffect>
                                      </p:childTnLst>
                                    </p:cTn>
                                  </p:par>
                                  <p:par>
                                    <p:cTn id="8" presetID="10" presetClass="entr" presetSubtype="0" fill="hold" nodeType="withEffect">
                                      <p:stCondLst>
                                        <p:cond delay="750"/>
                                      </p:stCondLst>
                                      <p:childTnLst>
                                        <p:set>
                                          <p:cBhvr>
                                            <p:cTn id="9" dur="1" fill="hold">
                                              <p:stCondLst>
                                                <p:cond delay="0"/>
                                              </p:stCondLst>
                                            </p:cTn>
                                            <p:tgtEl>
                                              <p:spTgt spid="88"/>
                                            </p:tgtEl>
                                            <p:attrNameLst>
                                              <p:attrName>style.visibility</p:attrName>
                                            </p:attrNameLst>
                                          </p:cBhvr>
                                          <p:to>
                                            <p:strVal val="visible"/>
                                          </p:to>
                                        </p:set>
                                        <p:animEffect transition="in" filter="fade">
                                          <p:cBhvr>
                                            <p:cTn id="10" dur="500"/>
                                            <p:tgtEl>
                                              <p:spTgt spid="88"/>
                                            </p:tgtEl>
                                          </p:cBhvr>
                                        </p:animEffect>
                                      </p:childTnLst>
                                    </p:cTn>
                                  </p:par>
                                  <p:par>
                                    <p:cTn id="11" presetID="42" presetClass="entr" presetSubtype="0" fill="hold" nodeType="withEffect">
                                      <p:stCondLst>
                                        <p:cond delay="125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53" presetClass="entr" presetSubtype="16" fill="hold" nodeType="withEffect">
                                      <p:stCondLst>
                                        <p:cond delay="2250"/>
                                      </p:stCondLst>
                                      <p:childTnLst>
                                        <p:set>
                                          <p:cBhvr>
                                            <p:cTn id="17" dur="1" fill="hold">
                                              <p:stCondLst>
                                                <p:cond delay="0"/>
                                              </p:stCondLst>
                                            </p:cTn>
                                            <p:tgtEl>
                                              <p:spTgt spid="60"/>
                                            </p:tgtEl>
                                            <p:attrNameLst>
                                              <p:attrName>style.visibility</p:attrName>
                                            </p:attrNameLst>
                                          </p:cBhvr>
                                          <p:to>
                                            <p:strVal val="visible"/>
                                          </p:to>
                                        </p:set>
                                        <p:anim calcmode="lin" valueType="num">
                                          <p:cBhvr>
                                            <p:cTn id="18" dur="500" fill="hold"/>
                                            <p:tgtEl>
                                              <p:spTgt spid="60"/>
                                            </p:tgtEl>
                                            <p:attrNameLst>
                                              <p:attrName>ppt_w</p:attrName>
                                            </p:attrNameLst>
                                          </p:cBhvr>
                                          <p:tavLst>
                                            <p:tav tm="0">
                                              <p:val>
                                                <p:fltVal val="0"/>
                                              </p:val>
                                            </p:tav>
                                            <p:tav tm="100000">
                                              <p:val>
                                                <p:strVal val="#ppt_w"/>
                                              </p:val>
                                            </p:tav>
                                          </p:tavLst>
                                        </p:anim>
                                        <p:anim calcmode="lin" valueType="num">
                                          <p:cBhvr>
                                            <p:cTn id="19" dur="500" fill="hold"/>
                                            <p:tgtEl>
                                              <p:spTgt spid="60"/>
                                            </p:tgtEl>
                                            <p:attrNameLst>
                                              <p:attrName>ppt_h</p:attrName>
                                            </p:attrNameLst>
                                          </p:cBhvr>
                                          <p:tavLst>
                                            <p:tav tm="0">
                                              <p:val>
                                                <p:fltVal val="0"/>
                                              </p:val>
                                            </p:tav>
                                            <p:tav tm="100000">
                                              <p:val>
                                                <p:strVal val="#ppt_h"/>
                                              </p:val>
                                            </p:tav>
                                          </p:tavLst>
                                        </p:anim>
                                        <p:animEffect transition="in" filter="fade">
                                          <p:cBhvr>
                                            <p:cTn id="20" dur="500"/>
                                            <p:tgtEl>
                                              <p:spTgt spid="60"/>
                                            </p:tgtEl>
                                          </p:cBhvr>
                                        </p:animEffect>
                                      </p:childTnLst>
                                    </p:cTn>
                                  </p:par>
                                  <p:par>
                                    <p:cTn id="21" presetID="8" presetClass="emph" presetSubtype="0" fill="hold" nodeType="withEffect">
                                      <p:stCondLst>
                                        <p:cond delay="2750"/>
                                      </p:stCondLst>
                                      <p:childTnLst>
                                        <p:animRot by="21600000">
                                          <p:cBhvr>
                                            <p:cTn id="22" dur="9500" fill="hold"/>
                                            <p:tgtEl>
                                              <p:spTgt spid="60"/>
                                            </p:tgtEl>
                                            <p:attrNameLst>
                                              <p:attrName>r</p:attrName>
                                            </p:attrNameLst>
                                          </p:cBhvr>
                                        </p:animRot>
                                      </p:childTnLst>
                                    </p:cTn>
                                  </p:par>
                                  <p:par>
                                    <p:cTn id="23" presetID="52" presetClass="entr" presetSubtype="0" fill="hold" grpId="0" nodeType="withEffect">
                                      <p:stCondLst>
                                        <p:cond delay="2750"/>
                                      </p:stCondLst>
                                      <p:iterate type="lt">
                                        <p:tmPct val="10000"/>
                                      </p:iterate>
                                      <p:childTnLst>
                                        <p:set>
                                          <p:cBhvr>
                                            <p:cTn id="24" dur="1" fill="hold">
                                              <p:stCondLst>
                                                <p:cond delay="0"/>
                                              </p:stCondLst>
                                            </p:cTn>
                                            <p:tgtEl>
                                              <p:spTgt spid="79"/>
                                            </p:tgtEl>
                                            <p:attrNameLst>
                                              <p:attrName>style.visibility</p:attrName>
                                            </p:attrNameLst>
                                          </p:cBhvr>
                                          <p:to>
                                            <p:strVal val="visible"/>
                                          </p:to>
                                        </p:set>
                                        <p:animScale>
                                          <p:cBhvr>
                                            <p:cTn id="25" dur="1000" decel="50000" fill="hold">
                                              <p:stCondLst>
                                                <p:cond delay="0"/>
                                              </p:stCondLst>
                                            </p:cTn>
                                            <p:tgtEl>
                                              <p:spTgt spid="7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79"/>
                                            </p:tgtEl>
                                            <p:attrNameLst>
                                              <p:attrName>ppt_x</p:attrName>
                                              <p:attrName>ppt_y</p:attrName>
                                            </p:attrNameLst>
                                          </p:cBhvr>
                                        </p:animMotion>
                                        <p:animEffect transition="in" filter="fade">
                                          <p:cBhvr>
                                            <p:cTn id="27" dur="1000"/>
                                            <p:tgtEl>
                                              <p:spTgt spid="79"/>
                                            </p:tgtEl>
                                          </p:cBhvr>
                                        </p:animEffect>
                                      </p:childTnLst>
                                    </p:cTn>
                                  </p:par>
                                  <p:par>
                                    <p:cTn id="28" presetID="22" presetClass="entr" presetSubtype="1" fill="hold" grpId="0" nodeType="withEffect">
                                      <p:stCondLst>
                                        <p:cond delay="4250"/>
                                      </p:stCondLst>
                                      <p:childTnLst>
                                        <p:set>
                                          <p:cBhvr>
                                            <p:cTn id="29" dur="1" fill="hold">
                                              <p:stCondLst>
                                                <p:cond delay="0"/>
                                              </p:stCondLst>
                                            </p:cTn>
                                            <p:tgtEl>
                                              <p:spTgt spid="80"/>
                                            </p:tgtEl>
                                            <p:attrNameLst>
                                              <p:attrName>style.visibility</p:attrName>
                                            </p:attrNameLst>
                                          </p:cBhvr>
                                          <p:to>
                                            <p:strVal val="visible"/>
                                          </p:to>
                                        </p:set>
                                        <p:animEffect transition="in" filter="wipe(up)">
                                          <p:cBhvr>
                                            <p:cTn id="30" dur="1750"/>
                                            <p:tgtEl>
                                              <p:spTgt spid="80"/>
                                            </p:tgtEl>
                                          </p:cBhvr>
                                        </p:animEffect>
                                      </p:childTnLst>
                                    </p:cTn>
                                  </p:par>
                                  <p:par>
                                    <p:cTn id="31" presetID="10" presetClass="entr" presetSubtype="0" fill="hold" nodeType="withEffect">
                                      <p:stCondLst>
                                        <p:cond delay="600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750"/>
                                            <p:tgtEl>
                                              <p:spTgt spid="37"/>
                                            </p:tgtEl>
                                          </p:cBhvr>
                                        </p:animEffect>
                                      </p:childTnLst>
                                    </p:cTn>
                                  </p:par>
                                  <p:par>
                                    <p:cTn id="34" presetID="42" presetClass="entr" presetSubtype="0" fill="hold" nodeType="withEffect">
                                      <p:stCondLst>
                                        <p:cond delay="675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10" presetClass="entr" presetSubtype="0" fill="hold" nodeType="withEffect">
                                      <p:stCondLst>
                                        <p:cond delay="775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750"/>
                                            <p:tgtEl>
                                              <p:spTgt spid="36"/>
                                            </p:tgtEl>
                                          </p:cBhvr>
                                        </p:animEffect>
                                      </p:childTnLst>
                                    </p:cTn>
                                  </p:par>
                                  <p:par>
                                    <p:cTn id="42" presetID="10" presetClass="entr" presetSubtype="0" fill="hold" nodeType="withEffect">
                                      <p:stCondLst>
                                        <p:cond delay="8500"/>
                                      </p:stCondLst>
                                      <p:childTnLst>
                                        <p:set>
                                          <p:cBhvr>
                                            <p:cTn id="43" dur="1" fill="hold">
                                              <p:stCondLst>
                                                <p:cond delay="0"/>
                                              </p:stCondLst>
                                            </p:cTn>
                                            <p:tgtEl>
                                              <p:spTgt spid="78"/>
                                            </p:tgtEl>
                                            <p:attrNameLst>
                                              <p:attrName>style.visibility</p:attrName>
                                            </p:attrNameLst>
                                          </p:cBhvr>
                                          <p:to>
                                            <p:strVal val="visible"/>
                                          </p:to>
                                        </p:set>
                                        <p:animEffect transition="in" filter="fade">
                                          <p:cBhvr>
                                            <p:cTn id="44" dur="750"/>
                                            <p:tgtEl>
                                              <p:spTgt spid="78"/>
                                            </p:tgtEl>
                                          </p:cBhvr>
                                        </p:animEffect>
                                      </p:childTnLst>
                                    </p:cTn>
                                  </p:par>
                                  <p:par>
                                    <p:cTn id="45" presetID="2" presetClass="entr" presetSubtype="1" fill="hold" nodeType="withEffect" p14:presetBounceEnd="52000">
                                      <p:stCondLst>
                                        <p:cond delay="9250"/>
                                      </p:stCondLst>
                                      <p:childTnLst>
                                        <p:set>
                                          <p:cBhvr>
                                            <p:cTn id="46" dur="1" fill="hold">
                                              <p:stCondLst>
                                                <p:cond delay="0"/>
                                              </p:stCondLst>
                                            </p:cTn>
                                            <p:tgtEl>
                                              <p:spTgt spid="10"/>
                                            </p:tgtEl>
                                            <p:attrNameLst>
                                              <p:attrName>style.visibility</p:attrName>
                                            </p:attrNameLst>
                                          </p:cBhvr>
                                          <p:to>
                                            <p:strVal val="visible"/>
                                          </p:to>
                                        </p:set>
                                        <p:anim calcmode="lin" valueType="num" p14:bounceEnd="52000">
                                          <p:cBhvr additive="base">
                                            <p:cTn id="47" dur="1250" fill="hold"/>
                                            <p:tgtEl>
                                              <p:spTgt spid="10"/>
                                            </p:tgtEl>
                                            <p:attrNameLst>
                                              <p:attrName>ppt_x</p:attrName>
                                            </p:attrNameLst>
                                          </p:cBhvr>
                                          <p:tavLst>
                                            <p:tav tm="0">
                                              <p:val>
                                                <p:strVal val="#ppt_x"/>
                                              </p:val>
                                            </p:tav>
                                            <p:tav tm="100000">
                                              <p:val>
                                                <p:strVal val="#ppt_x"/>
                                              </p:val>
                                            </p:tav>
                                          </p:tavLst>
                                        </p:anim>
                                        <p:anim calcmode="lin" valueType="num" p14:bounceEnd="52000">
                                          <p:cBhvr additive="base">
                                            <p:cTn id="48" dur="1250" fill="hold"/>
                                            <p:tgtEl>
                                              <p:spTgt spid="10"/>
                                            </p:tgtEl>
                                            <p:attrNameLst>
                                              <p:attrName>ppt_y</p:attrName>
                                            </p:attrNameLst>
                                          </p:cBhvr>
                                          <p:tavLst>
                                            <p:tav tm="0">
                                              <p:val>
                                                <p:strVal val="0-#ppt_h/2"/>
                                              </p:val>
                                            </p:tav>
                                            <p:tav tm="100000">
                                              <p:val>
                                                <p:strVal val="#ppt_y"/>
                                              </p:val>
                                            </p:tav>
                                          </p:tavLst>
                                        </p:anim>
                                      </p:childTnLst>
                                    </p:cTn>
                                  </p:par>
                                  <p:par>
                                    <p:cTn id="49" presetID="2" presetClass="entr" presetSubtype="2" fill="hold" nodeType="withEffect" p14:presetBounceEnd="52000">
                                      <p:stCondLst>
                                        <p:cond delay="10250"/>
                                      </p:stCondLst>
                                      <p:childTnLst>
                                        <p:set>
                                          <p:cBhvr>
                                            <p:cTn id="50" dur="1" fill="hold">
                                              <p:stCondLst>
                                                <p:cond delay="0"/>
                                              </p:stCondLst>
                                            </p:cTn>
                                            <p:tgtEl>
                                              <p:spTgt spid="11"/>
                                            </p:tgtEl>
                                            <p:attrNameLst>
                                              <p:attrName>style.visibility</p:attrName>
                                            </p:attrNameLst>
                                          </p:cBhvr>
                                          <p:to>
                                            <p:strVal val="visible"/>
                                          </p:to>
                                        </p:set>
                                        <p:anim calcmode="lin" valueType="num" p14:bounceEnd="52000">
                                          <p:cBhvr additive="base">
                                            <p:cTn id="51" dur="1250" fill="hold"/>
                                            <p:tgtEl>
                                              <p:spTgt spid="11"/>
                                            </p:tgtEl>
                                            <p:attrNameLst>
                                              <p:attrName>ppt_x</p:attrName>
                                            </p:attrNameLst>
                                          </p:cBhvr>
                                          <p:tavLst>
                                            <p:tav tm="0">
                                              <p:val>
                                                <p:strVal val="1+#ppt_w/2"/>
                                              </p:val>
                                            </p:tav>
                                            <p:tav tm="100000">
                                              <p:val>
                                                <p:strVal val="#ppt_x"/>
                                              </p:val>
                                            </p:tav>
                                          </p:tavLst>
                                        </p:anim>
                                        <p:anim calcmode="lin" valueType="num" p14:bounceEnd="52000">
                                          <p:cBhvr additive="base">
                                            <p:cTn id="52" dur="1250" fill="hold"/>
                                            <p:tgtEl>
                                              <p:spTgt spid="11"/>
                                            </p:tgtEl>
                                            <p:attrNameLst>
                                              <p:attrName>ppt_y</p:attrName>
                                            </p:attrNameLst>
                                          </p:cBhvr>
                                          <p:tavLst>
                                            <p:tav tm="0">
                                              <p:val>
                                                <p:strVal val="#ppt_y"/>
                                              </p:val>
                                            </p:tav>
                                            <p:tav tm="100000">
                                              <p:val>
                                                <p:strVal val="#ppt_y"/>
                                              </p:val>
                                            </p:tav>
                                          </p:tavLst>
                                        </p:anim>
                                      </p:childTnLst>
                                    </p:cTn>
                                  </p:par>
                                  <p:par>
                                    <p:cTn id="53" presetID="2" presetClass="entr" presetSubtype="4" fill="hold" nodeType="withEffect" p14:presetBounceEnd="52000">
                                      <p:stCondLst>
                                        <p:cond delay="12250"/>
                                      </p:stCondLst>
                                      <p:childTnLst>
                                        <p:set>
                                          <p:cBhvr>
                                            <p:cTn id="54" dur="1" fill="hold">
                                              <p:stCondLst>
                                                <p:cond delay="0"/>
                                              </p:stCondLst>
                                            </p:cTn>
                                            <p:tgtEl>
                                              <p:spTgt spid="13"/>
                                            </p:tgtEl>
                                            <p:attrNameLst>
                                              <p:attrName>style.visibility</p:attrName>
                                            </p:attrNameLst>
                                          </p:cBhvr>
                                          <p:to>
                                            <p:strVal val="visible"/>
                                          </p:to>
                                        </p:set>
                                        <p:anim calcmode="lin" valueType="num" p14:bounceEnd="52000">
                                          <p:cBhvr additive="base">
                                            <p:cTn id="55" dur="1250" fill="hold"/>
                                            <p:tgtEl>
                                              <p:spTgt spid="13"/>
                                            </p:tgtEl>
                                            <p:attrNameLst>
                                              <p:attrName>ppt_x</p:attrName>
                                            </p:attrNameLst>
                                          </p:cBhvr>
                                          <p:tavLst>
                                            <p:tav tm="0">
                                              <p:val>
                                                <p:strVal val="#ppt_x"/>
                                              </p:val>
                                            </p:tav>
                                            <p:tav tm="100000">
                                              <p:val>
                                                <p:strVal val="#ppt_x"/>
                                              </p:val>
                                            </p:tav>
                                          </p:tavLst>
                                        </p:anim>
                                        <p:anim calcmode="lin" valueType="num" p14:bounceEnd="52000">
                                          <p:cBhvr additive="base">
                                            <p:cTn id="56" dur="1250" fill="hold"/>
                                            <p:tgtEl>
                                              <p:spTgt spid="13"/>
                                            </p:tgtEl>
                                            <p:attrNameLst>
                                              <p:attrName>ppt_y</p:attrName>
                                            </p:attrNameLst>
                                          </p:cBhvr>
                                          <p:tavLst>
                                            <p:tav tm="0">
                                              <p:val>
                                                <p:strVal val="1+#ppt_h/2"/>
                                              </p:val>
                                            </p:tav>
                                            <p:tav tm="100000">
                                              <p:val>
                                                <p:strVal val="#ppt_y"/>
                                              </p:val>
                                            </p:tav>
                                          </p:tavLst>
                                        </p:anim>
                                      </p:childTnLst>
                                    </p:cTn>
                                  </p:par>
                                  <p:par>
                                    <p:cTn id="57" presetID="53" presetClass="entr" presetSubtype="16" fill="hold" nodeType="withEffect">
                                      <p:stCondLst>
                                        <p:cond delay="1350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par>
                                    <p:cTn id="62" presetID="53" presetClass="entr" presetSubtype="16" fill="hold" nodeType="withEffect">
                                      <p:stCondLst>
                                        <p:cond delay="14000"/>
                                      </p:stCondLst>
                                      <p:childTnLst>
                                        <p:set>
                                          <p:cBhvr>
                                            <p:cTn id="63" dur="1" fill="hold">
                                              <p:stCondLst>
                                                <p:cond delay="0"/>
                                              </p:stCondLst>
                                            </p:cTn>
                                            <p:tgtEl>
                                              <p:spTgt spid="52"/>
                                            </p:tgtEl>
                                            <p:attrNameLst>
                                              <p:attrName>style.visibility</p:attrName>
                                            </p:attrNameLst>
                                          </p:cBhvr>
                                          <p:to>
                                            <p:strVal val="visible"/>
                                          </p:to>
                                        </p:set>
                                        <p:anim calcmode="lin" valueType="num">
                                          <p:cBhvr>
                                            <p:cTn id="64" dur="500" fill="hold"/>
                                            <p:tgtEl>
                                              <p:spTgt spid="52"/>
                                            </p:tgtEl>
                                            <p:attrNameLst>
                                              <p:attrName>ppt_w</p:attrName>
                                            </p:attrNameLst>
                                          </p:cBhvr>
                                          <p:tavLst>
                                            <p:tav tm="0">
                                              <p:val>
                                                <p:fltVal val="0"/>
                                              </p:val>
                                            </p:tav>
                                            <p:tav tm="100000">
                                              <p:val>
                                                <p:strVal val="#ppt_w"/>
                                              </p:val>
                                            </p:tav>
                                          </p:tavLst>
                                        </p:anim>
                                        <p:anim calcmode="lin" valueType="num">
                                          <p:cBhvr>
                                            <p:cTn id="65" dur="500" fill="hold"/>
                                            <p:tgtEl>
                                              <p:spTgt spid="52"/>
                                            </p:tgtEl>
                                            <p:attrNameLst>
                                              <p:attrName>ppt_h</p:attrName>
                                            </p:attrNameLst>
                                          </p:cBhvr>
                                          <p:tavLst>
                                            <p:tav tm="0">
                                              <p:val>
                                                <p:fltVal val="0"/>
                                              </p:val>
                                            </p:tav>
                                            <p:tav tm="100000">
                                              <p:val>
                                                <p:strVal val="#ppt_h"/>
                                              </p:val>
                                            </p:tav>
                                          </p:tavLst>
                                        </p:anim>
                                        <p:animEffect transition="in" filter="fade">
                                          <p:cBhvr>
                                            <p:cTn id="66" dur="500"/>
                                            <p:tgtEl>
                                              <p:spTgt spid="52"/>
                                            </p:tgtEl>
                                          </p:cBhvr>
                                        </p:animEffect>
                                      </p:childTnLst>
                                    </p:cTn>
                                  </p:par>
                                  <p:par>
                                    <p:cTn id="67" presetID="8" presetClass="emph" presetSubtype="0" fill="hold" nodeType="withEffect">
                                      <p:stCondLst>
                                        <p:cond delay="14000"/>
                                      </p:stCondLst>
                                      <p:childTnLst>
                                        <p:animRot by="10800000">
                                          <p:cBhvr>
                                            <p:cTn id="68" dur="2000" fill="hold"/>
                                            <p:tgtEl>
                                              <p:spTgt spid="70"/>
                                            </p:tgtEl>
                                            <p:attrNameLst>
                                              <p:attrName>r</p:attrName>
                                            </p:attrNameLst>
                                          </p:cBhvr>
                                        </p:animRot>
                                      </p:childTnLst>
                                    </p:cTn>
                                  </p:par>
                                  <p:par>
                                    <p:cTn id="69" presetID="8" presetClass="emph" presetSubtype="0" fill="hold" nodeType="withEffect">
                                      <p:stCondLst>
                                        <p:cond delay="14500"/>
                                      </p:stCondLst>
                                      <p:childTnLst>
                                        <p:animRot by="5400000">
                                          <p:cBhvr>
                                            <p:cTn id="70" dur="1500" fill="hold"/>
                                            <p:tgtEl>
                                              <p:spTgt spid="5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1000"/>
                                            <p:tgtEl>
                                              <p:spTgt spid="73"/>
                                            </p:tgtEl>
                                          </p:cBhvr>
                                        </p:animEffect>
                                      </p:childTnLst>
                                    </p:cTn>
                                  </p:par>
                                  <p:par>
                                    <p:cTn id="8" presetID="10" presetClass="entr" presetSubtype="0" fill="hold" nodeType="withEffect">
                                      <p:stCondLst>
                                        <p:cond delay="750"/>
                                      </p:stCondLst>
                                      <p:childTnLst>
                                        <p:set>
                                          <p:cBhvr>
                                            <p:cTn id="9" dur="1" fill="hold">
                                              <p:stCondLst>
                                                <p:cond delay="0"/>
                                              </p:stCondLst>
                                            </p:cTn>
                                            <p:tgtEl>
                                              <p:spTgt spid="88"/>
                                            </p:tgtEl>
                                            <p:attrNameLst>
                                              <p:attrName>style.visibility</p:attrName>
                                            </p:attrNameLst>
                                          </p:cBhvr>
                                          <p:to>
                                            <p:strVal val="visible"/>
                                          </p:to>
                                        </p:set>
                                        <p:animEffect transition="in" filter="fade">
                                          <p:cBhvr>
                                            <p:cTn id="10" dur="500"/>
                                            <p:tgtEl>
                                              <p:spTgt spid="88"/>
                                            </p:tgtEl>
                                          </p:cBhvr>
                                        </p:animEffect>
                                      </p:childTnLst>
                                    </p:cTn>
                                  </p:par>
                                  <p:par>
                                    <p:cTn id="11" presetID="42" presetClass="entr" presetSubtype="0" fill="hold" nodeType="withEffect">
                                      <p:stCondLst>
                                        <p:cond delay="125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53" presetClass="entr" presetSubtype="16" fill="hold" nodeType="withEffect">
                                      <p:stCondLst>
                                        <p:cond delay="2250"/>
                                      </p:stCondLst>
                                      <p:childTnLst>
                                        <p:set>
                                          <p:cBhvr>
                                            <p:cTn id="17" dur="1" fill="hold">
                                              <p:stCondLst>
                                                <p:cond delay="0"/>
                                              </p:stCondLst>
                                            </p:cTn>
                                            <p:tgtEl>
                                              <p:spTgt spid="60"/>
                                            </p:tgtEl>
                                            <p:attrNameLst>
                                              <p:attrName>style.visibility</p:attrName>
                                            </p:attrNameLst>
                                          </p:cBhvr>
                                          <p:to>
                                            <p:strVal val="visible"/>
                                          </p:to>
                                        </p:set>
                                        <p:anim calcmode="lin" valueType="num">
                                          <p:cBhvr>
                                            <p:cTn id="18" dur="500" fill="hold"/>
                                            <p:tgtEl>
                                              <p:spTgt spid="60"/>
                                            </p:tgtEl>
                                            <p:attrNameLst>
                                              <p:attrName>ppt_w</p:attrName>
                                            </p:attrNameLst>
                                          </p:cBhvr>
                                          <p:tavLst>
                                            <p:tav tm="0">
                                              <p:val>
                                                <p:fltVal val="0"/>
                                              </p:val>
                                            </p:tav>
                                            <p:tav tm="100000">
                                              <p:val>
                                                <p:strVal val="#ppt_w"/>
                                              </p:val>
                                            </p:tav>
                                          </p:tavLst>
                                        </p:anim>
                                        <p:anim calcmode="lin" valueType="num">
                                          <p:cBhvr>
                                            <p:cTn id="19" dur="500" fill="hold"/>
                                            <p:tgtEl>
                                              <p:spTgt spid="60"/>
                                            </p:tgtEl>
                                            <p:attrNameLst>
                                              <p:attrName>ppt_h</p:attrName>
                                            </p:attrNameLst>
                                          </p:cBhvr>
                                          <p:tavLst>
                                            <p:tav tm="0">
                                              <p:val>
                                                <p:fltVal val="0"/>
                                              </p:val>
                                            </p:tav>
                                            <p:tav tm="100000">
                                              <p:val>
                                                <p:strVal val="#ppt_h"/>
                                              </p:val>
                                            </p:tav>
                                          </p:tavLst>
                                        </p:anim>
                                        <p:animEffect transition="in" filter="fade">
                                          <p:cBhvr>
                                            <p:cTn id="20" dur="500"/>
                                            <p:tgtEl>
                                              <p:spTgt spid="60"/>
                                            </p:tgtEl>
                                          </p:cBhvr>
                                        </p:animEffect>
                                      </p:childTnLst>
                                    </p:cTn>
                                  </p:par>
                                  <p:par>
                                    <p:cTn id="21" presetID="8" presetClass="emph" presetSubtype="0" fill="hold" nodeType="withEffect">
                                      <p:stCondLst>
                                        <p:cond delay="2750"/>
                                      </p:stCondLst>
                                      <p:childTnLst>
                                        <p:animRot by="21600000">
                                          <p:cBhvr>
                                            <p:cTn id="22" dur="9500" fill="hold"/>
                                            <p:tgtEl>
                                              <p:spTgt spid="60"/>
                                            </p:tgtEl>
                                            <p:attrNameLst>
                                              <p:attrName>r</p:attrName>
                                            </p:attrNameLst>
                                          </p:cBhvr>
                                        </p:animRot>
                                      </p:childTnLst>
                                    </p:cTn>
                                  </p:par>
                                  <p:par>
                                    <p:cTn id="23" presetID="52" presetClass="entr" presetSubtype="0" fill="hold" grpId="0" nodeType="withEffect">
                                      <p:stCondLst>
                                        <p:cond delay="2750"/>
                                      </p:stCondLst>
                                      <p:iterate type="lt">
                                        <p:tmPct val="10000"/>
                                      </p:iterate>
                                      <p:childTnLst>
                                        <p:set>
                                          <p:cBhvr>
                                            <p:cTn id="24" dur="1" fill="hold">
                                              <p:stCondLst>
                                                <p:cond delay="0"/>
                                              </p:stCondLst>
                                            </p:cTn>
                                            <p:tgtEl>
                                              <p:spTgt spid="79"/>
                                            </p:tgtEl>
                                            <p:attrNameLst>
                                              <p:attrName>style.visibility</p:attrName>
                                            </p:attrNameLst>
                                          </p:cBhvr>
                                          <p:to>
                                            <p:strVal val="visible"/>
                                          </p:to>
                                        </p:set>
                                        <p:animScale>
                                          <p:cBhvr>
                                            <p:cTn id="25" dur="1000" decel="50000" fill="hold">
                                              <p:stCondLst>
                                                <p:cond delay="0"/>
                                              </p:stCondLst>
                                            </p:cTn>
                                            <p:tgtEl>
                                              <p:spTgt spid="7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79"/>
                                            </p:tgtEl>
                                            <p:attrNameLst>
                                              <p:attrName>ppt_x</p:attrName>
                                              <p:attrName>ppt_y</p:attrName>
                                            </p:attrNameLst>
                                          </p:cBhvr>
                                        </p:animMotion>
                                        <p:animEffect transition="in" filter="fade">
                                          <p:cBhvr>
                                            <p:cTn id="27" dur="1000"/>
                                            <p:tgtEl>
                                              <p:spTgt spid="79"/>
                                            </p:tgtEl>
                                          </p:cBhvr>
                                        </p:animEffect>
                                      </p:childTnLst>
                                    </p:cTn>
                                  </p:par>
                                  <p:par>
                                    <p:cTn id="28" presetID="22" presetClass="entr" presetSubtype="1" fill="hold" grpId="0" nodeType="withEffect">
                                      <p:stCondLst>
                                        <p:cond delay="4250"/>
                                      </p:stCondLst>
                                      <p:childTnLst>
                                        <p:set>
                                          <p:cBhvr>
                                            <p:cTn id="29" dur="1" fill="hold">
                                              <p:stCondLst>
                                                <p:cond delay="0"/>
                                              </p:stCondLst>
                                            </p:cTn>
                                            <p:tgtEl>
                                              <p:spTgt spid="80"/>
                                            </p:tgtEl>
                                            <p:attrNameLst>
                                              <p:attrName>style.visibility</p:attrName>
                                            </p:attrNameLst>
                                          </p:cBhvr>
                                          <p:to>
                                            <p:strVal val="visible"/>
                                          </p:to>
                                        </p:set>
                                        <p:animEffect transition="in" filter="wipe(up)">
                                          <p:cBhvr>
                                            <p:cTn id="30" dur="1750"/>
                                            <p:tgtEl>
                                              <p:spTgt spid="80"/>
                                            </p:tgtEl>
                                          </p:cBhvr>
                                        </p:animEffect>
                                      </p:childTnLst>
                                    </p:cTn>
                                  </p:par>
                                  <p:par>
                                    <p:cTn id="31" presetID="10" presetClass="entr" presetSubtype="0" fill="hold" nodeType="withEffect">
                                      <p:stCondLst>
                                        <p:cond delay="600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750"/>
                                            <p:tgtEl>
                                              <p:spTgt spid="37"/>
                                            </p:tgtEl>
                                          </p:cBhvr>
                                        </p:animEffect>
                                      </p:childTnLst>
                                    </p:cTn>
                                  </p:par>
                                  <p:par>
                                    <p:cTn id="34" presetID="42" presetClass="entr" presetSubtype="0" fill="hold" nodeType="withEffect">
                                      <p:stCondLst>
                                        <p:cond delay="675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10" presetClass="entr" presetSubtype="0" fill="hold" nodeType="withEffect">
                                      <p:stCondLst>
                                        <p:cond delay="775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750"/>
                                            <p:tgtEl>
                                              <p:spTgt spid="36"/>
                                            </p:tgtEl>
                                          </p:cBhvr>
                                        </p:animEffect>
                                      </p:childTnLst>
                                    </p:cTn>
                                  </p:par>
                                  <p:par>
                                    <p:cTn id="42" presetID="10" presetClass="entr" presetSubtype="0" fill="hold" nodeType="withEffect">
                                      <p:stCondLst>
                                        <p:cond delay="8500"/>
                                      </p:stCondLst>
                                      <p:childTnLst>
                                        <p:set>
                                          <p:cBhvr>
                                            <p:cTn id="43" dur="1" fill="hold">
                                              <p:stCondLst>
                                                <p:cond delay="0"/>
                                              </p:stCondLst>
                                            </p:cTn>
                                            <p:tgtEl>
                                              <p:spTgt spid="78"/>
                                            </p:tgtEl>
                                            <p:attrNameLst>
                                              <p:attrName>style.visibility</p:attrName>
                                            </p:attrNameLst>
                                          </p:cBhvr>
                                          <p:to>
                                            <p:strVal val="visible"/>
                                          </p:to>
                                        </p:set>
                                        <p:animEffect transition="in" filter="fade">
                                          <p:cBhvr>
                                            <p:cTn id="44" dur="750"/>
                                            <p:tgtEl>
                                              <p:spTgt spid="78"/>
                                            </p:tgtEl>
                                          </p:cBhvr>
                                        </p:animEffect>
                                      </p:childTnLst>
                                    </p:cTn>
                                  </p:par>
                                  <p:par>
                                    <p:cTn id="45" presetID="2" presetClass="entr" presetSubtype="1" fill="hold" nodeType="withEffect">
                                      <p:stCondLst>
                                        <p:cond delay="925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1250" fill="hold"/>
                                            <p:tgtEl>
                                              <p:spTgt spid="10"/>
                                            </p:tgtEl>
                                            <p:attrNameLst>
                                              <p:attrName>ppt_x</p:attrName>
                                            </p:attrNameLst>
                                          </p:cBhvr>
                                          <p:tavLst>
                                            <p:tav tm="0">
                                              <p:val>
                                                <p:strVal val="#ppt_x"/>
                                              </p:val>
                                            </p:tav>
                                            <p:tav tm="100000">
                                              <p:val>
                                                <p:strVal val="#ppt_x"/>
                                              </p:val>
                                            </p:tav>
                                          </p:tavLst>
                                        </p:anim>
                                        <p:anim calcmode="lin" valueType="num">
                                          <p:cBhvr additive="base">
                                            <p:cTn id="48" dur="1250" fill="hold"/>
                                            <p:tgtEl>
                                              <p:spTgt spid="10"/>
                                            </p:tgtEl>
                                            <p:attrNameLst>
                                              <p:attrName>ppt_y</p:attrName>
                                            </p:attrNameLst>
                                          </p:cBhvr>
                                          <p:tavLst>
                                            <p:tav tm="0">
                                              <p:val>
                                                <p:strVal val="0-#ppt_h/2"/>
                                              </p:val>
                                            </p:tav>
                                            <p:tav tm="100000">
                                              <p:val>
                                                <p:strVal val="#ppt_y"/>
                                              </p:val>
                                            </p:tav>
                                          </p:tavLst>
                                        </p:anim>
                                      </p:childTnLst>
                                    </p:cTn>
                                  </p:par>
                                  <p:par>
                                    <p:cTn id="49" presetID="2" presetClass="entr" presetSubtype="2" fill="hold" nodeType="withEffect">
                                      <p:stCondLst>
                                        <p:cond delay="1025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1250" fill="hold"/>
                                            <p:tgtEl>
                                              <p:spTgt spid="11"/>
                                            </p:tgtEl>
                                            <p:attrNameLst>
                                              <p:attrName>ppt_x</p:attrName>
                                            </p:attrNameLst>
                                          </p:cBhvr>
                                          <p:tavLst>
                                            <p:tav tm="0">
                                              <p:val>
                                                <p:strVal val="1+#ppt_w/2"/>
                                              </p:val>
                                            </p:tav>
                                            <p:tav tm="100000">
                                              <p:val>
                                                <p:strVal val="#ppt_x"/>
                                              </p:val>
                                            </p:tav>
                                          </p:tavLst>
                                        </p:anim>
                                        <p:anim calcmode="lin" valueType="num">
                                          <p:cBhvr additive="base">
                                            <p:cTn id="52" dur="1250" fill="hold"/>
                                            <p:tgtEl>
                                              <p:spTgt spid="11"/>
                                            </p:tgtEl>
                                            <p:attrNameLst>
                                              <p:attrName>ppt_y</p:attrName>
                                            </p:attrNameLst>
                                          </p:cBhvr>
                                          <p:tavLst>
                                            <p:tav tm="0">
                                              <p:val>
                                                <p:strVal val="#ppt_y"/>
                                              </p:val>
                                            </p:tav>
                                            <p:tav tm="100000">
                                              <p:val>
                                                <p:strVal val="#ppt_y"/>
                                              </p:val>
                                            </p:tav>
                                          </p:tavLst>
                                        </p:anim>
                                      </p:childTnLst>
                                    </p:cTn>
                                  </p:par>
                                  <p:par>
                                    <p:cTn id="53" presetID="2" presetClass="entr" presetSubtype="4" fill="hold" nodeType="withEffect">
                                      <p:stCondLst>
                                        <p:cond delay="1225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1250" fill="hold"/>
                                            <p:tgtEl>
                                              <p:spTgt spid="13"/>
                                            </p:tgtEl>
                                            <p:attrNameLst>
                                              <p:attrName>ppt_x</p:attrName>
                                            </p:attrNameLst>
                                          </p:cBhvr>
                                          <p:tavLst>
                                            <p:tav tm="0">
                                              <p:val>
                                                <p:strVal val="#ppt_x"/>
                                              </p:val>
                                            </p:tav>
                                            <p:tav tm="100000">
                                              <p:val>
                                                <p:strVal val="#ppt_x"/>
                                              </p:val>
                                            </p:tav>
                                          </p:tavLst>
                                        </p:anim>
                                        <p:anim calcmode="lin" valueType="num">
                                          <p:cBhvr additive="base">
                                            <p:cTn id="56" dur="1250" fill="hold"/>
                                            <p:tgtEl>
                                              <p:spTgt spid="13"/>
                                            </p:tgtEl>
                                            <p:attrNameLst>
                                              <p:attrName>ppt_y</p:attrName>
                                            </p:attrNameLst>
                                          </p:cBhvr>
                                          <p:tavLst>
                                            <p:tav tm="0">
                                              <p:val>
                                                <p:strVal val="1+#ppt_h/2"/>
                                              </p:val>
                                            </p:tav>
                                            <p:tav tm="100000">
                                              <p:val>
                                                <p:strVal val="#ppt_y"/>
                                              </p:val>
                                            </p:tav>
                                          </p:tavLst>
                                        </p:anim>
                                      </p:childTnLst>
                                    </p:cTn>
                                  </p:par>
                                  <p:par>
                                    <p:cTn id="57" presetID="53" presetClass="entr" presetSubtype="16" fill="hold" nodeType="withEffect">
                                      <p:stCondLst>
                                        <p:cond delay="1350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par>
                                    <p:cTn id="62" presetID="53" presetClass="entr" presetSubtype="16" fill="hold" nodeType="withEffect">
                                      <p:stCondLst>
                                        <p:cond delay="14000"/>
                                      </p:stCondLst>
                                      <p:childTnLst>
                                        <p:set>
                                          <p:cBhvr>
                                            <p:cTn id="63" dur="1" fill="hold">
                                              <p:stCondLst>
                                                <p:cond delay="0"/>
                                              </p:stCondLst>
                                            </p:cTn>
                                            <p:tgtEl>
                                              <p:spTgt spid="52"/>
                                            </p:tgtEl>
                                            <p:attrNameLst>
                                              <p:attrName>style.visibility</p:attrName>
                                            </p:attrNameLst>
                                          </p:cBhvr>
                                          <p:to>
                                            <p:strVal val="visible"/>
                                          </p:to>
                                        </p:set>
                                        <p:anim calcmode="lin" valueType="num">
                                          <p:cBhvr>
                                            <p:cTn id="64" dur="500" fill="hold"/>
                                            <p:tgtEl>
                                              <p:spTgt spid="52"/>
                                            </p:tgtEl>
                                            <p:attrNameLst>
                                              <p:attrName>ppt_w</p:attrName>
                                            </p:attrNameLst>
                                          </p:cBhvr>
                                          <p:tavLst>
                                            <p:tav tm="0">
                                              <p:val>
                                                <p:fltVal val="0"/>
                                              </p:val>
                                            </p:tav>
                                            <p:tav tm="100000">
                                              <p:val>
                                                <p:strVal val="#ppt_w"/>
                                              </p:val>
                                            </p:tav>
                                          </p:tavLst>
                                        </p:anim>
                                        <p:anim calcmode="lin" valueType="num">
                                          <p:cBhvr>
                                            <p:cTn id="65" dur="500" fill="hold"/>
                                            <p:tgtEl>
                                              <p:spTgt spid="52"/>
                                            </p:tgtEl>
                                            <p:attrNameLst>
                                              <p:attrName>ppt_h</p:attrName>
                                            </p:attrNameLst>
                                          </p:cBhvr>
                                          <p:tavLst>
                                            <p:tav tm="0">
                                              <p:val>
                                                <p:fltVal val="0"/>
                                              </p:val>
                                            </p:tav>
                                            <p:tav tm="100000">
                                              <p:val>
                                                <p:strVal val="#ppt_h"/>
                                              </p:val>
                                            </p:tav>
                                          </p:tavLst>
                                        </p:anim>
                                        <p:animEffect transition="in" filter="fade">
                                          <p:cBhvr>
                                            <p:cTn id="66" dur="500"/>
                                            <p:tgtEl>
                                              <p:spTgt spid="52"/>
                                            </p:tgtEl>
                                          </p:cBhvr>
                                        </p:animEffect>
                                      </p:childTnLst>
                                    </p:cTn>
                                  </p:par>
                                  <p:par>
                                    <p:cTn id="67" presetID="8" presetClass="emph" presetSubtype="0" fill="hold" nodeType="withEffect">
                                      <p:stCondLst>
                                        <p:cond delay="14000"/>
                                      </p:stCondLst>
                                      <p:childTnLst>
                                        <p:animRot by="10800000">
                                          <p:cBhvr>
                                            <p:cTn id="68" dur="2000" fill="hold"/>
                                            <p:tgtEl>
                                              <p:spTgt spid="70"/>
                                            </p:tgtEl>
                                            <p:attrNameLst>
                                              <p:attrName>r</p:attrName>
                                            </p:attrNameLst>
                                          </p:cBhvr>
                                        </p:animRot>
                                      </p:childTnLst>
                                    </p:cTn>
                                  </p:par>
                                  <p:par>
                                    <p:cTn id="69" presetID="8" presetClass="emph" presetSubtype="0" fill="hold" nodeType="withEffect">
                                      <p:stCondLst>
                                        <p:cond delay="14500"/>
                                      </p:stCondLst>
                                      <p:childTnLst>
                                        <p:animRot by="5400000">
                                          <p:cBhvr>
                                            <p:cTn id="70" dur="1500" fill="hold"/>
                                            <p:tgtEl>
                                              <p:spTgt spid="5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29" name="任意多边形 28"/>
          <p:cNvSpPr/>
          <p:nvPr/>
        </p:nvSpPr>
        <p:spPr>
          <a:xfrm>
            <a:off x="0" y="6302328"/>
            <a:ext cx="12192000" cy="675249"/>
          </a:xfrm>
          <a:custGeom>
            <a:avLst/>
            <a:gdLst>
              <a:gd name="connsiteX0" fmla="*/ 1848026 w 12192000"/>
              <a:gd name="connsiteY0" fmla="*/ 1 h 1096647"/>
              <a:gd name="connsiteX1" fmla="*/ 3002111 w 12192000"/>
              <a:gd name="connsiteY1" fmla="*/ 237513 h 1096647"/>
              <a:gd name="connsiteX2" fmla="*/ 3047089 w 12192000"/>
              <a:gd name="connsiteY2" fmla="*/ 186452 h 1096647"/>
              <a:gd name="connsiteX3" fmla="*/ 3047089 w 12192000"/>
              <a:gd name="connsiteY3" fmla="*/ 186090 h 1096647"/>
              <a:gd name="connsiteX4" fmla="*/ 4571971 w 12192000"/>
              <a:gd name="connsiteY4" fmla="*/ 186090 h 1096647"/>
              <a:gd name="connsiteX5" fmla="*/ 6096853 w 12192000"/>
              <a:gd name="connsiteY5" fmla="*/ 186090 h 1096647"/>
              <a:gd name="connsiteX6" fmla="*/ 6096853 w 12192000"/>
              <a:gd name="connsiteY6" fmla="*/ 188511 h 1096647"/>
              <a:gd name="connsiteX7" fmla="*/ 6136844 w 12192000"/>
              <a:gd name="connsiteY7" fmla="*/ 142548 h 1096647"/>
              <a:gd name="connsiteX8" fmla="*/ 6428715 w 12192000"/>
              <a:gd name="connsiteY8" fmla="*/ 7236 h 1096647"/>
              <a:gd name="connsiteX9" fmla="*/ 7620030 w 12192000"/>
              <a:gd name="connsiteY9" fmla="*/ 190470 h 1096647"/>
              <a:gd name="connsiteX10" fmla="*/ 9097259 w 12192000"/>
              <a:gd name="connsiteY10" fmla="*/ 244568 h 1096647"/>
              <a:gd name="connsiteX11" fmla="*/ 9142236 w 12192000"/>
              <a:gd name="connsiteY11" fmla="*/ 193507 h 1096647"/>
              <a:gd name="connsiteX12" fmla="*/ 9142236 w 12192000"/>
              <a:gd name="connsiteY12" fmla="*/ 193146 h 1096647"/>
              <a:gd name="connsiteX13" fmla="*/ 10667118 w 12192000"/>
              <a:gd name="connsiteY13" fmla="*/ 193146 h 1096647"/>
              <a:gd name="connsiteX14" fmla="*/ 12192000 w 12192000"/>
              <a:gd name="connsiteY14" fmla="*/ 193146 h 1096647"/>
              <a:gd name="connsiteX15" fmla="*/ 12192000 w 12192000"/>
              <a:gd name="connsiteY15" fmla="*/ 1096647 h 1096647"/>
              <a:gd name="connsiteX16" fmla="*/ 0 w 12192000"/>
              <a:gd name="connsiteY16" fmla="*/ 1096647 h 1096647"/>
              <a:gd name="connsiteX17" fmla="*/ 0 w 12192000"/>
              <a:gd name="connsiteY17" fmla="*/ 183415 h 1096647"/>
              <a:gd name="connsiteX18" fmla="*/ 333568 w 12192000"/>
              <a:gd name="connsiteY18" fmla="*/ 181 h 1096647"/>
              <a:gd name="connsiteX19" fmla="*/ 1524882 w 12192000"/>
              <a:gd name="connsiteY19" fmla="*/ 183415 h 1096647"/>
              <a:gd name="connsiteX20" fmla="*/ 1848026 w 12192000"/>
              <a:gd name="connsiteY20" fmla="*/ 1 h 109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1096647">
                <a:moveTo>
                  <a:pt x="1848026" y="1"/>
                </a:moveTo>
                <a:cubicBezTo>
                  <a:pt x="2232722" y="981"/>
                  <a:pt x="2617417" y="631037"/>
                  <a:pt x="3002111" y="237513"/>
                </a:cubicBezTo>
                <a:lnTo>
                  <a:pt x="3047089" y="186452"/>
                </a:lnTo>
                <a:lnTo>
                  <a:pt x="3047089" y="186090"/>
                </a:lnTo>
                <a:cubicBezTo>
                  <a:pt x="3555383" y="-449278"/>
                  <a:pt x="4063678" y="821458"/>
                  <a:pt x="4571971" y="186090"/>
                </a:cubicBezTo>
                <a:cubicBezTo>
                  <a:pt x="5080265" y="-449278"/>
                  <a:pt x="5588560" y="821458"/>
                  <a:pt x="6096853" y="186090"/>
                </a:cubicBezTo>
                <a:lnTo>
                  <a:pt x="6096853" y="188511"/>
                </a:lnTo>
                <a:lnTo>
                  <a:pt x="6136844" y="142548"/>
                </a:lnTo>
                <a:cubicBezTo>
                  <a:pt x="6234135" y="40341"/>
                  <a:pt x="6331425" y="4148"/>
                  <a:pt x="6428715" y="7236"/>
                </a:cubicBezTo>
                <a:cubicBezTo>
                  <a:pt x="6825820" y="19839"/>
                  <a:pt x="7222925" y="686852"/>
                  <a:pt x="7620030" y="190470"/>
                </a:cubicBezTo>
                <a:cubicBezTo>
                  <a:pt x="8112439" y="-425043"/>
                  <a:pt x="8604849" y="748279"/>
                  <a:pt x="9097259" y="244568"/>
                </a:cubicBezTo>
                <a:lnTo>
                  <a:pt x="9142236" y="193507"/>
                </a:lnTo>
                <a:lnTo>
                  <a:pt x="9142236" y="193146"/>
                </a:lnTo>
                <a:cubicBezTo>
                  <a:pt x="9650530" y="-442223"/>
                  <a:pt x="10158824" y="828513"/>
                  <a:pt x="10667118" y="193146"/>
                </a:cubicBezTo>
                <a:cubicBezTo>
                  <a:pt x="11175412" y="-442223"/>
                  <a:pt x="11683706" y="828513"/>
                  <a:pt x="12192000" y="193146"/>
                </a:cubicBezTo>
                <a:lnTo>
                  <a:pt x="12192000" y="1096647"/>
                </a:lnTo>
                <a:lnTo>
                  <a:pt x="0" y="1096647"/>
                </a:lnTo>
                <a:lnTo>
                  <a:pt x="0" y="183415"/>
                </a:lnTo>
                <a:cubicBezTo>
                  <a:pt x="111190" y="44428"/>
                  <a:pt x="222379" y="-3349"/>
                  <a:pt x="333568" y="181"/>
                </a:cubicBezTo>
                <a:cubicBezTo>
                  <a:pt x="730673" y="12784"/>
                  <a:pt x="1127777" y="679796"/>
                  <a:pt x="1524882" y="183415"/>
                </a:cubicBezTo>
                <a:cubicBezTo>
                  <a:pt x="1632597" y="48772"/>
                  <a:pt x="1740311" y="-274"/>
                  <a:pt x="1848026" y="1"/>
                </a:cubicBezTo>
                <a:close/>
              </a:path>
            </a:pathLst>
          </a:custGeom>
          <a:solidFill>
            <a:srgbClr val="68F2F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30" name="任意多边形 29"/>
          <p:cNvSpPr/>
          <p:nvPr/>
        </p:nvSpPr>
        <p:spPr>
          <a:xfrm flipH="1">
            <a:off x="0" y="6355555"/>
            <a:ext cx="12192000" cy="626013"/>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1CD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pic>
        <p:nvPicPr>
          <p:cNvPr id="28" name="图片 27"/>
          <p:cNvPicPr>
            <a:picLocks noChangeAspect="1"/>
          </p:cNvPicPr>
          <p:nvPr/>
        </p:nvPicPr>
        <p:blipFill rotWithShape="1">
          <a:blip r:embed="rId3" cstate="print">
            <a:extLst>
              <a:ext uri="{28A0092B-C50C-407E-A947-70E740481C1C}">
                <a14:useLocalDpi xmlns:a14="http://schemas.microsoft.com/office/drawing/2010/main" val="0"/>
              </a:ext>
            </a:extLst>
          </a:blip>
          <a:srcRect t="38159" b="42760"/>
          <a:stretch/>
        </p:blipFill>
        <p:spPr>
          <a:xfrm flipH="1">
            <a:off x="1927653" y="679623"/>
            <a:ext cx="5641661" cy="605481"/>
          </a:xfrm>
          <a:prstGeom prst="rect">
            <a:avLst/>
          </a:prstGeom>
        </p:spPr>
      </p:pic>
      <p:sp>
        <p:nvSpPr>
          <p:cNvPr id="6" name="圆角矩形 5"/>
          <p:cNvSpPr/>
          <p:nvPr/>
        </p:nvSpPr>
        <p:spPr>
          <a:xfrm>
            <a:off x="1126416" y="1270169"/>
            <a:ext cx="6250567" cy="4523875"/>
          </a:xfrm>
          <a:prstGeom prst="roundRect">
            <a:avLst>
              <a:gd name="adj" fmla="val 732"/>
            </a:avLst>
          </a:prstGeom>
          <a:solidFill>
            <a:schemeClr val="bg1">
              <a:alpha val="35000"/>
            </a:schemeClr>
          </a:solidFill>
          <a:ln w="127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2" name="TextBox 3"/>
          <p:cNvSpPr txBox="1"/>
          <p:nvPr/>
        </p:nvSpPr>
        <p:spPr>
          <a:xfrm>
            <a:off x="1743946" y="2793709"/>
            <a:ext cx="5286055" cy="2308322"/>
          </a:xfrm>
          <a:prstGeom prst="rect">
            <a:avLst/>
          </a:prstGeom>
          <a:noFill/>
        </p:spPr>
        <p:txBody>
          <a:bodyPr wrap="square" lIns="91438" tIns="45719" rIns="91438" bIns="45719" rtlCol="0">
            <a:spAutoFit/>
          </a:bodyPr>
          <a:lstStyle/>
          <a:p>
            <a:r>
              <a:rPr lang="en-US" sz="3600">
                <a:solidFill>
                  <a:srgbClr val="FFFF00"/>
                </a:solidFill>
                <a:latin typeface="Times New Roman" panose="02020603050405020304" pitchFamily="18" charset="0"/>
                <a:cs typeface="Times New Roman" panose="02020603050405020304" pitchFamily="18" charset="0"/>
              </a:rPr>
              <a:t>Tìm hiểu thêm về tiểu sử, niên biểu cũng như sự nghiệp cách mạng của </a:t>
            </a:r>
          </a:p>
          <a:p>
            <a:r>
              <a:rPr lang="en-US" sz="3600">
                <a:solidFill>
                  <a:srgbClr val="FFFF00"/>
                </a:solidFill>
                <a:latin typeface="Times New Roman" panose="02020603050405020304" pitchFamily="18" charset="0"/>
                <a:cs typeface="Times New Roman" panose="02020603050405020304" pitchFamily="18" charset="0"/>
              </a:rPr>
              <a:t>lãnh tụ Hồ Chí Minh.</a:t>
            </a: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2325" y="477641"/>
            <a:ext cx="2996975" cy="1683919"/>
          </a:xfrm>
          <a:prstGeom prst="rect">
            <a:avLst/>
          </a:prstGeom>
          <a:ln>
            <a:solidFill>
              <a:schemeClr val="bg1"/>
            </a:solidFill>
          </a:ln>
        </p:spPr>
      </p:pic>
      <p:sp>
        <p:nvSpPr>
          <p:cNvPr id="4" name="TextBox 2"/>
          <p:cNvSpPr txBox="1"/>
          <p:nvPr/>
        </p:nvSpPr>
        <p:spPr>
          <a:xfrm>
            <a:off x="2910831" y="1941493"/>
            <a:ext cx="3651334" cy="646329"/>
          </a:xfrm>
          <a:prstGeom prst="rect">
            <a:avLst/>
          </a:prstGeom>
        </p:spPr>
        <p:style>
          <a:lnRef idx="2">
            <a:schemeClr val="accent5"/>
          </a:lnRef>
          <a:fillRef idx="1">
            <a:schemeClr val="lt1"/>
          </a:fillRef>
          <a:effectRef idx="0">
            <a:schemeClr val="accent5"/>
          </a:effectRef>
          <a:fontRef idx="minor">
            <a:schemeClr val="dk1"/>
          </a:fontRef>
        </p:style>
        <p:txBody>
          <a:bodyPr wrap="square" lIns="91438" tIns="45719" rIns="91438" bIns="45719" rtlCol="0">
            <a:spAutoFit/>
          </a:bodyPr>
          <a:lstStyle/>
          <a:p>
            <a:pPr algn="ctr"/>
            <a:r>
              <a:rPr lang="en-US" altLang="zh-CN" sz="3600" b="1">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VẬN DỤNG</a:t>
            </a:r>
            <a:endParaRPr lang="zh-CN" altLang="en-US" sz="36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71228" y="2453427"/>
            <a:ext cx="2159525" cy="2007363"/>
          </a:xfrm>
          <a:prstGeom prst="rect">
            <a:avLst/>
          </a:prstGeom>
          <a:ln>
            <a:solidFill>
              <a:schemeClr val="bg1"/>
            </a:solidFill>
          </a:ln>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40079" y="4606718"/>
            <a:ext cx="3055450" cy="2016505"/>
          </a:xfrm>
          <a:prstGeom prst="rect">
            <a:avLst/>
          </a:prstGeom>
          <a:ln>
            <a:solidFill>
              <a:schemeClr val="bg1"/>
            </a:solidFill>
          </a:ln>
        </p:spPr>
      </p:pic>
      <p:grpSp>
        <p:nvGrpSpPr>
          <p:cNvPr id="12" name="组合 11"/>
          <p:cNvGrpSpPr/>
          <p:nvPr/>
        </p:nvGrpSpPr>
        <p:grpSpPr>
          <a:xfrm>
            <a:off x="614074" y="359083"/>
            <a:ext cx="1284559" cy="1284559"/>
            <a:chOff x="2132930" y="1035327"/>
            <a:chExt cx="1307248" cy="1307248"/>
          </a:xfrm>
        </p:grpSpPr>
        <p:grpSp>
          <p:nvGrpSpPr>
            <p:cNvPr id="13" name="组合 12"/>
            <p:cNvGrpSpPr/>
            <p:nvPr/>
          </p:nvGrpSpPr>
          <p:grpSpPr>
            <a:xfrm rot="20755360">
              <a:off x="2132930" y="1035327"/>
              <a:ext cx="1307248" cy="1307248"/>
              <a:chOff x="5153025" y="4019551"/>
              <a:chExt cx="1866899" cy="1866899"/>
            </a:xfrm>
          </p:grpSpPr>
          <p:sp>
            <p:nvSpPr>
              <p:cNvPr id="15" name="椭圆 14"/>
              <p:cNvSpPr/>
              <p:nvPr/>
            </p:nvSpPr>
            <p:spPr>
              <a:xfrm>
                <a:off x="5566468" y="4396051"/>
                <a:ext cx="1047657" cy="1047657"/>
              </a:xfrm>
              <a:prstGeom prst="ellipse">
                <a:avLst/>
              </a:prstGeom>
              <a:solidFill>
                <a:srgbClr val="FFC000"/>
              </a:solidFill>
              <a:ln w="22225">
                <a:solidFill>
                  <a:srgbClr val="FFC000"/>
                </a:solidFill>
              </a:ln>
              <a:effectLst>
                <a:innerShdw blurRad="241300" dist="76200">
                  <a:srgbClr val="FFFF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6050915" y="4019551"/>
                <a:ext cx="71120" cy="1866899"/>
                <a:chOff x="6072187" y="3914775"/>
                <a:chExt cx="0" cy="2143125"/>
              </a:xfrm>
            </p:grpSpPr>
            <p:cxnSp>
              <p:nvCxnSpPr>
                <p:cNvPr id="26" name="直接连接符 25"/>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rot="16200000">
                <a:off x="6050915" y="4019551"/>
                <a:ext cx="71120" cy="1866899"/>
                <a:chOff x="6072187" y="3914775"/>
                <a:chExt cx="0" cy="2143125"/>
              </a:xfrm>
            </p:grpSpPr>
            <p:cxnSp>
              <p:nvCxnSpPr>
                <p:cNvPr id="24" name="直接连接符 23"/>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rot="2700000">
                <a:off x="6050915" y="4019551"/>
                <a:ext cx="71120" cy="1866899"/>
                <a:chOff x="6072187" y="3914775"/>
                <a:chExt cx="0" cy="2143125"/>
              </a:xfrm>
            </p:grpSpPr>
            <p:cxnSp>
              <p:nvCxnSpPr>
                <p:cNvPr id="22" name="直接连接符 21"/>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rot="18900000" flipH="1">
                <a:off x="6050915" y="4019551"/>
                <a:ext cx="71120" cy="1866899"/>
                <a:chOff x="6072187" y="3914775"/>
                <a:chExt cx="0" cy="2143125"/>
              </a:xfrm>
            </p:grpSpPr>
            <p:cxnSp>
              <p:nvCxnSpPr>
                <p:cNvPr id="20" name="直接连接符 19"/>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sp>
          <p:nvSpPr>
            <p:cNvPr id="14" name="弧形 13"/>
            <p:cNvSpPr/>
            <p:nvPr/>
          </p:nvSpPr>
          <p:spPr>
            <a:xfrm>
              <a:off x="2477044" y="1366932"/>
              <a:ext cx="594214" cy="594214"/>
            </a:xfrm>
            <a:prstGeom prst="arc">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9" name="组合 8"/>
          <p:cNvGrpSpPr/>
          <p:nvPr/>
        </p:nvGrpSpPr>
        <p:grpSpPr>
          <a:xfrm flipH="1">
            <a:off x="661789" y="705553"/>
            <a:ext cx="2279120" cy="1429457"/>
            <a:chOff x="594424" y="1153191"/>
            <a:chExt cx="2605976" cy="1634460"/>
          </a:xfrm>
        </p:grpSpPr>
        <p:sp>
          <p:nvSpPr>
            <p:cNvPr id="10" name="任意多边形 9"/>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01600" dir="3600000">
                <a:srgbClr val="19B4C9">
                  <a:alpha val="5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189553440"/>
      </p:ext>
    </p:extLst>
  </p:cSld>
  <p:clrMapOvr>
    <a:masterClrMapping/>
  </p:clrMapOvr>
  <p:transition advTm="100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150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1000" fill="hold"/>
                                            <p:tgtEl>
                                              <p:spTgt spid="3"/>
                                            </p:tgtEl>
                                            <p:attrNameLst>
                                              <p:attrName>ppt_x</p:attrName>
                                            </p:attrNameLst>
                                          </p:cBhvr>
                                          <p:tavLst>
                                            <p:tav tm="0">
                                              <p:val>
                                                <p:strVal val="#ppt_x"/>
                                              </p:val>
                                            </p:tav>
                                            <p:tav tm="100000">
                                              <p:val>
                                                <p:strVal val="#ppt_x"/>
                                              </p:val>
                                            </p:tav>
                                          </p:tavLst>
                                        </p:anim>
                                        <p:anim calcmode="lin" valueType="num">
                                          <p:cBhvr additive="base">
                                            <p:cTn id="18" dur="10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200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000" fill="hold"/>
                                            <p:tgtEl>
                                              <p:spTgt spid="7"/>
                                            </p:tgtEl>
                                            <p:attrNameLst>
                                              <p:attrName>ppt_x</p:attrName>
                                            </p:attrNameLst>
                                          </p:cBhvr>
                                          <p:tavLst>
                                            <p:tav tm="0">
                                              <p:val>
                                                <p:strVal val="#ppt_x"/>
                                              </p:val>
                                            </p:tav>
                                            <p:tav tm="100000">
                                              <p:val>
                                                <p:strVal val="#ppt_x"/>
                                              </p:val>
                                            </p:tav>
                                          </p:tavLst>
                                        </p:anim>
                                        <p:anim calcmode="lin" valueType="num">
                                          <p:cBhvr additive="base">
                                            <p:cTn id="22" dur="10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250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000" fill="hold"/>
                                            <p:tgtEl>
                                              <p:spTgt spid="8"/>
                                            </p:tgtEl>
                                            <p:attrNameLst>
                                              <p:attrName>ppt_x</p:attrName>
                                            </p:attrNameLst>
                                          </p:cBhvr>
                                          <p:tavLst>
                                            <p:tav tm="0">
                                              <p:val>
                                                <p:strVal val="#ppt_x"/>
                                              </p:val>
                                            </p:tav>
                                            <p:tav tm="100000">
                                              <p:val>
                                                <p:strVal val="#ppt_x"/>
                                              </p:val>
                                            </p:tav>
                                          </p:tavLst>
                                        </p:anim>
                                        <p:anim calcmode="lin" valueType="num">
                                          <p:cBhvr additive="base">
                                            <p:cTn id="26" dur="1000" fill="hold"/>
                                            <p:tgtEl>
                                              <p:spTgt spid="8"/>
                                            </p:tgtEl>
                                            <p:attrNameLst>
                                              <p:attrName>ppt_y</p:attrName>
                                            </p:attrNameLst>
                                          </p:cBhvr>
                                          <p:tavLst>
                                            <p:tav tm="0">
                                              <p:val>
                                                <p:strVal val="1+#ppt_h/2"/>
                                              </p:val>
                                            </p:tav>
                                            <p:tav tm="100000">
                                              <p:val>
                                                <p:strVal val="#ppt_y"/>
                                              </p:val>
                                            </p:tav>
                                          </p:tavLst>
                                        </p:anim>
                                      </p:childTnLst>
                                    </p:cTn>
                                  </p:par>
                                  <p:par>
                                    <p:cTn id="27" presetID="47" presetClass="entr" presetSubtype="0" fill="hold" grpId="0" nodeType="withEffect">
                                      <p:stCondLst>
                                        <p:cond delay="325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par>
                                    <p:cTn id="32" presetID="2" presetClass="entr" presetSubtype="1" fill="hold" nodeType="withEffect" p14:presetBounceEnd="50000">
                                      <p:stCondLst>
                                        <p:cond delay="4250"/>
                                      </p:stCondLst>
                                      <p:childTnLst>
                                        <p:set>
                                          <p:cBhvr>
                                            <p:cTn id="33" dur="1" fill="hold">
                                              <p:stCondLst>
                                                <p:cond delay="0"/>
                                              </p:stCondLst>
                                            </p:cTn>
                                            <p:tgtEl>
                                              <p:spTgt spid="9"/>
                                            </p:tgtEl>
                                            <p:attrNameLst>
                                              <p:attrName>style.visibility</p:attrName>
                                            </p:attrNameLst>
                                          </p:cBhvr>
                                          <p:to>
                                            <p:strVal val="visible"/>
                                          </p:to>
                                        </p:set>
                                        <p:anim calcmode="lin" valueType="num" p14:bounceEnd="50000">
                                          <p:cBhvr additive="base">
                                            <p:cTn id="34" dur="125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35" dur="1250" fill="hold"/>
                                            <p:tgtEl>
                                              <p:spTgt spid="9"/>
                                            </p:tgtEl>
                                            <p:attrNameLst>
                                              <p:attrName>ppt_y</p:attrName>
                                            </p:attrNameLst>
                                          </p:cBhvr>
                                          <p:tavLst>
                                            <p:tav tm="0">
                                              <p:val>
                                                <p:strVal val="0-#ppt_h/2"/>
                                              </p:val>
                                            </p:tav>
                                            <p:tav tm="100000">
                                              <p:val>
                                                <p:strVal val="#ppt_y"/>
                                              </p:val>
                                            </p:tav>
                                          </p:tavLst>
                                        </p:anim>
                                      </p:childTnLst>
                                    </p:cTn>
                                  </p:par>
                                  <p:par>
                                    <p:cTn id="36" presetID="10" presetClass="entr" presetSubtype="0" fill="hold" nodeType="withEffect">
                                      <p:stCondLst>
                                        <p:cond delay="500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8" presetClass="emph" presetSubtype="0" fill="hold" nodeType="withEffect">
                                      <p:stCondLst>
                                        <p:cond delay="5500"/>
                                      </p:stCondLst>
                                      <p:childTnLst>
                                        <p:animRot by="5400000">
                                          <p:cBhvr>
                                            <p:cTn id="40" dur="5000" fill="hold"/>
                                            <p:tgtEl>
                                              <p:spTgt spid="12"/>
                                            </p:tgtEl>
                                            <p:attrNameLst>
                                              <p:attrName>r</p:attrName>
                                            </p:attrNameLst>
                                          </p:cBhvr>
                                        </p:animRot>
                                      </p:childTnLst>
                                    </p:cTn>
                                  </p:par>
                                  <p:par>
                                    <p:cTn id="41" presetID="42" presetClass="entr" presetSubtype="0" fill="hold" nodeType="withEffect">
                                      <p:stCondLst>
                                        <p:cond delay="550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1000"/>
                                            <p:tgtEl>
                                              <p:spTgt spid="28"/>
                                            </p:tgtEl>
                                          </p:cBhvr>
                                        </p:animEffect>
                                        <p:anim calcmode="lin" valueType="num">
                                          <p:cBhvr>
                                            <p:cTn id="44" dur="1000" fill="hold"/>
                                            <p:tgtEl>
                                              <p:spTgt spid="28"/>
                                            </p:tgtEl>
                                            <p:attrNameLst>
                                              <p:attrName>ppt_x</p:attrName>
                                            </p:attrNameLst>
                                          </p:cBhvr>
                                          <p:tavLst>
                                            <p:tav tm="0">
                                              <p:val>
                                                <p:strVal val="#ppt_x"/>
                                              </p:val>
                                            </p:tav>
                                            <p:tav tm="100000">
                                              <p:val>
                                                <p:strVal val="#ppt_x"/>
                                              </p:val>
                                            </p:tav>
                                          </p:tavLst>
                                        </p:anim>
                                        <p:anim calcmode="lin" valueType="num">
                                          <p:cBhvr>
                                            <p:cTn id="45" dur="1000" fill="hold"/>
                                            <p:tgtEl>
                                              <p:spTgt spid="2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650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1000"/>
                                            <p:tgtEl>
                                              <p:spTgt spid="4"/>
                                            </p:tgtEl>
                                          </p:cBhvr>
                                        </p:animEffect>
                                        <p:anim calcmode="lin" valueType="num">
                                          <p:cBhvr>
                                            <p:cTn id="49" dur="1000" fill="hold"/>
                                            <p:tgtEl>
                                              <p:spTgt spid="4"/>
                                            </p:tgtEl>
                                            <p:attrNameLst>
                                              <p:attrName>ppt_x</p:attrName>
                                            </p:attrNameLst>
                                          </p:cBhvr>
                                          <p:tavLst>
                                            <p:tav tm="0">
                                              <p:val>
                                                <p:strVal val="#ppt_x"/>
                                              </p:val>
                                            </p:tav>
                                            <p:tav tm="100000">
                                              <p:val>
                                                <p:strVal val="#ppt_x"/>
                                              </p:val>
                                            </p:tav>
                                          </p:tavLst>
                                        </p:anim>
                                        <p:anim calcmode="lin" valueType="num">
                                          <p:cBhvr>
                                            <p:cTn id="50" dur="1000" fill="hold"/>
                                            <p:tgtEl>
                                              <p:spTgt spid="4"/>
                                            </p:tgtEl>
                                            <p:attrNameLst>
                                              <p:attrName>ppt_y</p:attrName>
                                            </p:attrNameLst>
                                          </p:cBhvr>
                                          <p:tavLst>
                                            <p:tav tm="0">
                                              <p:val>
                                                <p:strVal val="#ppt_y+.1"/>
                                              </p:val>
                                            </p:tav>
                                            <p:tav tm="100000">
                                              <p:val>
                                                <p:strVal val="#ppt_y"/>
                                              </p:val>
                                            </p:tav>
                                          </p:tavLst>
                                        </p:anim>
                                      </p:childTnLst>
                                    </p:cTn>
                                  </p:par>
                                  <p:par>
                                    <p:cTn id="51" presetID="22" presetClass="entr" presetSubtype="1" fill="hold" grpId="0" nodeType="withEffect">
                                      <p:stCondLst>
                                        <p:cond delay="7500"/>
                                      </p:stCondLst>
                                      <p:childTnLst>
                                        <p:set>
                                          <p:cBhvr>
                                            <p:cTn id="52" dur="1" fill="hold">
                                              <p:stCondLst>
                                                <p:cond delay="0"/>
                                              </p:stCondLst>
                                            </p:cTn>
                                            <p:tgtEl>
                                              <p:spTgt spid="2"/>
                                            </p:tgtEl>
                                            <p:attrNameLst>
                                              <p:attrName>style.visibility</p:attrName>
                                            </p:attrNameLst>
                                          </p:cBhvr>
                                          <p:to>
                                            <p:strVal val="visible"/>
                                          </p:to>
                                        </p:set>
                                        <p:animEffect transition="in" filter="wipe(up)">
                                          <p:cBhvr>
                                            <p:cTn id="53" dur="2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6" grpId="0" animBg="1"/>
          <p:bldP spid="2" grpId="0"/>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150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1000" fill="hold"/>
                                            <p:tgtEl>
                                              <p:spTgt spid="3"/>
                                            </p:tgtEl>
                                            <p:attrNameLst>
                                              <p:attrName>ppt_x</p:attrName>
                                            </p:attrNameLst>
                                          </p:cBhvr>
                                          <p:tavLst>
                                            <p:tav tm="0">
                                              <p:val>
                                                <p:strVal val="#ppt_x"/>
                                              </p:val>
                                            </p:tav>
                                            <p:tav tm="100000">
                                              <p:val>
                                                <p:strVal val="#ppt_x"/>
                                              </p:val>
                                            </p:tav>
                                          </p:tavLst>
                                        </p:anim>
                                        <p:anim calcmode="lin" valueType="num">
                                          <p:cBhvr additive="base">
                                            <p:cTn id="18" dur="10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200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000" fill="hold"/>
                                            <p:tgtEl>
                                              <p:spTgt spid="7"/>
                                            </p:tgtEl>
                                            <p:attrNameLst>
                                              <p:attrName>ppt_x</p:attrName>
                                            </p:attrNameLst>
                                          </p:cBhvr>
                                          <p:tavLst>
                                            <p:tav tm="0">
                                              <p:val>
                                                <p:strVal val="#ppt_x"/>
                                              </p:val>
                                            </p:tav>
                                            <p:tav tm="100000">
                                              <p:val>
                                                <p:strVal val="#ppt_x"/>
                                              </p:val>
                                            </p:tav>
                                          </p:tavLst>
                                        </p:anim>
                                        <p:anim calcmode="lin" valueType="num">
                                          <p:cBhvr additive="base">
                                            <p:cTn id="22" dur="10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250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000" fill="hold"/>
                                            <p:tgtEl>
                                              <p:spTgt spid="8"/>
                                            </p:tgtEl>
                                            <p:attrNameLst>
                                              <p:attrName>ppt_x</p:attrName>
                                            </p:attrNameLst>
                                          </p:cBhvr>
                                          <p:tavLst>
                                            <p:tav tm="0">
                                              <p:val>
                                                <p:strVal val="#ppt_x"/>
                                              </p:val>
                                            </p:tav>
                                            <p:tav tm="100000">
                                              <p:val>
                                                <p:strVal val="#ppt_x"/>
                                              </p:val>
                                            </p:tav>
                                          </p:tavLst>
                                        </p:anim>
                                        <p:anim calcmode="lin" valueType="num">
                                          <p:cBhvr additive="base">
                                            <p:cTn id="26" dur="1000" fill="hold"/>
                                            <p:tgtEl>
                                              <p:spTgt spid="8"/>
                                            </p:tgtEl>
                                            <p:attrNameLst>
                                              <p:attrName>ppt_y</p:attrName>
                                            </p:attrNameLst>
                                          </p:cBhvr>
                                          <p:tavLst>
                                            <p:tav tm="0">
                                              <p:val>
                                                <p:strVal val="1+#ppt_h/2"/>
                                              </p:val>
                                            </p:tav>
                                            <p:tav tm="100000">
                                              <p:val>
                                                <p:strVal val="#ppt_y"/>
                                              </p:val>
                                            </p:tav>
                                          </p:tavLst>
                                        </p:anim>
                                      </p:childTnLst>
                                    </p:cTn>
                                  </p:par>
                                  <p:par>
                                    <p:cTn id="27" presetID="47" presetClass="entr" presetSubtype="0" fill="hold" grpId="0" nodeType="withEffect">
                                      <p:stCondLst>
                                        <p:cond delay="325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par>
                                    <p:cTn id="32" presetID="2" presetClass="entr" presetSubtype="1" fill="hold" nodeType="withEffect">
                                      <p:stCondLst>
                                        <p:cond delay="425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1250" fill="hold"/>
                                            <p:tgtEl>
                                              <p:spTgt spid="9"/>
                                            </p:tgtEl>
                                            <p:attrNameLst>
                                              <p:attrName>ppt_x</p:attrName>
                                            </p:attrNameLst>
                                          </p:cBhvr>
                                          <p:tavLst>
                                            <p:tav tm="0">
                                              <p:val>
                                                <p:strVal val="#ppt_x"/>
                                              </p:val>
                                            </p:tav>
                                            <p:tav tm="100000">
                                              <p:val>
                                                <p:strVal val="#ppt_x"/>
                                              </p:val>
                                            </p:tav>
                                          </p:tavLst>
                                        </p:anim>
                                        <p:anim calcmode="lin" valueType="num">
                                          <p:cBhvr additive="base">
                                            <p:cTn id="35" dur="1250" fill="hold"/>
                                            <p:tgtEl>
                                              <p:spTgt spid="9"/>
                                            </p:tgtEl>
                                            <p:attrNameLst>
                                              <p:attrName>ppt_y</p:attrName>
                                            </p:attrNameLst>
                                          </p:cBhvr>
                                          <p:tavLst>
                                            <p:tav tm="0">
                                              <p:val>
                                                <p:strVal val="0-#ppt_h/2"/>
                                              </p:val>
                                            </p:tav>
                                            <p:tav tm="100000">
                                              <p:val>
                                                <p:strVal val="#ppt_y"/>
                                              </p:val>
                                            </p:tav>
                                          </p:tavLst>
                                        </p:anim>
                                      </p:childTnLst>
                                    </p:cTn>
                                  </p:par>
                                  <p:par>
                                    <p:cTn id="36" presetID="10" presetClass="entr" presetSubtype="0" fill="hold" nodeType="withEffect">
                                      <p:stCondLst>
                                        <p:cond delay="500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8" presetClass="emph" presetSubtype="0" fill="hold" nodeType="withEffect">
                                      <p:stCondLst>
                                        <p:cond delay="5500"/>
                                      </p:stCondLst>
                                      <p:childTnLst>
                                        <p:animRot by="5400000">
                                          <p:cBhvr>
                                            <p:cTn id="40" dur="5000" fill="hold"/>
                                            <p:tgtEl>
                                              <p:spTgt spid="12"/>
                                            </p:tgtEl>
                                            <p:attrNameLst>
                                              <p:attrName>r</p:attrName>
                                            </p:attrNameLst>
                                          </p:cBhvr>
                                        </p:animRot>
                                      </p:childTnLst>
                                    </p:cTn>
                                  </p:par>
                                  <p:par>
                                    <p:cTn id="41" presetID="42" presetClass="entr" presetSubtype="0" fill="hold" nodeType="withEffect">
                                      <p:stCondLst>
                                        <p:cond delay="550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1000"/>
                                            <p:tgtEl>
                                              <p:spTgt spid="28"/>
                                            </p:tgtEl>
                                          </p:cBhvr>
                                        </p:animEffect>
                                        <p:anim calcmode="lin" valueType="num">
                                          <p:cBhvr>
                                            <p:cTn id="44" dur="1000" fill="hold"/>
                                            <p:tgtEl>
                                              <p:spTgt spid="28"/>
                                            </p:tgtEl>
                                            <p:attrNameLst>
                                              <p:attrName>ppt_x</p:attrName>
                                            </p:attrNameLst>
                                          </p:cBhvr>
                                          <p:tavLst>
                                            <p:tav tm="0">
                                              <p:val>
                                                <p:strVal val="#ppt_x"/>
                                              </p:val>
                                            </p:tav>
                                            <p:tav tm="100000">
                                              <p:val>
                                                <p:strVal val="#ppt_x"/>
                                              </p:val>
                                            </p:tav>
                                          </p:tavLst>
                                        </p:anim>
                                        <p:anim calcmode="lin" valueType="num">
                                          <p:cBhvr>
                                            <p:cTn id="45" dur="1000" fill="hold"/>
                                            <p:tgtEl>
                                              <p:spTgt spid="2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650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1000"/>
                                            <p:tgtEl>
                                              <p:spTgt spid="4"/>
                                            </p:tgtEl>
                                          </p:cBhvr>
                                        </p:animEffect>
                                        <p:anim calcmode="lin" valueType="num">
                                          <p:cBhvr>
                                            <p:cTn id="49" dur="1000" fill="hold"/>
                                            <p:tgtEl>
                                              <p:spTgt spid="4"/>
                                            </p:tgtEl>
                                            <p:attrNameLst>
                                              <p:attrName>ppt_x</p:attrName>
                                            </p:attrNameLst>
                                          </p:cBhvr>
                                          <p:tavLst>
                                            <p:tav tm="0">
                                              <p:val>
                                                <p:strVal val="#ppt_x"/>
                                              </p:val>
                                            </p:tav>
                                            <p:tav tm="100000">
                                              <p:val>
                                                <p:strVal val="#ppt_x"/>
                                              </p:val>
                                            </p:tav>
                                          </p:tavLst>
                                        </p:anim>
                                        <p:anim calcmode="lin" valueType="num">
                                          <p:cBhvr>
                                            <p:cTn id="50" dur="1000" fill="hold"/>
                                            <p:tgtEl>
                                              <p:spTgt spid="4"/>
                                            </p:tgtEl>
                                            <p:attrNameLst>
                                              <p:attrName>ppt_y</p:attrName>
                                            </p:attrNameLst>
                                          </p:cBhvr>
                                          <p:tavLst>
                                            <p:tav tm="0">
                                              <p:val>
                                                <p:strVal val="#ppt_y+.1"/>
                                              </p:val>
                                            </p:tav>
                                            <p:tav tm="100000">
                                              <p:val>
                                                <p:strVal val="#ppt_y"/>
                                              </p:val>
                                            </p:tav>
                                          </p:tavLst>
                                        </p:anim>
                                      </p:childTnLst>
                                    </p:cTn>
                                  </p:par>
                                  <p:par>
                                    <p:cTn id="51" presetID="22" presetClass="entr" presetSubtype="1" fill="hold" grpId="0" nodeType="withEffect">
                                      <p:stCondLst>
                                        <p:cond delay="7500"/>
                                      </p:stCondLst>
                                      <p:childTnLst>
                                        <p:set>
                                          <p:cBhvr>
                                            <p:cTn id="52" dur="1" fill="hold">
                                              <p:stCondLst>
                                                <p:cond delay="0"/>
                                              </p:stCondLst>
                                            </p:cTn>
                                            <p:tgtEl>
                                              <p:spTgt spid="2"/>
                                            </p:tgtEl>
                                            <p:attrNameLst>
                                              <p:attrName>style.visibility</p:attrName>
                                            </p:attrNameLst>
                                          </p:cBhvr>
                                          <p:to>
                                            <p:strVal val="visible"/>
                                          </p:to>
                                        </p:set>
                                        <p:animEffect transition="in" filter="wipe(up)">
                                          <p:cBhvr>
                                            <p:cTn id="53" dur="2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6" grpId="0" animBg="1"/>
          <p:bldP spid="2" grpId="0"/>
          <p:bldP spid="4" grpId="0" animBg="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52400"/>
            <a:ext cx="12192000" cy="70104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grpSp>
        <p:nvGrpSpPr>
          <p:cNvPr id="87" name="组合 86"/>
          <p:cNvGrpSpPr/>
          <p:nvPr/>
        </p:nvGrpSpPr>
        <p:grpSpPr>
          <a:xfrm rot="19781084">
            <a:off x="7110811" y="3657732"/>
            <a:ext cx="6400536" cy="6400536"/>
            <a:chOff x="2926928" y="1662109"/>
            <a:chExt cx="7213504" cy="7213504"/>
          </a:xfrm>
        </p:grpSpPr>
        <p:sp>
          <p:nvSpPr>
            <p:cNvPr id="88" name="弧形 87"/>
            <p:cNvSpPr/>
            <p:nvPr/>
          </p:nvSpPr>
          <p:spPr>
            <a:xfrm>
              <a:off x="3704970" y="2049511"/>
              <a:ext cx="5852160" cy="5852160"/>
            </a:xfrm>
            <a:prstGeom prst="arc">
              <a:avLst>
                <a:gd name="adj1" fmla="val 12896403"/>
                <a:gd name="adj2" fmla="val 10133"/>
              </a:avLst>
            </a:prstGeom>
            <a:ln w="25400">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9" name="弧形 88"/>
            <p:cNvSpPr/>
            <p:nvPr/>
          </p:nvSpPr>
          <p:spPr>
            <a:xfrm>
              <a:off x="3513852" y="1955556"/>
              <a:ext cx="6197699" cy="6197699"/>
            </a:xfrm>
            <a:prstGeom prst="arc">
              <a:avLst>
                <a:gd name="adj1" fmla="val 12978761"/>
                <a:gd name="adj2" fmla="val 20767141"/>
              </a:avLst>
            </a:prstGeom>
            <a:ln w="25400">
              <a:solidFill>
                <a:srgbClr val="AEE34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0" name="弧形 89"/>
            <p:cNvSpPr/>
            <p:nvPr/>
          </p:nvSpPr>
          <p:spPr>
            <a:xfrm>
              <a:off x="3334777" y="1872224"/>
              <a:ext cx="6525946" cy="6525946"/>
            </a:xfrm>
            <a:prstGeom prst="arc">
              <a:avLst>
                <a:gd name="adj1" fmla="val 12609225"/>
                <a:gd name="adj2" fmla="val 20865703"/>
              </a:avLst>
            </a:prstGeom>
            <a:ln w="25400">
              <a:solidFill>
                <a:srgbClr val="FFE28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1" name="弧形 90"/>
            <p:cNvSpPr/>
            <p:nvPr/>
          </p:nvSpPr>
          <p:spPr>
            <a:xfrm>
              <a:off x="3169038" y="1766080"/>
              <a:ext cx="6819023" cy="6819023"/>
            </a:xfrm>
            <a:prstGeom prst="arc">
              <a:avLst>
                <a:gd name="adj1" fmla="val 12702920"/>
                <a:gd name="adj2" fmla="val 20806087"/>
              </a:avLst>
            </a:prstGeom>
            <a:ln w="25400">
              <a:solidFill>
                <a:srgbClr val="FECFA8"/>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2" name="弧形 91"/>
            <p:cNvSpPr/>
            <p:nvPr/>
          </p:nvSpPr>
          <p:spPr>
            <a:xfrm>
              <a:off x="2926928" y="1662109"/>
              <a:ext cx="7213504" cy="7213504"/>
            </a:xfrm>
            <a:prstGeom prst="arc">
              <a:avLst>
                <a:gd name="adj1" fmla="val 12760739"/>
                <a:gd name="adj2" fmla="val 20631879"/>
              </a:avLst>
            </a:prstGeom>
            <a:ln w="25400">
              <a:solidFill>
                <a:srgbClr val="FFB7C3"/>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pic>
        <p:nvPicPr>
          <p:cNvPr id="16" name="图片 15"/>
          <p:cNvPicPr>
            <a:picLocks noChangeAspect="1"/>
          </p:cNvPicPr>
          <p:nvPr/>
        </p:nvPicPr>
        <p:blipFill rotWithShape="1">
          <a:blip r:embed="rId4" cstate="print">
            <a:extLst>
              <a:ext uri="{28A0092B-C50C-407E-A947-70E740481C1C}">
                <a14:useLocalDpi xmlns:a14="http://schemas.microsoft.com/office/drawing/2010/main" val="0"/>
              </a:ext>
            </a:extLst>
          </a:blip>
          <a:srcRect l="19347" t="42269" r="25874" b="19399"/>
          <a:stretch/>
        </p:blipFill>
        <p:spPr>
          <a:xfrm>
            <a:off x="8557845" y="2491528"/>
            <a:ext cx="2813539" cy="1107456"/>
          </a:xfrm>
          <a:prstGeom prst="rect">
            <a:avLst/>
          </a:prstGeom>
        </p:spPr>
      </p:pic>
      <p:pic>
        <p:nvPicPr>
          <p:cNvPr id="7" name="图片 6"/>
          <p:cNvPicPr>
            <a:picLocks noChangeAspect="1"/>
          </p:cNvPicPr>
          <p:nvPr/>
        </p:nvPicPr>
        <p:blipFill rotWithShape="1">
          <a:blip r:embed="rId5">
            <a:extLst>
              <a:ext uri="{28A0092B-C50C-407E-A947-70E740481C1C}">
                <a14:useLocalDpi xmlns:a14="http://schemas.microsoft.com/office/drawing/2010/main" val="0"/>
              </a:ext>
            </a:extLst>
          </a:blip>
          <a:srcRect l="284" t="59567" r="183"/>
          <a:stretch/>
        </p:blipFill>
        <p:spPr>
          <a:xfrm>
            <a:off x="1008185" y="3962401"/>
            <a:ext cx="10631551" cy="2429313"/>
          </a:xfrm>
          <a:prstGeom prst="rect">
            <a:avLst/>
          </a:prstGeom>
          <a:effectLst>
            <a:outerShdw blurRad="165100" dir="16200000" rotWithShape="0">
              <a:schemeClr val="bg1">
                <a:alpha val="90000"/>
              </a:schemeClr>
            </a:outerShdw>
          </a:effectLst>
        </p:spPr>
      </p:pic>
      <p:sp>
        <p:nvSpPr>
          <p:cNvPr id="2" name="文本框 1"/>
          <p:cNvSpPr txBox="1"/>
          <p:nvPr/>
        </p:nvSpPr>
        <p:spPr>
          <a:xfrm>
            <a:off x="2886732" y="2825898"/>
            <a:ext cx="5725929" cy="830997"/>
          </a:xfrm>
          <a:prstGeom prst="rect">
            <a:avLst/>
          </a:prstGeom>
          <a:noFill/>
        </p:spPr>
        <p:txBody>
          <a:bodyPr wrap="square" lIns="91438" tIns="45719" rIns="91438" bIns="45719" rtlCol="0">
            <a:spAutoFit/>
          </a:bodyPr>
          <a:lstStyle/>
          <a:p>
            <a:pPr algn="dist"/>
            <a:r>
              <a:rPr lang="en-US" altLang="zh-CN" sz="4800" b="1">
                <a:solidFill>
                  <a:schemeClr val="bg1"/>
                </a:solidFill>
                <a:effectLst>
                  <a:reflection blurRad="177800" stA="60000" endA="900" endPos="58000" dist="76200" dir="5400000" sy="-100000" algn="bl" rotWithShape="0"/>
                </a:effectLst>
                <a:latin typeface="微软雅黑" panose="020B0503020204020204" pitchFamily="34" charset="-122"/>
                <a:ea typeface="微软雅黑" panose="020B0503020204020204" pitchFamily="34" charset="-122"/>
              </a:rPr>
              <a:t>GOOD BYE !</a:t>
            </a:r>
            <a:endParaRPr lang="zh-CN" altLang="en-US" sz="4800" b="1" dirty="0">
              <a:solidFill>
                <a:schemeClr val="bg1"/>
              </a:solidFill>
              <a:effectLst>
                <a:reflection blurRad="177800" stA="60000" endA="900" endPos="58000" dist="76200" dir="5400000" sy="-100000" algn="bl" rotWithShape="0"/>
              </a:effectLst>
              <a:latin typeface="微软雅黑" panose="020B0503020204020204" pitchFamily="34" charset="-122"/>
              <a:ea typeface="微软雅黑" panose="020B0503020204020204" pitchFamily="34" charset="-122"/>
            </a:endParaRPr>
          </a:p>
        </p:txBody>
      </p:sp>
      <p:grpSp>
        <p:nvGrpSpPr>
          <p:cNvPr id="4" name="组合 3"/>
          <p:cNvGrpSpPr/>
          <p:nvPr/>
        </p:nvGrpSpPr>
        <p:grpSpPr>
          <a:xfrm>
            <a:off x="2" y="4537569"/>
            <a:ext cx="12191999" cy="2326243"/>
            <a:chOff x="1" y="4546271"/>
            <a:chExt cx="12191999" cy="2326243"/>
          </a:xfrm>
        </p:grpSpPr>
        <p:sp>
          <p:nvSpPr>
            <p:cNvPr id="5" name="任意多边形 4"/>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rot="19652793">
            <a:off x="3749989" y="1523812"/>
            <a:ext cx="601603" cy="609821"/>
            <a:chOff x="2817684" y="410418"/>
            <a:chExt cx="604235" cy="612489"/>
          </a:xfrm>
        </p:grpSpPr>
        <p:grpSp>
          <p:nvGrpSpPr>
            <p:cNvPr id="10" name="组合 9"/>
            <p:cNvGrpSpPr/>
            <p:nvPr/>
          </p:nvGrpSpPr>
          <p:grpSpPr>
            <a:xfrm rot="21335217">
              <a:off x="2817684" y="410418"/>
              <a:ext cx="604235" cy="612489"/>
              <a:chOff x="7973451" y="5027358"/>
              <a:chExt cx="1573291" cy="1594779"/>
            </a:xfrm>
          </p:grpSpPr>
          <p:sp>
            <p:nvSpPr>
              <p:cNvPr id="12"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p>
            </p:txBody>
          </p:sp>
          <p:sp>
            <p:nvSpPr>
              <p:cNvPr id="13" name="五角星 2"/>
              <p:cNvSpPr/>
              <p:nvPr/>
            </p:nvSpPr>
            <p:spPr>
              <a:xfrm rot="20480842">
                <a:off x="7973451" y="504184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25400">
                <a:solidFill>
                  <a:schemeClr val="bg1"/>
                </a:solidFill>
              </a:ln>
              <a:effectLst>
                <a:innerShdw blurRad="368300">
                  <a:srgbClr val="FF3B65"/>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p>
            </p:txBody>
          </p:sp>
        </p:grpSp>
        <p:sp>
          <p:nvSpPr>
            <p:cNvPr id="11" name="弧形 10"/>
            <p:cNvSpPr/>
            <p:nvPr/>
          </p:nvSpPr>
          <p:spPr>
            <a:xfrm rot="15881703">
              <a:off x="2988235" y="627531"/>
              <a:ext cx="197224" cy="197224"/>
            </a:xfrm>
            <a:prstGeom prst="arc">
              <a:avLst>
                <a:gd name="adj1" fmla="val 16200000"/>
                <a:gd name="adj2" fmla="val 20358260"/>
              </a:avLst>
            </a:prstGeom>
            <a:ln w="41275">
              <a:solidFill>
                <a:schemeClr val="bg1">
                  <a:alpha val="63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17" name="组合 16"/>
          <p:cNvGrpSpPr/>
          <p:nvPr/>
        </p:nvGrpSpPr>
        <p:grpSpPr>
          <a:xfrm>
            <a:off x="969629" y="1606811"/>
            <a:ext cx="2230455" cy="1398935"/>
            <a:chOff x="594424" y="1153191"/>
            <a:chExt cx="2605976" cy="1634460"/>
          </a:xfrm>
        </p:grpSpPr>
        <p:sp>
          <p:nvSpPr>
            <p:cNvPr id="18" name="任意多边形 17"/>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rot="2224307">
            <a:off x="1360629" y="653724"/>
            <a:ext cx="379384" cy="372408"/>
            <a:chOff x="10646778" y="4753862"/>
            <a:chExt cx="751521" cy="737702"/>
          </a:xfrm>
        </p:grpSpPr>
        <p:sp>
          <p:nvSpPr>
            <p:cNvPr id="2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10646778" y="4762829"/>
              <a:ext cx="749726" cy="728735"/>
              <a:chOff x="11012539" y="4493889"/>
              <a:chExt cx="749726" cy="728735"/>
            </a:xfrm>
          </p:grpSpPr>
          <p:sp>
            <p:nvSpPr>
              <p:cNvPr id="29"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2" name="组合 31"/>
          <p:cNvGrpSpPr/>
          <p:nvPr/>
        </p:nvGrpSpPr>
        <p:grpSpPr>
          <a:xfrm rot="1562261">
            <a:off x="3348265" y="487904"/>
            <a:ext cx="466601" cy="458021"/>
            <a:chOff x="10646778" y="4753862"/>
            <a:chExt cx="751521" cy="737702"/>
          </a:xfrm>
        </p:grpSpPr>
        <p:sp>
          <p:nvSpPr>
            <p:cNvPr id="33"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10646778" y="4762829"/>
              <a:ext cx="749726" cy="728735"/>
              <a:chOff x="11012539" y="4493889"/>
              <a:chExt cx="749726" cy="728735"/>
            </a:xfrm>
          </p:grpSpPr>
          <p:sp>
            <p:nvSpPr>
              <p:cNvPr id="35"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84" name="弧形 83"/>
          <p:cNvSpPr/>
          <p:nvPr/>
        </p:nvSpPr>
        <p:spPr>
          <a:xfrm rot="17645248">
            <a:off x="2670384" y="1769256"/>
            <a:ext cx="1905359" cy="1905359"/>
          </a:xfrm>
          <a:prstGeom prst="arc">
            <a:avLst>
              <a:gd name="adj1" fmla="val 17218111"/>
              <a:gd name="adj2" fmla="val 20438047"/>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lIns="91438" tIns="45719" rIns="91438" bIns="45719" rtlCol="0" anchor="ctr"/>
          <a:lstStyle/>
          <a:p>
            <a:pPr algn="ctr"/>
            <a:endParaRPr lang="zh-CN" altLang="en-US"/>
          </a:p>
        </p:txBody>
      </p:sp>
      <p:sp>
        <p:nvSpPr>
          <p:cNvPr id="85" name="弧形 84"/>
          <p:cNvSpPr/>
          <p:nvPr/>
        </p:nvSpPr>
        <p:spPr>
          <a:xfrm rot="6270057" flipH="1">
            <a:off x="922254" y="892771"/>
            <a:ext cx="993004" cy="993004"/>
          </a:xfrm>
          <a:prstGeom prst="arc">
            <a:avLst>
              <a:gd name="adj1" fmla="val 16200000"/>
              <a:gd name="adj2" fmla="val 20531645"/>
            </a:avLst>
          </a:prstGeom>
          <a:ln>
            <a:solidFill>
              <a:srgbClr val="FFFF00"/>
            </a:solidFill>
            <a:prstDash val="sysDash"/>
          </a:ln>
        </p:spPr>
        <p:style>
          <a:lnRef idx="1">
            <a:schemeClr val="accent1"/>
          </a:lnRef>
          <a:fillRef idx="0">
            <a:schemeClr val="accent1"/>
          </a:fillRef>
          <a:effectRef idx="0">
            <a:schemeClr val="accent1"/>
          </a:effectRef>
          <a:fontRef idx="minor">
            <a:schemeClr val="tx1"/>
          </a:fontRef>
        </p:style>
        <p:txBody>
          <a:bodyPr lIns="91438" tIns="45719" rIns="91438" bIns="45719" rtlCol="0" anchor="ctr"/>
          <a:lstStyle/>
          <a:p>
            <a:pPr algn="ctr"/>
            <a:endParaRPr lang="zh-CN" altLang="en-US"/>
          </a:p>
        </p:txBody>
      </p:sp>
      <p:sp>
        <p:nvSpPr>
          <p:cNvPr id="86" name="弧形 85"/>
          <p:cNvSpPr/>
          <p:nvPr/>
        </p:nvSpPr>
        <p:spPr>
          <a:xfrm rot="18280354">
            <a:off x="1985690" y="1135307"/>
            <a:ext cx="2895013" cy="2009852"/>
          </a:xfrm>
          <a:prstGeom prst="arc">
            <a:avLst>
              <a:gd name="adj1" fmla="val 15659802"/>
              <a:gd name="adj2" fmla="val 18892968"/>
            </a:avLst>
          </a:prstGeom>
          <a:ln>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lIns="91438" tIns="45719" rIns="91438" bIns="45719" rtlCol="0" anchor="ctr"/>
          <a:lstStyle/>
          <a:p>
            <a:pPr algn="ctr"/>
            <a:endParaRPr lang="zh-CN" altLang="en-US"/>
          </a:p>
        </p:txBody>
      </p:sp>
      <p:grpSp>
        <p:nvGrpSpPr>
          <p:cNvPr id="78" name="组合 77"/>
          <p:cNvGrpSpPr/>
          <p:nvPr/>
        </p:nvGrpSpPr>
        <p:grpSpPr>
          <a:xfrm rot="920444">
            <a:off x="8928546" y="3352534"/>
            <a:ext cx="577447" cy="566828"/>
            <a:chOff x="10646778" y="4753862"/>
            <a:chExt cx="751521" cy="737702"/>
          </a:xfrm>
        </p:grpSpPr>
        <p:sp>
          <p:nvSpPr>
            <p:cNvPr id="79"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0" name="组合 79"/>
            <p:cNvGrpSpPr/>
            <p:nvPr/>
          </p:nvGrpSpPr>
          <p:grpSpPr>
            <a:xfrm>
              <a:off x="10646778" y="4762829"/>
              <a:ext cx="749726" cy="728735"/>
              <a:chOff x="11012539" y="4493889"/>
              <a:chExt cx="749726" cy="728735"/>
            </a:xfrm>
          </p:grpSpPr>
          <p:sp>
            <p:nvSpPr>
              <p:cNvPr id="81"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1446926299"/>
      </p:ext>
    </p:extLst>
  </p:cSld>
  <p:clrMapOvr>
    <a:masterClrMapping/>
  </p:clrMapOvr>
  <p:transition advTm="100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750"/>
                                            <p:tgtEl>
                                              <p:spTgt spid="7"/>
                                            </p:tgtEl>
                                          </p:cBhvr>
                                        </p:animEffect>
                                        <p:anim calcmode="lin" valueType="num">
                                          <p:cBhvr>
                                            <p:cTn id="13" dur="1750" fill="hold"/>
                                            <p:tgtEl>
                                              <p:spTgt spid="7"/>
                                            </p:tgtEl>
                                            <p:attrNameLst>
                                              <p:attrName>ppt_x</p:attrName>
                                            </p:attrNameLst>
                                          </p:cBhvr>
                                          <p:tavLst>
                                            <p:tav tm="0">
                                              <p:val>
                                                <p:strVal val="#ppt_x"/>
                                              </p:val>
                                            </p:tav>
                                            <p:tav tm="100000">
                                              <p:val>
                                                <p:strVal val="#ppt_x"/>
                                              </p:val>
                                            </p:tav>
                                          </p:tavLst>
                                        </p:anim>
                                        <p:anim calcmode="lin" valueType="num">
                                          <p:cBhvr>
                                            <p:cTn id="14" dur="1750" fill="hold"/>
                                            <p:tgtEl>
                                              <p:spTgt spid="7"/>
                                            </p:tgtEl>
                                            <p:attrNameLst>
                                              <p:attrName>ppt_y</p:attrName>
                                            </p:attrNameLst>
                                          </p:cBhvr>
                                          <p:tavLst>
                                            <p:tav tm="0">
                                              <p:val>
                                                <p:strVal val="#ppt_y+.1"/>
                                              </p:val>
                                            </p:tav>
                                            <p:tav tm="100000">
                                              <p:val>
                                                <p:strVal val="#ppt_y"/>
                                              </p:val>
                                            </p:tav>
                                          </p:tavLst>
                                        </p:anim>
                                      </p:childTnLst>
                                    </p:cTn>
                                  </p:par>
                                  <p:par>
                                    <p:cTn id="15" presetID="22" presetClass="entr" presetSubtype="8" fill="hold" nodeType="withEffect">
                                      <p:stCondLst>
                                        <p:cond delay="2250"/>
                                      </p:stCondLst>
                                      <p:childTnLst>
                                        <p:set>
                                          <p:cBhvr>
                                            <p:cTn id="16" dur="1" fill="hold">
                                              <p:stCondLst>
                                                <p:cond delay="0"/>
                                              </p:stCondLst>
                                            </p:cTn>
                                            <p:tgtEl>
                                              <p:spTgt spid="87"/>
                                            </p:tgtEl>
                                            <p:attrNameLst>
                                              <p:attrName>style.visibility</p:attrName>
                                            </p:attrNameLst>
                                          </p:cBhvr>
                                          <p:to>
                                            <p:strVal val="visible"/>
                                          </p:to>
                                        </p:set>
                                        <p:animEffect transition="in" filter="wipe(left)">
                                          <p:cBhvr>
                                            <p:cTn id="17" dur="1500"/>
                                            <p:tgtEl>
                                              <p:spTgt spid="87"/>
                                            </p:tgtEl>
                                          </p:cBhvr>
                                        </p:animEffect>
                                      </p:childTnLst>
                                    </p:cTn>
                                  </p:par>
                                  <p:par>
                                    <p:cTn id="18" presetID="2" presetClass="entr" presetSubtype="8" fill="hold" nodeType="withEffect">
                                      <p:stCondLst>
                                        <p:cond delay="350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2000" fill="hold"/>
                                            <p:tgtEl>
                                              <p:spTgt spid="16"/>
                                            </p:tgtEl>
                                            <p:attrNameLst>
                                              <p:attrName>ppt_x</p:attrName>
                                            </p:attrNameLst>
                                          </p:cBhvr>
                                          <p:tavLst>
                                            <p:tav tm="0">
                                              <p:val>
                                                <p:strVal val="0-#ppt_w/2"/>
                                              </p:val>
                                            </p:tav>
                                            <p:tav tm="100000">
                                              <p:val>
                                                <p:strVal val="#ppt_x"/>
                                              </p:val>
                                            </p:tav>
                                          </p:tavLst>
                                        </p:anim>
                                        <p:anim calcmode="lin" valueType="num">
                                          <p:cBhvr additive="base">
                                            <p:cTn id="21" dur="2000" fill="hold"/>
                                            <p:tgtEl>
                                              <p:spTgt spid="16"/>
                                            </p:tgtEl>
                                            <p:attrNameLst>
                                              <p:attrName>ppt_y</p:attrName>
                                            </p:attrNameLst>
                                          </p:cBhvr>
                                          <p:tavLst>
                                            <p:tav tm="0">
                                              <p:val>
                                                <p:strVal val="#ppt_y"/>
                                              </p:val>
                                            </p:tav>
                                            <p:tav tm="100000">
                                              <p:val>
                                                <p:strVal val="#ppt_y"/>
                                              </p:val>
                                            </p:tav>
                                          </p:tavLst>
                                        </p:anim>
                                      </p:childTnLst>
                                    </p:cTn>
                                  </p:par>
                                  <p:par>
                                    <p:cTn id="22" presetID="22" presetClass="entr" presetSubtype="8" fill="hold" grpId="0" nodeType="withEffect">
                                      <p:stCondLst>
                                        <p:cond delay="450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2250"/>
                                            <p:tgtEl>
                                              <p:spTgt spid="2"/>
                                            </p:tgtEl>
                                          </p:cBhvr>
                                        </p:animEffect>
                                      </p:childTnLst>
                                    </p:cTn>
                                  </p:par>
                                  <p:par>
                                    <p:cTn id="25" presetID="2" presetClass="exit" presetSubtype="2" fill="hold" nodeType="withEffect">
                                      <p:stCondLst>
                                        <p:cond delay="5500"/>
                                      </p:stCondLst>
                                      <p:childTnLst>
                                        <p:anim calcmode="lin" valueType="num">
                                          <p:cBhvr additive="base">
                                            <p:cTn id="26" dur="1750"/>
                                            <p:tgtEl>
                                              <p:spTgt spid="16"/>
                                            </p:tgtEl>
                                            <p:attrNameLst>
                                              <p:attrName>ppt_x</p:attrName>
                                            </p:attrNameLst>
                                          </p:cBhvr>
                                          <p:tavLst>
                                            <p:tav tm="0">
                                              <p:val>
                                                <p:strVal val="ppt_x"/>
                                              </p:val>
                                            </p:tav>
                                            <p:tav tm="100000">
                                              <p:val>
                                                <p:strVal val="1+ppt_w/2"/>
                                              </p:val>
                                            </p:tav>
                                          </p:tavLst>
                                        </p:anim>
                                        <p:anim calcmode="lin" valueType="num">
                                          <p:cBhvr additive="base">
                                            <p:cTn id="27" dur="1750"/>
                                            <p:tgtEl>
                                              <p:spTgt spid="16"/>
                                            </p:tgtEl>
                                            <p:attrNameLst>
                                              <p:attrName>ppt_y</p:attrName>
                                            </p:attrNameLst>
                                          </p:cBhvr>
                                          <p:tavLst>
                                            <p:tav tm="0">
                                              <p:val>
                                                <p:strVal val="ppt_y"/>
                                              </p:val>
                                            </p:tav>
                                            <p:tav tm="100000">
                                              <p:val>
                                                <p:strVal val="ppt_y"/>
                                              </p:val>
                                            </p:tav>
                                          </p:tavLst>
                                        </p:anim>
                                        <p:set>
                                          <p:cBhvr>
                                            <p:cTn id="28" dur="1" fill="hold">
                                              <p:stCondLst>
                                                <p:cond delay="1749"/>
                                              </p:stCondLst>
                                            </p:cTn>
                                            <p:tgtEl>
                                              <p:spTgt spid="16"/>
                                            </p:tgtEl>
                                            <p:attrNameLst>
                                              <p:attrName>style.visibility</p:attrName>
                                            </p:attrNameLst>
                                          </p:cBhvr>
                                          <p:to>
                                            <p:strVal val="hidden"/>
                                          </p:to>
                                        </p:set>
                                      </p:childTnLst>
                                    </p:cTn>
                                  </p:par>
                                  <p:par>
                                    <p:cTn id="29" presetID="2" presetClass="entr" presetSubtype="4" fill="hold" nodeType="withEffect" p14:presetBounceEnd="50000">
                                      <p:stCondLst>
                                        <p:cond delay="7250"/>
                                      </p:stCondLst>
                                      <p:childTnLst>
                                        <p:set>
                                          <p:cBhvr>
                                            <p:cTn id="30" dur="1" fill="hold">
                                              <p:stCondLst>
                                                <p:cond delay="0"/>
                                              </p:stCondLst>
                                            </p:cTn>
                                            <p:tgtEl>
                                              <p:spTgt spid="17"/>
                                            </p:tgtEl>
                                            <p:attrNameLst>
                                              <p:attrName>style.visibility</p:attrName>
                                            </p:attrNameLst>
                                          </p:cBhvr>
                                          <p:to>
                                            <p:strVal val="visible"/>
                                          </p:to>
                                        </p:set>
                                        <p:anim calcmode="lin" valueType="num" p14:bounceEnd="50000">
                                          <p:cBhvr additive="base">
                                            <p:cTn id="31" dur="15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32" dur="1500" fill="hold"/>
                                            <p:tgtEl>
                                              <p:spTgt spid="17"/>
                                            </p:tgtEl>
                                            <p:attrNameLst>
                                              <p:attrName>ppt_y</p:attrName>
                                            </p:attrNameLst>
                                          </p:cBhvr>
                                          <p:tavLst>
                                            <p:tav tm="0">
                                              <p:val>
                                                <p:strVal val="1+#ppt_h/2"/>
                                              </p:val>
                                            </p:tav>
                                            <p:tav tm="100000">
                                              <p:val>
                                                <p:strVal val="#ppt_y"/>
                                              </p:val>
                                            </p:tav>
                                          </p:tavLst>
                                        </p:anim>
                                      </p:childTnLst>
                                    </p:cTn>
                                  </p:par>
                                  <p:par>
                                    <p:cTn id="33" presetID="22" presetClass="entr" presetSubtype="4" fill="hold" grpId="0" nodeType="withEffect">
                                      <p:stCondLst>
                                        <p:cond delay="8750"/>
                                      </p:stCondLst>
                                      <p:childTnLst>
                                        <p:set>
                                          <p:cBhvr>
                                            <p:cTn id="34" dur="1" fill="hold">
                                              <p:stCondLst>
                                                <p:cond delay="0"/>
                                              </p:stCondLst>
                                            </p:cTn>
                                            <p:tgtEl>
                                              <p:spTgt spid="84"/>
                                            </p:tgtEl>
                                            <p:attrNameLst>
                                              <p:attrName>style.visibility</p:attrName>
                                            </p:attrNameLst>
                                          </p:cBhvr>
                                          <p:to>
                                            <p:strVal val="visible"/>
                                          </p:to>
                                        </p:set>
                                        <p:animEffect transition="in" filter="wipe(down)">
                                          <p:cBhvr>
                                            <p:cTn id="35" dur="500"/>
                                            <p:tgtEl>
                                              <p:spTgt spid="84"/>
                                            </p:tgtEl>
                                          </p:cBhvr>
                                        </p:animEffect>
                                      </p:childTnLst>
                                    </p:cTn>
                                  </p:par>
                                  <p:par>
                                    <p:cTn id="36" presetID="53" presetClass="entr" presetSubtype="16" fill="hold" nodeType="withEffect">
                                      <p:stCondLst>
                                        <p:cond delay="900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par>
                                    <p:cTn id="41" presetID="22" presetClass="entr" presetSubtype="4" fill="hold" grpId="0" nodeType="withEffect">
                                      <p:stCondLst>
                                        <p:cond delay="9000"/>
                                      </p:stCondLst>
                                      <p:childTnLst>
                                        <p:set>
                                          <p:cBhvr>
                                            <p:cTn id="42" dur="1" fill="hold">
                                              <p:stCondLst>
                                                <p:cond delay="0"/>
                                              </p:stCondLst>
                                            </p:cTn>
                                            <p:tgtEl>
                                              <p:spTgt spid="86"/>
                                            </p:tgtEl>
                                            <p:attrNameLst>
                                              <p:attrName>style.visibility</p:attrName>
                                            </p:attrNameLst>
                                          </p:cBhvr>
                                          <p:to>
                                            <p:strVal val="visible"/>
                                          </p:to>
                                        </p:set>
                                        <p:animEffect transition="in" filter="wipe(down)">
                                          <p:cBhvr>
                                            <p:cTn id="43" dur="500"/>
                                            <p:tgtEl>
                                              <p:spTgt spid="86"/>
                                            </p:tgtEl>
                                          </p:cBhvr>
                                        </p:animEffect>
                                      </p:childTnLst>
                                    </p:cTn>
                                  </p:par>
                                  <p:par>
                                    <p:cTn id="44" presetID="53" presetClass="entr" presetSubtype="16" fill="hold" nodeType="withEffect">
                                      <p:stCondLst>
                                        <p:cond delay="9500"/>
                                      </p:stCondLst>
                                      <p:childTnLst>
                                        <p:set>
                                          <p:cBhvr>
                                            <p:cTn id="45" dur="1" fill="hold">
                                              <p:stCondLst>
                                                <p:cond delay="0"/>
                                              </p:stCondLst>
                                            </p:cTn>
                                            <p:tgtEl>
                                              <p:spTgt spid="32"/>
                                            </p:tgtEl>
                                            <p:attrNameLst>
                                              <p:attrName>style.visibility</p:attrName>
                                            </p:attrNameLst>
                                          </p:cBhvr>
                                          <p:to>
                                            <p:strVal val="visible"/>
                                          </p:to>
                                        </p:set>
                                        <p:anim calcmode="lin" valueType="num">
                                          <p:cBhvr>
                                            <p:cTn id="46" dur="500" fill="hold"/>
                                            <p:tgtEl>
                                              <p:spTgt spid="32"/>
                                            </p:tgtEl>
                                            <p:attrNameLst>
                                              <p:attrName>ppt_w</p:attrName>
                                            </p:attrNameLst>
                                          </p:cBhvr>
                                          <p:tavLst>
                                            <p:tav tm="0">
                                              <p:val>
                                                <p:fltVal val="0"/>
                                              </p:val>
                                            </p:tav>
                                            <p:tav tm="100000">
                                              <p:val>
                                                <p:strVal val="#ppt_w"/>
                                              </p:val>
                                            </p:tav>
                                          </p:tavLst>
                                        </p:anim>
                                        <p:anim calcmode="lin" valueType="num">
                                          <p:cBhvr>
                                            <p:cTn id="47" dur="500" fill="hold"/>
                                            <p:tgtEl>
                                              <p:spTgt spid="32"/>
                                            </p:tgtEl>
                                            <p:attrNameLst>
                                              <p:attrName>ppt_h</p:attrName>
                                            </p:attrNameLst>
                                          </p:cBhvr>
                                          <p:tavLst>
                                            <p:tav tm="0">
                                              <p:val>
                                                <p:fltVal val="0"/>
                                              </p:val>
                                            </p:tav>
                                            <p:tav tm="100000">
                                              <p:val>
                                                <p:strVal val="#ppt_h"/>
                                              </p:val>
                                            </p:tav>
                                          </p:tavLst>
                                        </p:anim>
                                        <p:animEffect transition="in" filter="fade">
                                          <p:cBhvr>
                                            <p:cTn id="48" dur="500"/>
                                            <p:tgtEl>
                                              <p:spTgt spid="32"/>
                                            </p:tgtEl>
                                          </p:cBhvr>
                                        </p:animEffect>
                                      </p:childTnLst>
                                    </p:cTn>
                                  </p:par>
                                  <p:par>
                                    <p:cTn id="49" presetID="22" presetClass="entr" presetSubtype="4" fill="hold" grpId="0" nodeType="withEffect">
                                      <p:stCondLst>
                                        <p:cond delay="9500"/>
                                      </p:stCondLst>
                                      <p:childTnLst>
                                        <p:set>
                                          <p:cBhvr>
                                            <p:cTn id="50" dur="1" fill="hold">
                                              <p:stCondLst>
                                                <p:cond delay="0"/>
                                              </p:stCondLst>
                                            </p:cTn>
                                            <p:tgtEl>
                                              <p:spTgt spid="85"/>
                                            </p:tgtEl>
                                            <p:attrNameLst>
                                              <p:attrName>style.visibility</p:attrName>
                                            </p:attrNameLst>
                                          </p:cBhvr>
                                          <p:to>
                                            <p:strVal val="visible"/>
                                          </p:to>
                                        </p:set>
                                        <p:animEffect transition="in" filter="wipe(down)">
                                          <p:cBhvr>
                                            <p:cTn id="51" dur="500"/>
                                            <p:tgtEl>
                                              <p:spTgt spid="85"/>
                                            </p:tgtEl>
                                          </p:cBhvr>
                                        </p:animEffect>
                                      </p:childTnLst>
                                    </p:cTn>
                                  </p:par>
                                  <p:par>
                                    <p:cTn id="52" presetID="53" presetClass="entr" presetSubtype="16" fill="hold" nodeType="withEffect">
                                      <p:stCondLst>
                                        <p:cond delay="1000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childTnLst>
                                    </p:cTn>
                                  </p:par>
                                  <p:par>
                                    <p:cTn id="57" presetID="26" presetClass="emph" presetSubtype="0" fill="hold" grpId="1" nodeType="withEffect">
                                      <p:stCondLst>
                                        <p:cond delay="10500"/>
                                      </p:stCondLst>
                                      <p:childTnLst>
                                        <p:animEffect transition="out" filter="fade">
                                          <p:cBhvr>
                                            <p:cTn id="58" dur="750" tmFilter="0, 0; .2, .5; .8, .5; 1, 0"/>
                                            <p:tgtEl>
                                              <p:spTgt spid="2"/>
                                            </p:tgtEl>
                                          </p:cBhvr>
                                        </p:animEffect>
                                        <p:animScale>
                                          <p:cBhvr>
                                            <p:cTn id="59" dur="375" autoRev="1" fill="hold"/>
                                            <p:tgtEl>
                                              <p:spTgt spid="2"/>
                                            </p:tgtEl>
                                          </p:cBhvr>
                                          <p:by x="105000" y="105000"/>
                                        </p:animScale>
                                      </p:childTnLst>
                                    </p:cTn>
                                  </p:par>
                                  <p:par>
                                    <p:cTn id="60" presetID="53" presetClass="entr" presetSubtype="16" fill="hold" nodeType="withEffect">
                                      <p:stCondLst>
                                        <p:cond delay="11250"/>
                                      </p:stCondLst>
                                      <p:childTnLst>
                                        <p:set>
                                          <p:cBhvr>
                                            <p:cTn id="61" dur="1" fill="hold">
                                              <p:stCondLst>
                                                <p:cond delay="0"/>
                                              </p:stCondLst>
                                            </p:cTn>
                                            <p:tgtEl>
                                              <p:spTgt spid="78"/>
                                            </p:tgtEl>
                                            <p:attrNameLst>
                                              <p:attrName>style.visibility</p:attrName>
                                            </p:attrNameLst>
                                          </p:cBhvr>
                                          <p:to>
                                            <p:strVal val="visible"/>
                                          </p:to>
                                        </p:set>
                                        <p:anim calcmode="lin" valueType="num">
                                          <p:cBhvr>
                                            <p:cTn id="62" dur="750" fill="hold"/>
                                            <p:tgtEl>
                                              <p:spTgt spid="78"/>
                                            </p:tgtEl>
                                            <p:attrNameLst>
                                              <p:attrName>ppt_w</p:attrName>
                                            </p:attrNameLst>
                                          </p:cBhvr>
                                          <p:tavLst>
                                            <p:tav tm="0">
                                              <p:val>
                                                <p:fltVal val="0"/>
                                              </p:val>
                                            </p:tav>
                                            <p:tav tm="100000">
                                              <p:val>
                                                <p:strVal val="#ppt_w"/>
                                              </p:val>
                                            </p:tav>
                                          </p:tavLst>
                                        </p:anim>
                                        <p:anim calcmode="lin" valueType="num">
                                          <p:cBhvr>
                                            <p:cTn id="63" dur="750" fill="hold"/>
                                            <p:tgtEl>
                                              <p:spTgt spid="78"/>
                                            </p:tgtEl>
                                            <p:attrNameLst>
                                              <p:attrName>ppt_h</p:attrName>
                                            </p:attrNameLst>
                                          </p:cBhvr>
                                          <p:tavLst>
                                            <p:tav tm="0">
                                              <p:val>
                                                <p:fltVal val="0"/>
                                              </p:val>
                                            </p:tav>
                                            <p:tav tm="100000">
                                              <p:val>
                                                <p:strVal val="#ppt_h"/>
                                              </p:val>
                                            </p:tav>
                                          </p:tavLst>
                                        </p:anim>
                                        <p:animEffect transition="in" filter="fade">
                                          <p:cBhvr>
                                            <p:cTn id="64" dur="750"/>
                                            <p:tgtEl>
                                              <p:spTgt spid="78"/>
                                            </p:tgtEl>
                                          </p:cBhvr>
                                        </p:animEffect>
                                      </p:childTnLst>
                                    </p:cTn>
                                  </p:par>
                                  <p:par>
                                    <p:cTn id="65" presetID="8" presetClass="emph" presetSubtype="0" fill="hold" nodeType="withEffect">
                                      <p:stCondLst>
                                        <p:cond delay="11750"/>
                                      </p:stCondLst>
                                      <p:childTnLst>
                                        <p:animRot by="10800000">
                                          <p:cBhvr>
                                            <p:cTn id="66" dur="4750" fill="hold"/>
                                            <p:tgtEl>
                                              <p:spTgt spid="7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4" grpId="0" animBg="1"/>
          <p:bldP spid="85" grpId="0" animBg="1"/>
          <p:bldP spid="8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750"/>
                                            <p:tgtEl>
                                              <p:spTgt spid="7"/>
                                            </p:tgtEl>
                                          </p:cBhvr>
                                        </p:animEffect>
                                        <p:anim calcmode="lin" valueType="num">
                                          <p:cBhvr>
                                            <p:cTn id="13" dur="1750" fill="hold"/>
                                            <p:tgtEl>
                                              <p:spTgt spid="7"/>
                                            </p:tgtEl>
                                            <p:attrNameLst>
                                              <p:attrName>ppt_x</p:attrName>
                                            </p:attrNameLst>
                                          </p:cBhvr>
                                          <p:tavLst>
                                            <p:tav tm="0">
                                              <p:val>
                                                <p:strVal val="#ppt_x"/>
                                              </p:val>
                                            </p:tav>
                                            <p:tav tm="100000">
                                              <p:val>
                                                <p:strVal val="#ppt_x"/>
                                              </p:val>
                                            </p:tav>
                                          </p:tavLst>
                                        </p:anim>
                                        <p:anim calcmode="lin" valueType="num">
                                          <p:cBhvr>
                                            <p:cTn id="14" dur="1750" fill="hold"/>
                                            <p:tgtEl>
                                              <p:spTgt spid="7"/>
                                            </p:tgtEl>
                                            <p:attrNameLst>
                                              <p:attrName>ppt_y</p:attrName>
                                            </p:attrNameLst>
                                          </p:cBhvr>
                                          <p:tavLst>
                                            <p:tav tm="0">
                                              <p:val>
                                                <p:strVal val="#ppt_y+.1"/>
                                              </p:val>
                                            </p:tav>
                                            <p:tav tm="100000">
                                              <p:val>
                                                <p:strVal val="#ppt_y"/>
                                              </p:val>
                                            </p:tav>
                                          </p:tavLst>
                                        </p:anim>
                                      </p:childTnLst>
                                    </p:cTn>
                                  </p:par>
                                  <p:par>
                                    <p:cTn id="15" presetID="22" presetClass="entr" presetSubtype="8" fill="hold" nodeType="withEffect">
                                      <p:stCondLst>
                                        <p:cond delay="2250"/>
                                      </p:stCondLst>
                                      <p:childTnLst>
                                        <p:set>
                                          <p:cBhvr>
                                            <p:cTn id="16" dur="1" fill="hold">
                                              <p:stCondLst>
                                                <p:cond delay="0"/>
                                              </p:stCondLst>
                                            </p:cTn>
                                            <p:tgtEl>
                                              <p:spTgt spid="87"/>
                                            </p:tgtEl>
                                            <p:attrNameLst>
                                              <p:attrName>style.visibility</p:attrName>
                                            </p:attrNameLst>
                                          </p:cBhvr>
                                          <p:to>
                                            <p:strVal val="visible"/>
                                          </p:to>
                                        </p:set>
                                        <p:animEffect transition="in" filter="wipe(left)">
                                          <p:cBhvr>
                                            <p:cTn id="17" dur="1500"/>
                                            <p:tgtEl>
                                              <p:spTgt spid="87"/>
                                            </p:tgtEl>
                                          </p:cBhvr>
                                        </p:animEffect>
                                      </p:childTnLst>
                                    </p:cTn>
                                  </p:par>
                                  <p:par>
                                    <p:cTn id="18" presetID="2" presetClass="entr" presetSubtype="8" fill="hold" nodeType="withEffect">
                                      <p:stCondLst>
                                        <p:cond delay="350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2000" fill="hold"/>
                                            <p:tgtEl>
                                              <p:spTgt spid="16"/>
                                            </p:tgtEl>
                                            <p:attrNameLst>
                                              <p:attrName>ppt_x</p:attrName>
                                            </p:attrNameLst>
                                          </p:cBhvr>
                                          <p:tavLst>
                                            <p:tav tm="0">
                                              <p:val>
                                                <p:strVal val="0-#ppt_w/2"/>
                                              </p:val>
                                            </p:tav>
                                            <p:tav tm="100000">
                                              <p:val>
                                                <p:strVal val="#ppt_x"/>
                                              </p:val>
                                            </p:tav>
                                          </p:tavLst>
                                        </p:anim>
                                        <p:anim calcmode="lin" valueType="num">
                                          <p:cBhvr additive="base">
                                            <p:cTn id="21" dur="2000" fill="hold"/>
                                            <p:tgtEl>
                                              <p:spTgt spid="16"/>
                                            </p:tgtEl>
                                            <p:attrNameLst>
                                              <p:attrName>ppt_y</p:attrName>
                                            </p:attrNameLst>
                                          </p:cBhvr>
                                          <p:tavLst>
                                            <p:tav tm="0">
                                              <p:val>
                                                <p:strVal val="#ppt_y"/>
                                              </p:val>
                                            </p:tav>
                                            <p:tav tm="100000">
                                              <p:val>
                                                <p:strVal val="#ppt_y"/>
                                              </p:val>
                                            </p:tav>
                                          </p:tavLst>
                                        </p:anim>
                                      </p:childTnLst>
                                    </p:cTn>
                                  </p:par>
                                  <p:par>
                                    <p:cTn id="22" presetID="22" presetClass="entr" presetSubtype="8" fill="hold" grpId="0" nodeType="withEffect">
                                      <p:stCondLst>
                                        <p:cond delay="450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2250"/>
                                            <p:tgtEl>
                                              <p:spTgt spid="2"/>
                                            </p:tgtEl>
                                          </p:cBhvr>
                                        </p:animEffect>
                                      </p:childTnLst>
                                    </p:cTn>
                                  </p:par>
                                  <p:par>
                                    <p:cTn id="25" presetID="2" presetClass="exit" presetSubtype="2" fill="hold" nodeType="withEffect">
                                      <p:stCondLst>
                                        <p:cond delay="5500"/>
                                      </p:stCondLst>
                                      <p:childTnLst>
                                        <p:anim calcmode="lin" valueType="num">
                                          <p:cBhvr additive="base">
                                            <p:cTn id="26" dur="1750"/>
                                            <p:tgtEl>
                                              <p:spTgt spid="16"/>
                                            </p:tgtEl>
                                            <p:attrNameLst>
                                              <p:attrName>ppt_x</p:attrName>
                                            </p:attrNameLst>
                                          </p:cBhvr>
                                          <p:tavLst>
                                            <p:tav tm="0">
                                              <p:val>
                                                <p:strVal val="ppt_x"/>
                                              </p:val>
                                            </p:tav>
                                            <p:tav tm="100000">
                                              <p:val>
                                                <p:strVal val="1+ppt_w/2"/>
                                              </p:val>
                                            </p:tav>
                                          </p:tavLst>
                                        </p:anim>
                                        <p:anim calcmode="lin" valueType="num">
                                          <p:cBhvr additive="base">
                                            <p:cTn id="27" dur="1750"/>
                                            <p:tgtEl>
                                              <p:spTgt spid="16"/>
                                            </p:tgtEl>
                                            <p:attrNameLst>
                                              <p:attrName>ppt_y</p:attrName>
                                            </p:attrNameLst>
                                          </p:cBhvr>
                                          <p:tavLst>
                                            <p:tav tm="0">
                                              <p:val>
                                                <p:strVal val="ppt_y"/>
                                              </p:val>
                                            </p:tav>
                                            <p:tav tm="100000">
                                              <p:val>
                                                <p:strVal val="ppt_y"/>
                                              </p:val>
                                            </p:tav>
                                          </p:tavLst>
                                        </p:anim>
                                        <p:set>
                                          <p:cBhvr>
                                            <p:cTn id="28" dur="1" fill="hold">
                                              <p:stCondLst>
                                                <p:cond delay="1749"/>
                                              </p:stCondLst>
                                            </p:cTn>
                                            <p:tgtEl>
                                              <p:spTgt spid="16"/>
                                            </p:tgtEl>
                                            <p:attrNameLst>
                                              <p:attrName>style.visibility</p:attrName>
                                            </p:attrNameLst>
                                          </p:cBhvr>
                                          <p:to>
                                            <p:strVal val="hidden"/>
                                          </p:to>
                                        </p:set>
                                      </p:childTnLst>
                                    </p:cTn>
                                  </p:par>
                                  <p:par>
                                    <p:cTn id="29" presetID="2" presetClass="entr" presetSubtype="4" fill="hold" nodeType="withEffect">
                                      <p:stCondLst>
                                        <p:cond delay="725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500" fill="hold"/>
                                            <p:tgtEl>
                                              <p:spTgt spid="17"/>
                                            </p:tgtEl>
                                            <p:attrNameLst>
                                              <p:attrName>ppt_x</p:attrName>
                                            </p:attrNameLst>
                                          </p:cBhvr>
                                          <p:tavLst>
                                            <p:tav tm="0">
                                              <p:val>
                                                <p:strVal val="#ppt_x"/>
                                              </p:val>
                                            </p:tav>
                                            <p:tav tm="100000">
                                              <p:val>
                                                <p:strVal val="#ppt_x"/>
                                              </p:val>
                                            </p:tav>
                                          </p:tavLst>
                                        </p:anim>
                                        <p:anim calcmode="lin" valueType="num">
                                          <p:cBhvr additive="base">
                                            <p:cTn id="32" dur="1500" fill="hold"/>
                                            <p:tgtEl>
                                              <p:spTgt spid="17"/>
                                            </p:tgtEl>
                                            <p:attrNameLst>
                                              <p:attrName>ppt_y</p:attrName>
                                            </p:attrNameLst>
                                          </p:cBhvr>
                                          <p:tavLst>
                                            <p:tav tm="0">
                                              <p:val>
                                                <p:strVal val="1+#ppt_h/2"/>
                                              </p:val>
                                            </p:tav>
                                            <p:tav tm="100000">
                                              <p:val>
                                                <p:strVal val="#ppt_y"/>
                                              </p:val>
                                            </p:tav>
                                          </p:tavLst>
                                        </p:anim>
                                      </p:childTnLst>
                                    </p:cTn>
                                  </p:par>
                                  <p:par>
                                    <p:cTn id="33" presetID="22" presetClass="entr" presetSubtype="4" fill="hold" grpId="0" nodeType="withEffect">
                                      <p:stCondLst>
                                        <p:cond delay="8750"/>
                                      </p:stCondLst>
                                      <p:childTnLst>
                                        <p:set>
                                          <p:cBhvr>
                                            <p:cTn id="34" dur="1" fill="hold">
                                              <p:stCondLst>
                                                <p:cond delay="0"/>
                                              </p:stCondLst>
                                            </p:cTn>
                                            <p:tgtEl>
                                              <p:spTgt spid="84"/>
                                            </p:tgtEl>
                                            <p:attrNameLst>
                                              <p:attrName>style.visibility</p:attrName>
                                            </p:attrNameLst>
                                          </p:cBhvr>
                                          <p:to>
                                            <p:strVal val="visible"/>
                                          </p:to>
                                        </p:set>
                                        <p:animEffect transition="in" filter="wipe(down)">
                                          <p:cBhvr>
                                            <p:cTn id="35" dur="500"/>
                                            <p:tgtEl>
                                              <p:spTgt spid="84"/>
                                            </p:tgtEl>
                                          </p:cBhvr>
                                        </p:animEffect>
                                      </p:childTnLst>
                                    </p:cTn>
                                  </p:par>
                                  <p:par>
                                    <p:cTn id="36" presetID="53" presetClass="entr" presetSubtype="16" fill="hold" nodeType="withEffect">
                                      <p:stCondLst>
                                        <p:cond delay="900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par>
                                    <p:cTn id="41" presetID="22" presetClass="entr" presetSubtype="4" fill="hold" grpId="0" nodeType="withEffect">
                                      <p:stCondLst>
                                        <p:cond delay="9000"/>
                                      </p:stCondLst>
                                      <p:childTnLst>
                                        <p:set>
                                          <p:cBhvr>
                                            <p:cTn id="42" dur="1" fill="hold">
                                              <p:stCondLst>
                                                <p:cond delay="0"/>
                                              </p:stCondLst>
                                            </p:cTn>
                                            <p:tgtEl>
                                              <p:spTgt spid="86"/>
                                            </p:tgtEl>
                                            <p:attrNameLst>
                                              <p:attrName>style.visibility</p:attrName>
                                            </p:attrNameLst>
                                          </p:cBhvr>
                                          <p:to>
                                            <p:strVal val="visible"/>
                                          </p:to>
                                        </p:set>
                                        <p:animEffect transition="in" filter="wipe(down)">
                                          <p:cBhvr>
                                            <p:cTn id="43" dur="500"/>
                                            <p:tgtEl>
                                              <p:spTgt spid="86"/>
                                            </p:tgtEl>
                                          </p:cBhvr>
                                        </p:animEffect>
                                      </p:childTnLst>
                                    </p:cTn>
                                  </p:par>
                                  <p:par>
                                    <p:cTn id="44" presetID="53" presetClass="entr" presetSubtype="16" fill="hold" nodeType="withEffect">
                                      <p:stCondLst>
                                        <p:cond delay="9500"/>
                                      </p:stCondLst>
                                      <p:childTnLst>
                                        <p:set>
                                          <p:cBhvr>
                                            <p:cTn id="45" dur="1" fill="hold">
                                              <p:stCondLst>
                                                <p:cond delay="0"/>
                                              </p:stCondLst>
                                            </p:cTn>
                                            <p:tgtEl>
                                              <p:spTgt spid="32"/>
                                            </p:tgtEl>
                                            <p:attrNameLst>
                                              <p:attrName>style.visibility</p:attrName>
                                            </p:attrNameLst>
                                          </p:cBhvr>
                                          <p:to>
                                            <p:strVal val="visible"/>
                                          </p:to>
                                        </p:set>
                                        <p:anim calcmode="lin" valueType="num">
                                          <p:cBhvr>
                                            <p:cTn id="46" dur="500" fill="hold"/>
                                            <p:tgtEl>
                                              <p:spTgt spid="32"/>
                                            </p:tgtEl>
                                            <p:attrNameLst>
                                              <p:attrName>ppt_w</p:attrName>
                                            </p:attrNameLst>
                                          </p:cBhvr>
                                          <p:tavLst>
                                            <p:tav tm="0">
                                              <p:val>
                                                <p:fltVal val="0"/>
                                              </p:val>
                                            </p:tav>
                                            <p:tav tm="100000">
                                              <p:val>
                                                <p:strVal val="#ppt_w"/>
                                              </p:val>
                                            </p:tav>
                                          </p:tavLst>
                                        </p:anim>
                                        <p:anim calcmode="lin" valueType="num">
                                          <p:cBhvr>
                                            <p:cTn id="47" dur="500" fill="hold"/>
                                            <p:tgtEl>
                                              <p:spTgt spid="32"/>
                                            </p:tgtEl>
                                            <p:attrNameLst>
                                              <p:attrName>ppt_h</p:attrName>
                                            </p:attrNameLst>
                                          </p:cBhvr>
                                          <p:tavLst>
                                            <p:tav tm="0">
                                              <p:val>
                                                <p:fltVal val="0"/>
                                              </p:val>
                                            </p:tav>
                                            <p:tav tm="100000">
                                              <p:val>
                                                <p:strVal val="#ppt_h"/>
                                              </p:val>
                                            </p:tav>
                                          </p:tavLst>
                                        </p:anim>
                                        <p:animEffect transition="in" filter="fade">
                                          <p:cBhvr>
                                            <p:cTn id="48" dur="500"/>
                                            <p:tgtEl>
                                              <p:spTgt spid="32"/>
                                            </p:tgtEl>
                                          </p:cBhvr>
                                        </p:animEffect>
                                      </p:childTnLst>
                                    </p:cTn>
                                  </p:par>
                                  <p:par>
                                    <p:cTn id="49" presetID="22" presetClass="entr" presetSubtype="4" fill="hold" grpId="0" nodeType="withEffect">
                                      <p:stCondLst>
                                        <p:cond delay="9500"/>
                                      </p:stCondLst>
                                      <p:childTnLst>
                                        <p:set>
                                          <p:cBhvr>
                                            <p:cTn id="50" dur="1" fill="hold">
                                              <p:stCondLst>
                                                <p:cond delay="0"/>
                                              </p:stCondLst>
                                            </p:cTn>
                                            <p:tgtEl>
                                              <p:spTgt spid="85"/>
                                            </p:tgtEl>
                                            <p:attrNameLst>
                                              <p:attrName>style.visibility</p:attrName>
                                            </p:attrNameLst>
                                          </p:cBhvr>
                                          <p:to>
                                            <p:strVal val="visible"/>
                                          </p:to>
                                        </p:set>
                                        <p:animEffect transition="in" filter="wipe(down)">
                                          <p:cBhvr>
                                            <p:cTn id="51" dur="500"/>
                                            <p:tgtEl>
                                              <p:spTgt spid="85"/>
                                            </p:tgtEl>
                                          </p:cBhvr>
                                        </p:animEffect>
                                      </p:childTnLst>
                                    </p:cTn>
                                  </p:par>
                                  <p:par>
                                    <p:cTn id="52" presetID="53" presetClass="entr" presetSubtype="16" fill="hold" nodeType="withEffect">
                                      <p:stCondLst>
                                        <p:cond delay="1000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childTnLst>
                                    </p:cTn>
                                  </p:par>
                                  <p:par>
                                    <p:cTn id="57" presetID="26" presetClass="emph" presetSubtype="0" fill="hold" grpId="1" nodeType="withEffect">
                                      <p:stCondLst>
                                        <p:cond delay="10500"/>
                                      </p:stCondLst>
                                      <p:childTnLst>
                                        <p:animEffect transition="out" filter="fade">
                                          <p:cBhvr>
                                            <p:cTn id="58" dur="750" tmFilter="0, 0; .2, .5; .8, .5; 1, 0"/>
                                            <p:tgtEl>
                                              <p:spTgt spid="2"/>
                                            </p:tgtEl>
                                          </p:cBhvr>
                                        </p:animEffect>
                                        <p:animScale>
                                          <p:cBhvr>
                                            <p:cTn id="59" dur="375" autoRev="1" fill="hold"/>
                                            <p:tgtEl>
                                              <p:spTgt spid="2"/>
                                            </p:tgtEl>
                                          </p:cBhvr>
                                          <p:by x="105000" y="105000"/>
                                        </p:animScale>
                                      </p:childTnLst>
                                    </p:cTn>
                                  </p:par>
                                  <p:par>
                                    <p:cTn id="60" presetID="53" presetClass="entr" presetSubtype="16" fill="hold" nodeType="withEffect">
                                      <p:stCondLst>
                                        <p:cond delay="11250"/>
                                      </p:stCondLst>
                                      <p:childTnLst>
                                        <p:set>
                                          <p:cBhvr>
                                            <p:cTn id="61" dur="1" fill="hold">
                                              <p:stCondLst>
                                                <p:cond delay="0"/>
                                              </p:stCondLst>
                                            </p:cTn>
                                            <p:tgtEl>
                                              <p:spTgt spid="78"/>
                                            </p:tgtEl>
                                            <p:attrNameLst>
                                              <p:attrName>style.visibility</p:attrName>
                                            </p:attrNameLst>
                                          </p:cBhvr>
                                          <p:to>
                                            <p:strVal val="visible"/>
                                          </p:to>
                                        </p:set>
                                        <p:anim calcmode="lin" valueType="num">
                                          <p:cBhvr>
                                            <p:cTn id="62" dur="750" fill="hold"/>
                                            <p:tgtEl>
                                              <p:spTgt spid="78"/>
                                            </p:tgtEl>
                                            <p:attrNameLst>
                                              <p:attrName>ppt_w</p:attrName>
                                            </p:attrNameLst>
                                          </p:cBhvr>
                                          <p:tavLst>
                                            <p:tav tm="0">
                                              <p:val>
                                                <p:fltVal val="0"/>
                                              </p:val>
                                            </p:tav>
                                            <p:tav tm="100000">
                                              <p:val>
                                                <p:strVal val="#ppt_w"/>
                                              </p:val>
                                            </p:tav>
                                          </p:tavLst>
                                        </p:anim>
                                        <p:anim calcmode="lin" valueType="num">
                                          <p:cBhvr>
                                            <p:cTn id="63" dur="750" fill="hold"/>
                                            <p:tgtEl>
                                              <p:spTgt spid="78"/>
                                            </p:tgtEl>
                                            <p:attrNameLst>
                                              <p:attrName>ppt_h</p:attrName>
                                            </p:attrNameLst>
                                          </p:cBhvr>
                                          <p:tavLst>
                                            <p:tav tm="0">
                                              <p:val>
                                                <p:fltVal val="0"/>
                                              </p:val>
                                            </p:tav>
                                            <p:tav tm="100000">
                                              <p:val>
                                                <p:strVal val="#ppt_h"/>
                                              </p:val>
                                            </p:tav>
                                          </p:tavLst>
                                        </p:anim>
                                        <p:animEffect transition="in" filter="fade">
                                          <p:cBhvr>
                                            <p:cTn id="64" dur="750"/>
                                            <p:tgtEl>
                                              <p:spTgt spid="78"/>
                                            </p:tgtEl>
                                          </p:cBhvr>
                                        </p:animEffect>
                                      </p:childTnLst>
                                    </p:cTn>
                                  </p:par>
                                  <p:par>
                                    <p:cTn id="65" presetID="8" presetClass="emph" presetSubtype="0" fill="hold" nodeType="withEffect">
                                      <p:stCondLst>
                                        <p:cond delay="11750"/>
                                      </p:stCondLst>
                                      <p:childTnLst>
                                        <p:animRot by="10800000">
                                          <p:cBhvr>
                                            <p:cTn id="66" dur="4750" fill="hold"/>
                                            <p:tgtEl>
                                              <p:spTgt spid="7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4" grpId="0" animBg="1"/>
          <p:bldP spid="85" grpId="0" animBg="1"/>
          <p:bldP spid="86"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993" y="3474789"/>
            <a:ext cx="3383211" cy="33832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10" name="Group 46"/>
          <p:cNvGrpSpPr/>
          <p:nvPr/>
        </p:nvGrpSpPr>
        <p:grpSpPr>
          <a:xfrm rot="20727586">
            <a:off x="581768" y="132611"/>
            <a:ext cx="2574517" cy="2387895"/>
            <a:chOff x="2746918" y="3853728"/>
            <a:chExt cx="2610416" cy="2671850"/>
          </a:xfrm>
        </p:grpSpPr>
        <p:sp>
          <p:nvSpPr>
            <p:cNvPr id="11" name="Oval 10">
              <a:hlinkClick r:id="" action="ppaction://noaction" highlightClick="1"/>
            </p:cNvPr>
            <p:cNvSpPr/>
            <p:nvPr/>
          </p:nvSpPr>
          <p:spPr>
            <a:xfrm rot="2608061">
              <a:off x="4462764" y="4227340"/>
              <a:ext cx="894570" cy="1524000"/>
            </a:xfrm>
            <a:prstGeom prst="ellipse">
              <a:avLst/>
            </a:prstGeom>
            <a:solidFill>
              <a:srgbClr val="FFCCCC"/>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endParaRPr lang="en-US" sz="2400">
                <a:solidFill>
                  <a:prstClr val="white"/>
                </a:solidFill>
              </a:endParaRPr>
            </a:p>
          </p:txBody>
        </p:sp>
        <p:sp>
          <p:nvSpPr>
            <p:cNvPr id="12" name="Oval 11">
              <a:hlinkClick r:id="" action="ppaction://noaction" highlightClick="1"/>
            </p:cNvPr>
            <p:cNvSpPr/>
            <p:nvPr/>
          </p:nvSpPr>
          <p:spPr>
            <a:xfrm>
              <a:off x="3699539" y="3853728"/>
              <a:ext cx="874956" cy="1532759"/>
            </a:xfrm>
            <a:prstGeom prst="ellipse">
              <a:avLst/>
            </a:prstGeom>
            <a:solidFill>
              <a:srgbClr val="FFCCCC"/>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endParaRPr lang="en-US" sz="2400">
                <a:solidFill>
                  <a:prstClr val="white"/>
                </a:solidFill>
              </a:endParaRPr>
            </a:p>
          </p:txBody>
        </p:sp>
        <p:sp>
          <p:nvSpPr>
            <p:cNvPr id="13" name="Oval 12">
              <a:hlinkClick r:id="" action="ppaction://noaction" highlightClick="1"/>
            </p:cNvPr>
            <p:cNvSpPr/>
            <p:nvPr/>
          </p:nvSpPr>
          <p:spPr>
            <a:xfrm rot="19651974">
              <a:off x="4319193" y="5268367"/>
              <a:ext cx="685782" cy="1245069"/>
            </a:xfrm>
            <a:prstGeom prst="ellipse">
              <a:avLst/>
            </a:prstGeom>
            <a:solidFill>
              <a:srgbClr val="FFCCCC"/>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endParaRPr lang="en-US" sz="2400">
                <a:solidFill>
                  <a:prstClr val="white"/>
                </a:solidFill>
              </a:endParaRPr>
            </a:p>
          </p:txBody>
        </p:sp>
        <p:sp>
          <p:nvSpPr>
            <p:cNvPr id="14" name="Oval 13">
              <a:hlinkClick r:id="" action="ppaction://noaction" highlightClick="1"/>
            </p:cNvPr>
            <p:cNvSpPr/>
            <p:nvPr/>
          </p:nvSpPr>
          <p:spPr>
            <a:xfrm rot="18531015">
              <a:off x="3096988" y="4364663"/>
              <a:ext cx="775018" cy="1475157"/>
            </a:xfrm>
            <a:prstGeom prst="ellipse">
              <a:avLst/>
            </a:prstGeom>
            <a:solidFill>
              <a:srgbClr val="FFCCCC"/>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endParaRPr lang="en-US" sz="2400">
                <a:solidFill>
                  <a:prstClr val="white"/>
                </a:solidFill>
              </a:endParaRPr>
            </a:p>
          </p:txBody>
        </p:sp>
        <p:sp>
          <p:nvSpPr>
            <p:cNvPr id="15" name="Oval 14">
              <a:hlinkClick r:id="" action="ppaction://noaction" highlightClick="1"/>
            </p:cNvPr>
            <p:cNvSpPr/>
            <p:nvPr/>
          </p:nvSpPr>
          <p:spPr>
            <a:xfrm rot="1339815">
              <a:off x="3407912" y="5292030"/>
              <a:ext cx="854339" cy="1233548"/>
            </a:xfrm>
            <a:prstGeom prst="ellipse">
              <a:avLst/>
            </a:prstGeom>
            <a:solidFill>
              <a:srgbClr val="FFCCCC"/>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endParaRPr lang="en-US" sz="2400">
                <a:solidFill>
                  <a:prstClr val="white"/>
                </a:solidFill>
              </a:endParaRPr>
            </a:p>
          </p:txBody>
        </p:sp>
        <p:sp>
          <p:nvSpPr>
            <p:cNvPr id="16" name="Oval 15">
              <a:hlinkClick r:id="" action="ppaction://noaction" highlightClick="1"/>
            </p:cNvPr>
            <p:cNvSpPr/>
            <p:nvPr/>
          </p:nvSpPr>
          <p:spPr>
            <a:xfrm>
              <a:off x="3714202" y="4842367"/>
              <a:ext cx="914400" cy="914400"/>
            </a:xfrm>
            <a:prstGeom prst="ellips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r>
                <a:rPr lang="en-US" sz="7200" b="1">
                  <a:solidFill>
                    <a:srgbClr val="002060"/>
                  </a:solidFill>
                  <a:cs typeface="Arial" pitchFamily="34" charset="0"/>
                </a:rPr>
                <a:t>1</a:t>
              </a:r>
            </a:p>
          </p:txBody>
        </p:sp>
      </p:grpSp>
      <p:sp>
        <p:nvSpPr>
          <p:cNvPr id="17" name="TextBox 16"/>
          <p:cNvSpPr txBox="1"/>
          <p:nvPr/>
        </p:nvSpPr>
        <p:spPr>
          <a:xfrm>
            <a:off x="3514725" y="243285"/>
            <a:ext cx="8169275" cy="3570200"/>
          </a:xfrm>
          <a:prstGeom prst="rect">
            <a:avLst/>
          </a:prstGeom>
        </p:spPr>
        <p:style>
          <a:lnRef idx="2">
            <a:schemeClr val="accent2"/>
          </a:lnRef>
          <a:fillRef idx="1">
            <a:schemeClr val="lt1"/>
          </a:fillRef>
          <a:effectRef idx="0">
            <a:schemeClr val="accent2"/>
          </a:effectRef>
          <a:fontRef idx="minor">
            <a:schemeClr val="dk1"/>
          </a:fontRef>
        </p:style>
        <p:txBody>
          <a:bodyPr wrap="square" lIns="121912" tIns="60956" rIns="121912" bIns="60956" rtlCol="0">
            <a:spAutoFit/>
          </a:bodyPr>
          <a:lstStyle/>
          <a:p>
            <a:pPr defTabSz="1219110"/>
            <a:r>
              <a:rPr lang="en-US" sz="3200">
                <a:solidFill>
                  <a:srgbClr val="0000FF"/>
                </a:solidFill>
              </a:rPr>
              <a:t>	Khi đọc đến đoạn này trong tác phẩm Bến Nhà Rồng năm ấy, em nghĩ đến nhân vật lịch sử này của đất nước ta ? </a:t>
            </a:r>
          </a:p>
          <a:p>
            <a:pPr defTabSz="1219110"/>
            <a:r>
              <a:rPr lang="en-US" sz="3200">
                <a:solidFill>
                  <a:srgbClr val="0000FF"/>
                </a:solidFill>
              </a:rPr>
              <a:t>	</a:t>
            </a:r>
            <a:r>
              <a:rPr lang="en-US" sz="3200" i="1">
                <a:solidFill>
                  <a:schemeClr val="tx1"/>
                </a:solidFill>
              </a:rPr>
              <a:t>“Sang Pháp và đi tới các nước văn minh khác. Sau khi xem xét họ làm ăn thế nào, chúng mình trở về giúp đồng bào đuổi hết thực dân Pháp ra khỏi đất nước, giành độc lập, tự do…”</a:t>
            </a:r>
          </a:p>
        </p:txBody>
      </p:sp>
      <p:sp>
        <p:nvSpPr>
          <p:cNvPr id="2" name="Slide Number Placeholder 1"/>
          <p:cNvSpPr>
            <a:spLocks noGrp="1"/>
          </p:cNvSpPr>
          <p:nvPr>
            <p:ph type="sldNum" sz="quarter" idx="12"/>
          </p:nvPr>
        </p:nvSpPr>
        <p:spPr/>
        <p:txBody>
          <a:bodyPr/>
          <a:lstStyle/>
          <a:p>
            <a:fld id="{C9248839-0661-4EE9-8E97-1CBFC01B5AC1}" type="slidenum">
              <a:rPr lang="en-US" smtClean="0">
                <a:solidFill>
                  <a:prstClr val="black">
                    <a:tint val="75000"/>
                  </a:prstClr>
                </a:solidFill>
              </a:rPr>
              <a:pPr/>
              <a:t>3</a:t>
            </a:fld>
            <a:endParaRPr lang="en-US">
              <a:solidFill>
                <a:prstClr val="black">
                  <a:tint val="75000"/>
                </a:prst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9557" y="1"/>
            <a:ext cx="5712443" cy="6727378"/>
          </a:xfrm>
          <a:prstGeom prst="rect">
            <a:avLst/>
          </a:prstGeom>
        </p:spPr>
      </p:pic>
      <p:sp>
        <p:nvSpPr>
          <p:cNvPr id="3" name="Curved Up Arrow 2">
            <a:hlinkClick r:id="rId4" action="ppaction://hlinksldjump"/>
          </p:cNvPr>
          <p:cNvSpPr/>
          <p:nvPr/>
        </p:nvSpPr>
        <p:spPr>
          <a:xfrm>
            <a:off x="4833257" y="6016179"/>
            <a:ext cx="1204686" cy="711200"/>
          </a:xfrm>
          <a:prstGeom prst="curved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17510227"/>
      </p:ext>
    </p:extLst>
  </p:cSld>
  <p:clrMapOvr>
    <a:masterClrMapping/>
  </p:clrMapOvr>
  <p:transition advTm="1820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6" presetClass="exit" presetSubtype="21" fill="hold" grpId="0" nodeType="withEffect">
                                  <p:stCondLst>
                                    <p:cond delay="0"/>
                                  </p:stCondLst>
                                  <p:childTnLst>
                                    <p:animEffect transition="out" filter="barn(inVertical)">
                                      <p:cBhvr>
                                        <p:cTn id="9" dur="500"/>
                                        <p:tgtEl>
                                          <p:spTgt spid="17"/>
                                        </p:tgtEl>
                                      </p:cBhvr>
                                    </p:animEffect>
                                    <p:set>
                                      <p:cBhvr>
                                        <p:cTn id="10" dur="1" fill="hold">
                                          <p:stCondLst>
                                            <p:cond delay="499"/>
                                          </p:stCondLst>
                                        </p:cTn>
                                        <p:tgtEl>
                                          <p:spTgt spid="17"/>
                                        </p:tgtEl>
                                        <p:attrNameLst>
                                          <p:attrName>style.visibility</p:attrName>
                                        </p:attrNameLst>
                                      </p:cBhvr>
                                      <p:to>
                                        <p:strVal val="hidden"/>
                                      </p:to>
                                    </p:se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9593" y="1584143"/>
            <a:ext cx="5712443" cy="400723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370" y="3300060"/>
            <a:ext cx="3427318" cy="34273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10" name="Group 46"/>
          <p:cNvGrpSpPr/>
          <p:nvPr/>
        </p:nvGrpSpPr>
        <p:grpSpPr>
          <a:xfrm rot="20727586">
            <a:off x="581768" y="132611"/>
            <a:ext cx="2574517" cy="2387895"/>
            <a:chOff x="2746918" y="3853728"/>
            <a:chExt cx="2610416" cy="2671850"/>
          </a:xfrm>
        </p:grpSpPr>
        <p:sp>
          <p:nvSpPr>
            <p:cNvPr id="11" name="Oval 10">
              <a:hlinkClick r:id="" action="ppaction://noaction" highlightClick="1"/>
            </p:cNvPr>
            <p:cNvSpPr/>
            <p:nvPr/>
          </p:nvSpPr>
          <p:spPr>
            <a:xfrm rot="2608061">
              <a:off x="4462764" y="4227340"/>
              <a:ext cx="894570" cy="1524000"/>
            </a:xfrm>
            <a:prstGeom prst="ellipse">
              <a:avLst/>
            </a:prstGeom>
            <a:solidFill>
              <a:srgbClr val="FFCCCC"/>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endParaRPr lang="en-US" sz="2400">
                <a:solidFill>
                  <a:prstClr val="white"/>
                </a:solidFill>
              </a:endParaRPr>
            </a:p>
          </p:txBody>
        </p:sp>
        <p:sp>
          <p:nvSpPr>
            <p:cNvPr id="12" name="Oval 11">
              <a:hlinkClick r:id="" action="ppaction://noaction" highlightClick="1"/>
            </p:cNvPr>
            <p:cNvSpPr/>
            <p:nvPr/>
          </p:nvSpPr>
          <p:spPr>
            <a:xfrm>
              <a:off x="3699539" y="3853728"/>
              <a:ext cx="874956" cy="1532759"/>
            </a:xfrm>
            <a:prstGeom prst="ellipse">
              <a:avLst/>
            </a:prstGeom>
            <a:solidFill>
              <a:srgbClr val="FFCCCC"/>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endParaRPr lang="en-US" sz="2400">
                <a:solidFill>
                  <a:prstClr val="white"/>
                </a:solidFill>
              </a:endParaRPr>
            </a:p>
          </p:txBody>
        </p:sp>
        <p:sp>
          <p:nvSpPr>
            <p:cNvPr id="13" name="Oval 12">
              <a:hlinkClick r:id="" action="ppaction://noaction" highlightClick="1"/>
            </p:cNvPr>
            <p:cNvSpPr/>
            <p:nvPr/>
          </p:nvSpPr>
          <p:spPr>
            <a:xfrm rot="19651974">
              <a:off x="4319193" y="5268367"/>
              <a:ext cx="685782" cy="1245069"/>
            </a:xfrm>
            <a:prstGeom prst="ellipse">
              <a:avLst/>
            </a:prstGeom>
            <a:solidFill>
              <a:srgbClr val="FFCCCC"/>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endParaRPr lang="en-US" sz="2400">
                <a:solidFill>
                  <a:prstClr val="white"/>
                </a:solidFill>
              </a:endParaRPr>
            </a:p>
          </p:txBody>
        </p:sp>
        <p:sp>
          <p:nvSpPr>
            <p:cNvPr id="14" name="Oval 13">
              <a:hlinkClick r:id="" action="ppaction://noaction" highlightClick="1"/>
            </p:cNvPr>
            <p:cNvSpPr/>
            <p:nvPr/>
          </p:nvSpPr>
          <p:spPr>
            <a:xfrm rot="18531015">
              <a:off x="3096988" y="4364663"/>
              <a:ext cx="775018" cy="1475157"/>
            </a:xfrm>
            <a:prstGeom prst="ellipse">
              <a:avLst/>
            </a:prstGeom>
            <a:solidFill>
              <a:srgbClr val="FFCCCC"/>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endParaRPr lang="en-US" sz="2400">
                <a:solidFill>
                  <a:prstClr val="white"/>
                </a:solidFill>
              </a:endParaRPr>
            </a:p>
          </p:txBody>
        </p:sp>
        <p:sp>
          <p:nvSpPr>
            <p:cNvPr id="15" name="Oval 14">
              <a:hlinkClick r:id="" action="ppaction://noaction" highlightClick="1"/>
            </p:cNvPr>
            <p:cNvSpPr/>
            <p:nvPr/>
          </p:nvSpPr>
          <p:spPr>
            <a:xfrm rot="1339815">
              <a:off x="3407912" y="5292030"/>
              <a:ext cx="854339" cy="1233548"/>
            </a:xfrm>
            <a:prstGeom prst="ellipse">
              <a:avLst/>
            </a:prstGeom>
            <a:solidFill>
              <a:srgbClr val="FFCCCC"/>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endParaRPr lang="en-US" sz="2400">
                <a:solidFill>
                  <a:prstClr val="white"/>
                </a:solidFill>
              </a:endParaRPr>
            </a:p>
          </p:txBody>
        </p:sp>
        <p:sp>
          <p:nvSpPr>
            <p:cNvPr id="16" name="Oval 15">
              <a:hlinkClick r:id="" action="ppaction://noaction" highlightClick="1"/>
            </p:cNvPr>
            <p:cNvSpPr/>
            <p:nvPr/>
          </p:nvSpPr>
          <p:spPr>
            <a:xfrm>
              <a:off x="3714202" y="4842367"/>
              <a:ext cx="914400" cy="914400"/>
            </a:xfrm>
            <a:prstGeom prst="ellips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r>
                <a:rPr lang="en-US" sz="7200" b="1">
                  <a:solidFill>
                    <a:srgbClr val="002060"/>
                  </a:solidFill>
                  <a:cs typeface="Arial" pitchFamily="34" charset="0"/>
                </a:rPr>
                <a:t>2</a:t>
              </a:r>
            </a:p>
          </p:txBody>
        </p:sp>
      </p:grpSp>
      <p:sp>
        <p:nvSpPr>
          <p:cNvPr id="17" name="TextBox 16"/>
          <p:cNvSpPr txBox="1"/>
          <p:nvPr/>
        </p:nvSpPr>
        <p:spPr>
          <a:xfrm>
            <a:off x="3514725" y="243285"/>
            <a:ext cx="8169275" cy="1107988"/>
          </a:xfrm>
          <a:prstGeom prst="rect">
            <a:avLst/>
          </a:prstGeom>
        </p:spPr>
        <p:style>
          <a:lnRef idx="2">
            <a:schemeClr val="accent2"/>
          </a:lnRef>
          <a:fillRef idx="1">
            <a:schemeClr val="lt1"/>
          </a:fillRef>
          <a:effectRef idx="0">
            <a:schemeClr val="accent2"/>
          </a:effectRef>
          <a:fontRef idx="minor">
            <a:schemeClr val="dk1"/>
          </a:fontRef>
        </p:style>
        <p:txBody>
          <a:bodyPr wrap="square" lIns="121912" tIns="60956" rIns="121912" bIns="60956" rtlCol="0">
            <a:spAutoFit/>
          </a:bodyPr>
          <a:lstStyle/>
          <a:p>
            <a:pPr defTabSz="1219110"/>
            <a:r>
              <a:rPr lang="en-US" sz="3200">
                <a:solidFill>
                  <a:srgbClr val="0000FF"/>
                </a:solidFill>
              </a:rPr>
              <a:t>Em hãy giới thiệu với bạn bè về ngày tháng năm sinh, năm mất cũng như quê quán của Bác Hồ ?</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3029" y="2435494"/>
            <a:ext cx="4787528" cy="4291884"/>
          </a:xfrm>
          <a:prstGeom prst="rect">
            <a:avLst/>
          </a:prstGeom>
        </p:spPr>
      </p:pic>
      <p:sp>
        <p:nvSpPr>
          <p:cNvPr id="2" name="Slide Number Placeholder 1"/>
          <p:cNvSpPr>
            <a:spLocks noGrp="1"/>
          </p:cNvSpPr>
          <p:nvPr>
            <p:ph type="sldNum" sz="quarter" idx="12"/>
          </p:nvPr>
        </p:nvSpPr>
        <p:spPr/>
        <p:txBody>
          <a:bodyPr/>
          <a:lstStyle/>
          <a:p>
            <a:fld id="{C9248839-0661-4EE9-8E97-1CBFC01B5AC1}" type="slidenum">
              <a:rPr lang="en-US" smtClean="0">
                <a:solidFill>
                  <a:prstClr val="black">
                    <a:tint val="75000"/>
                  </a:prstClr>
                </a:solidFill>
              </a:rPr>
              <a:pPr/>
              <a:t>4</a:t>
            </a:fld>
            <a:endParaRPr lang="en-US">
              <a:solidFill>
                <a:prstClr val="black">
                  <a:tint val="75000"/>
                </a:prstClr>
              </a:solidFill>
            </a:endParaRPr>
          </a:p>
        </p:txBody>
      </p:sp>
      <p:sp>
        <p:nvSpPr>
          <p:cNvPr id="3" name="Curved Up Arrow 2">
            <a:hlinkClick r:id="rId5" action="ppaction://hlinksldjump"/>
          </p:cNvPr>
          <p:cNvSpPr/>
          <p:nvPr/>
        </p:nvSpPr>
        <p:spPr>
          <a:xfrm>
            <a:off x="10160000" y="6008914"/>
            <a:ext cx="1306286" cy="493486"/>
          </a:xfrm>
          <a:prstGeom prst="curved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53359160"/>
      </p:ext>
    </p:extLst>
  </p:cSld>
  <p:clrMapOvr>
    <a:masterClrMapping/>
  </p:clrMapOvr>
  <p:transition advTm="1820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nodeType="clickEffect">
                                  <p:stCondLst>
                                    <p:cond delay="0"/>
                                  </p:stCondLst>
                                  <p:childTnLst>
                                    <p:animEffect transition="out" filter="barn(inVertical)">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par>
                                <p:cTn id="13" presetID="16" presetClass="exit" presetSubtype="21" fill="hold" grpId="0" nodeType="withEffect">
                                  <p:stCondLst>
                                    <p:cond delay="0"/>
                                  </p:stCondLst>
                                  <p:childTnLst>
                                    <p:animEffect transition="out" filter="barn(inVertical)">
                                      <p:cBhvr>
                                        <p:cTn id="14" dur="500"/>
                                        <p:tgtEl>
                                          <p:spTgt spid="17"/>
                                        </p:tgtEl>
                                      </p:cBhvr>
                                    </p:animEffect>
                                    <p:set>
                                      <p:cBhvr>
                                        <p:cTn id="15" dur="1" fill="hold">
                                          <p:stCondLst>
                                            <p:cond delay="499"/>
                                          </p:stCondLst>
                                        </p:cTn>
                                        <p:tgtEl>
                                          <p:spTgt spid="1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45" name="Straight Arrow Connector 44"/>
          <p:cNvCxnSpPr/>
          <p:nvPr/>
        </p:nvCxnSpPr>
        <p:spPr>
          <a:xfrm>
            <a:off x="12192000" y="4495800"/>
            <a:ext cx="12192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22" name="Group 20"/>
          <p:cNvGrpSpPr/>
          <p:nvPr/>
        </p:nvGrpSpPr>
        <p:grpSpPr>
          <a:xfrm>
            <a:off x="287868" y="23175"/>
            <a:ext cx="2831224" cy="2425912"/>
            <a:chOff x="2823117" y="2127981"/>
            <a:chExt cx="2448582" cy="2797397"/>
          </a:xfrm>
        </p:grpSpPr>
        <p:sp>
          <p:nvSpPr>
            <p:cNvPr id="27" name="Oval 26">
              <a:hlinkClick r:id="" action="ppaction://noaction" highlightClick="1"/>
            </p:cNvPr>
            <p:cNvSpPr/>
            <p:nvPr/>
          </p:nvSpPr>
          <p:spPr>
            <a:xfrm rot="2608061">
              <a:off x="4564680" y="2573748"/>
              <a:ext cx="707019" cy="1524000"/>
            </a:xfrm>
            <a:prstGeom prst="ellipse">
              <a:avLst/>
            </a:prstGeom>
            <a:solidFill>
              <a:srgbClr val="FFFF99"/>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endParaRPr lang="en-US" sz="2400">
                <a:solidFill>
                  <a:prstClr val="white"/>
                </a:solidFill>
              </a:endParaRPr>
            </a:p>
          </p:txBody>
        </p:sp>
        <p:sp>
          <p:nvSpPr>
            <p:cNvPr id="32" name="Oval 31">
              <a:hlinkClick r:id="" action="ppaction://noaction" highlightClick="1"/>
            </p:cNvPr>
            <p:cNvSpPr/>
            <p:nvPr/>
          </p:nvSpPr>
          <p:spPr>
            <a:xfrm>
              <a:off x="3886200" y="2127981"/>
              <a:ext cx="685800" cy="1752600"/>
            </a:xfrm>
            <a:prstGeom prst="ellipse">
              <a:avLst/>
            </a:prstGeom>
            <a:solidFill>
              <a:srgbClr val="FFFF99"/>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endParaRPr lang="en-US" sz="2400">
                <a:solidFill>
                  <a:prstClr val="white"/>
                </a:solidFill>
              </a:endParaRPr>
            </a:p>
          </p:txBody>
        </p:sp>
        <p:sp>
          <p:nvSpPr>
            <p:cNvPr id="33" name="Oval 32">
              <a:hlinkClick r:id="" action="ppaction://noaction" highlightClick="1"/>
            </p:cNvPr>
            <p:cNvSpPr/>
            <p:nvPr/>
          </p:nvSpPr>
          <p:spPr>
            <a:xfrm rot="19651974">
              <a:off x="4395392" y="3668167"/>
              <a:ext cx="685782" cy="1245069"/>
            </a:xfrm>
            <a:prstGeom prst="ellipse">
              <a:avLst/>
            </a:prstGeom>
            <a:solidFill>
              <a:srgbClr val="FFFF99"/>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endParaRPr lang="en-US" sz="2400">
                <a:solidFill>
                  <a:prstClr val="white"/>
                </a:solidFill>
              </a:endParaRPr>
            </a:p>
          </p:txBody>
        </p:sp>
        <p:sp>
          <p:nvSpPr>
            <p:cNvPr id="34" name="Oval 33">
              <a:hlinkClick r:id="" action="ppaction://noaction" highlightClick="1"/>
            </p:cNvPr>
            <p:cNvSpPr/>
            <p:nvPr/>
          </p:nvSpPr>
          <p:spPr>
            <a:xfrm rot="18531015">
              <a:off x="3173187" y="2764463"/>
              <a:ext cx="775018" cy="1475157"/>
            </a:xfrm>
            <a:prstGeom prst="ellipse">
              <a:avLst/>
            </a:prstGeom>
            <a:solidFill>
              <a:srgbClr val="FFFF99"/>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endParaRPr lang="en-US" sz="2400">
                <a:solidFill>
                  <a:prstClr val="white"/>
                </a:solidFill>
              </a:endParaRPr>
            </a:p>
          </p:txBody>
        </p:sp>
        <p:sp>
          <p:nvSpPr>
            <p:cNvPr id="35" name="Oval 34">
              <a:hlinkClick r:id="" action="ppaction://noaction" highlightClick="1"/>
            </p:cNvPr>
            <p:cNvSpPr/>
            <p:nvPr/>
          </p:nvSpPr>
          <p:spPr>
            <a:xfrm rot="1339815">
              <a:off x="3484111" y="3691830"/>
              <a:ext cx="854339" cy="1233548"/>
            </a:xfrm>
            <a:prstGeom prst="ellipse">
              <a:avLst/>
            </a:prstGeom>
            <a:solidFill>
              <a:srgbClr val="FFFF99"/>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endParaRPr lang="en-US" sz="2400">
                <a:solidFill>
                  <a:prstClr val="white"/>
                </a:solidFill>
              </a:endParaRPr>
            </a:p>
          </p:txBody>
        </p:sp>
        <p:sp>
          <p:nvSpPr>
            <p:cNvPr id="36" name="Oval 35">
              <a:hlinkClick r:id="" action="ppaction://noaction" highlightClick="1"/>
            </p:cNvPr>
            <p:cNvSpPr/>
            <p:nvPr/>
          </p:nvSpPr>
          <p:spPr>
            <a:xfrm>
              <a:off x="3733800" y="3270981"/>
              <a:ext cx="914400" cy="914400"/>
            </a:xfrm>
            <a:prstGeom prst="ellipse">
              <a:avLst/>
            </a:prstGeom>
            <a:solidFill>
              <a:srgbClr val="FF0000"/>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r>
                <a:rPr lang="en-US" sz="8800">
                  <a:solidFill>
                    <a:srgbClr val="FFFF00"/>
                  </a:solidFill>
                </a:rPr>
                <a:t>3</a:t>
              </a:r>
            </a:p>
          </p:txBody>
        </p:sp>
      </p:grpSp>
      <p:sp>
        <p:nvSpPr>
          <p:cNvPr id="4" name="Rectangle 3"/>
          <p:cNvSpPr/>
          <p:nvPr/>
        </p:nvSpPr>
        <p:spPr>
          <a:xfrm>
            <a:off x="3461598" y="259528"/>
            <a:ext cx="8564146" cy="1107988"/>
          </a:xfrm>
          <a:prstGeom prst="rect">
            <a:avLst/>
          </a:prstGeom>
        </p:spPr>
        <p:style>
          <a:lnRef idx="2">
            <a:schemeClr val="accent2"/>
          </a:lnRef>
          <a:fillRef idx="1">
            <a:schemeClr val="lt1"/>
          </a:fillRef>
          <a:effectRef idx="0">
            <a:schemeClr val="accent2"/>
          </a:effectRef>
          <a:fontRef idx="minor">
            <a:schemeClr val="dk1"/>
          </a:fontRef>
        </p:style>
        <p:txBody>
          <a:bodyPr wrap="square" lIns="121912" tIns="60956" rIns="121912" bIns="60956">
            <a:spAutoFit/>
          </a:bodyPr>
          <a:lstStyle/>
          <a:p>
            <a:pPr defTabSz="1219110"/>
            <a:r>
              <a:rPr lang="en-US" sz="3200">
                <a:solidFill>
                  <a:srgbClr val="0000FF"/>
                </a:solidFill>
                <a:latin typeface="Times New Roman" pitchFamily="18" charset="0"/>
                <a:cs typeface="Times New Roman" pitchFamily="18" charset="0"/>
              </a:rPr>
              <a:t>Nêu các tên gọi mà Bác đã dùng gắn liền với các giai đoạn trong cuộc đời của Bác mà em biết ?</a:t>
            </a:r>
          </a:p>
        </p:txBody>
      </p:sp>
      <p:sp>
        <p:nvSpPr>
          <p:cNvPr id="2" name="Slide Number Placeholder 1"/>
          <p:cNvSpPr>
            <a:spLocks noGrp="1"/>
          </p:cNvSpPr>
          <p:nvPr>
            <p:ph type="sldNum" sz="quarter" idx="12"/>
          </p:nvPr>
        </p:nvSpPr>
        <p:spPr/>
        <p:txBody>
          <a:bodyPr/>
          <a:lstStyle/>
          <a:p>
            <a:fld id="{C9248839-0661-4EE9-8E97-1CBFC01B5AC1}" type="slidenum">
              <a:rPr lang="en-US" smtClean="0">
                <a:solidFill>
                  <a:prstClr val="black">
                    <a:tint val="75000"/>
                  </a:prstClr>
                </a:solidFill>
              </a:rPr>
              <a:pPr/>
              <a:t>5</a:t>
            </a:fld>
            <a:endParaRPr lang="en-US">
              <a:solidFill>
                <a:prstClr val="black">
                  <a:tint val="75000"/>
                </a:prst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070" y="2567010"/>
            <a:ext cx="3195870" cy="42140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Rectangle 4"/>
          <p:cNvSpPr/>
          <p:nvPr/>
        </p:nvSpPr>
        <p:spPr>
          <a:xfrm>
            <a:off x="3149848" y="1807359"/>
            <a:ext cx="8977745"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400">
                <a:latin typeface="Times New Roman" panose="02020603050405020304" pitchFamily="18" charset="0"/>
                <a:cs typeface="Times New Roman" panose="02020603050405020304" pitchFamily="18" charset="0"/>
              </a:rPr>
              <a:t>1. Nguyễn Sinh Cung, 1890. Đây là tên khai sinh tại làng Hoàng Trù, xã Chung Cự, tổng Lâm Thịnh, huyện Nam Đàn, tỉnh Nghệ An, nay thuộc xã Kim Liên, huyện Nam Đàn, tỉnh Nghệ An.</a:t>
            </a:r>
          </a:p>
        </p:txBody>
      </p:sp>
      <p:sp>
        <p:nvSpPr>
          <p:cNvPr id="6" name="Rectangle 5"/>
          <p:cNvSpPr/>
          <p:nvPr/>
        </p:nvSpPr>
        <p:spPr>
          <a:xfrm>
            <a:off x="3629891" y="3217086"/>
            <a:ext cx="8395853" cy="156966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2400">
                <a:solidFill>
                  <a:srgbClr val="002060"/>
                </a:solidFill>
                <a:latin typeface="Times New Roman" panose="02020603050405020304" pitchFamily="18" charset="0"/>
                <a:cs typeface="Times New Roman" panose="02020603050405020304" pitchFamily="18" charset="0"/>
              </a:rPr>
              <a:t>2. Nguyễn Tất Thành, 1901. Tháng 9, 1901, nhân dịp ông Nguyễn Sinh Sắc, cha Nguyễn Sinh Cung, chuyển về sống ở làng Kim Liên, ông có làm lễ “chào làng” cho hai con trai với tên mới là Nguyễn Tất Đạt (Sinh Khiêm) và Nguyễn Tất Thành (Sinh Cung).</a:t>
            </a:r>
          </a:p>
        </p:txBody>
      </p:sp>
      <p:sp>
        <p:nvSpPr>
          <p:cNvPr id="8" name="Rectangle 7"/>
          <p:cNvSpPr/>
          <p:nvPr/>
        </p:nvSpPr>
        <p:spPr>
          <a:xfrm>
            <a:off x="3629890" y="5063836"/>
            <a:ext cx="8395853" cy="120032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400">
                <a:latin typeface="+mj-lt"/>
              </a:rPr>
              <a:t>3</a:t>
            </a:r>
            <a:r>
              <a:rPr lang="vi-VN" sz="2400">
                <a:latin typeface="+mj-lt"/>
              </a:rPr>
              <a:t>. Văn Ba, 1911. Ngày 5/6/1911 Nguyễn Tất Thành rời Việt Nam làm việc trên một chiếc Tàu Pháp. Trong sổ lương của tàu có tên Văn Ba.</a:t>
            </a:r>
            <a:endParaRPr lang="en-US" sz="2400">
              <a:latin typeface="+mj-lt"/>
            </a:endParaRPr>
          </a:p>
        </p:txBody>
      </p:sp>
      <p:sp>
        <p:nvSpPr>
          <p:cNvPr id="10" name="TextBox 9"/>
          <p:cNvSpPr txBox="1"/>
          <p:nvPr/>
        </p:nvSpPr>
        <p:spPr>
          <a:xfrm>
            <a:off x="8963891" y="6396312"/>
            <a:ext cx="2189018" cy="384721"/>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hlinkClick r:id="rId3"/>
              </a:rPr>
              <a:t>XEM THÊM</a:t>
            </a:r>
            <a:endParaRPr lang="en-US">
              <a:latin typeface="Times New Roman" panose="02020603050405020304" pitchFamily="18" charset="0"/>
              <a:cs typeface="Times New Roman" panose="02020603050405020304" pitchFamily="18" charset="0"/>
            </a:endParaRPr>
          </a:p>
        </p:txBody>
      </p:sp>
      <p:sp>
        <p:nvSpPr>
          <p:cNvPr id="7" name="Curved Up Arrow 6">
            <a:hlinkClick r:id="rId4" action="ppaction://hlinksldjump"/>
          </p:cNvPr>
          <p:cNvSpPr/>
          <p:nvPr/>
        </p:nvSpPr>
        <p:spPr>
          <a:xfrm>
            <a:off x="4310743" y="6396311"/>
            <a:ext cx="957943" cy="384721"/>
          </a:xfrm>
          <a:prstGeom prst="curved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0244080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par>
                                <p:cTn id="8" presetID="14" presetClass="exit" presetSubtype="10" fill="hold" grpId="0" nodeType="withEffect">
                                  <p:stCondLst>
                                    <p:cond delay="0"/>
                                  </p:stCondLst>
                                  <p:childTnLst>
                                    <p:animEffect transition="out" filter="randombar(horizontal)">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13"/>
          <p:cNvGrpSpPr/>
          <p:nvPr/>
        </p:nvGrpSpPr>
        <p:grpSpPr>
          <a:xfrm rot="1258184">
            <a:off x="896739" y="361453"/>
            <a:ext cx="2753643" cy="2359439"/>
            <a:chOff x="3585117" y="603981"/>
            <a:chExt cx="2448582" cy="2797397"/>
          </a:xfrm>
          <a:solidFill>
            <a:srgbClr val="FF0000"/>
          </a:solidFill>
        </p:grpSpPr>
        <p:sp>
          <p:nvSpPr>
            <p:cNvPr id="5" name="Oval 4">
              <a:hlinkClick r:id="rId3" action="ppaction://hlinksldjump"/>
            </p:cNvPr>
            <p:cNvSpPr/>
            <p:nvPr/>
          </p:nvSpPr>
          <p:spPr>
            <a:xfrm rot="2608061">
              <a:off x="5326680" y="1049748"/>
              <a:ext cx="707019" cy="1524000"/>
            </a:xfrm>
            <a:prstGeom prst="ellipse">
              <a:avLst/>
            </a:prstGeom>
            <a:grpFill/>
            <a:ln/>
          </p:spPr>
          <p:style>
            <a:lnRef idx="0">
              <a:schemeClr val="accent2"/>
            </a:lnRef>
            <a:fillRef idx="3">
              <a:schemeClr val="accent2"/>
            </a:fillRef>
            <a:effectRef idx="3">
              <a:schemeClr val="accent2"/>
            </a:effectRef>
            <a:fontRef idx="minor">
              <a:schemeClr val="lt1"/>
            </a:fontRef>
          </p:style>
          <p:txBody>
            <a:bodyPr rtlCol="0" anchor="ctr"/>
            <a:lstStyle/>
            <a:p>
              <a:pPr algn="ctr" defTabSz="1219110"/>
              <a:endParaRPr lang="en-US" sz="2400">
                <a:solidFill>
                  <a:prstClr val="white"/>
                </a:solidFill>
              </a:endParaRPr>
            </a:p>
          </p:txBody>
        </p:sp>
        <p:sp>
          <p:nvSpPr>
            <p:cNvPr id="6" name="Oval 5">
              <a:hlinkClick r:id="rId3" action="ppaction://hlinksldjump"/>
            </p:cNvPr>
            <p:cNvSpPr/>
            <p:nvPr/>
          </p:nvSpPr>
          <p:spPr>
            <a:xfrm>
              <a:off x="4648200" y="603981"/>
              <a:ext cx="685800" cy="1752600"/>
            </a:xfrm>
            <a:prstGeom prst="ellipse">
              <a:avLst/>
            </a:prstGeom>
            <a:grpFill/>
            <a:ln/>
          </p:spPr>
          <p:style>
            <a:lnRef idx="0">
              <a:schemeClr val="accent2"/>
            </a:lnRef>
            <a:fillRef idx="3">
              <a:schemeClr val="accent2"/>
            </a:fillRef>
            <a:effectRef idx="3">
              <a:schemeClr val="accent2"/>
            </a:effectRef>
            <a:fontRef idx="minor">
              <a:schemeClr val="lt1"/>
            </a:fontRef>
          </p:style>
          <p:txBody>
            <a:bodyPr rtlCol="0" anchor="ctr"/>
            <a:lstStyle/>
            <a:p>
              <a:pPr algn="ctr" defTabSz="1219110"/>
              <a:endParaRPr lang="en-US" sz="2400">
                <a:solidFill>
                  <a:prstClr val="white"/>
                </a:solidFill>
              </a:endParaRPr>
            </a:p>
          </p:txBody>
        </p:sp>
        <p:sp>
          <p:nvSpPr>
            <p:cNvPr id="7" name="Oval 6">
              <a:hlinkClick r:id="rId3" action="ppaction://hlinksldjump"/>
            </p:cNvPr>
            <p:cNvSpPr/>
            <p:nvPr/>
          </p:nvSpPr>
          <p:spPr>
            <a:xfrm rot="19651974">
              <a:off x="5157392" y="2144167"/>
              <a:ext cx="685782" cy="1245069"/>
            </a:xfrm>
            <a:prstGeom prst="ellipse">
              <a:avLst/>
            </a:prstGeom>
            <a:grpFill/>
            <a:ln/>
          </p:spPr>
          <p:style>
            <a:lnRef idx="0">
              <a:schemeClr val="accent2"/>
            </a:lnRef>
            <a:fillRef idx="3">
              <a:schemeClr val="accent2"/>
            </a:fillRef>
            <a:effectRef idx="3">
              <a:schemeClr val="accent2"/>
            </a:effectRef>
            <a:fontRef idx="minor">
              <a:schemeClr val="lt1"/>
            </a:fontRef>
          </p:style>
          <p:txBody>
            <a:bodyPr rtlCol="0" anchor="ctr"/>
            <a:lstStyle/>
            <a:p>
              <a:pPr algn="ctr" defTabSz="1219110"/>
              <a:endParaRPr lang="en-US" sz="2400">
                <a:solidFill>
                  <a:prstClr val="white"/>
                </a:solidFill>
              </a:endParaRPr>
            </a:p>
          </p:txBody>
        </p:sp>
        <p:sp>
          <p:nvSpPr>
            <p:cNvPr id="8" name="Oval 7">
              <a:hlinkClick r:id="rId3" action="ppaction://hlinksldjump"/>
            </p:cNvPr>
            <p:cNvSpPr/>
            <p:nvPr/>
          </p:nvSpPr>
          <p:spPr>
            <a:xfrm rot="18531015">
              <a:off x="3935187" y="1240463"/>
              <a:ext cx="775018" cy="1475157"/>
            </a:xfrm>
            <a:prstGeom prst="ellipse">
              <a:avLst/>
            </a:prstGeom>
            <a:grpFill/>
            <a:ln/>
          </p:spPr>
          <p:style>
            <a:lnRef idx="0">
              <a:schemeClr val="accent2"/>
            </a:lnRef>
            <a:fillRef idx="3">
              <a:schemeClr val="accent2"/>
            </a:fillRef>
            <a:effectRef idx="3">
              <a:schemeClr val="accent2"/>
            </a:effectRef>
            <a:fontRef idx="minor">
              <a:schemeClr val="lt1"/>
            </a:fontRef>
          </p:style>
          <p:txBody>
            <a:bodyPr rtlCol="0" anchor="ctr"/>
            <a:lstStyle/>
            <a:p>
              <a:pPr algn="ctr" defTabSz="1219110"/>
              <a:endParaRPr lang="en-US" sz="2400">
                <a:solidFill>
                  <a:prstClr val="white"/>
                </a:solidFill>
              </a:endParaRPr>
            </a:p>
          </p:txBody>
        </p:sp>
        <p:sp>
          <p:nvSpPr>
            <p:cNvPr id="9" name="Oval 8">
              <a:hlinkClick r:id="rId3" action="ppaction://hlinksldjump"/>
            </p:cNvPr>
            <p:cNvSpPr/>
            <p:nvPr/>
          </p:nvSpPr>
          <p:spPr>
            <a:xfrm rot="1339815">
              <a:off x="4246111" y="2167830"/>
              <a:ext cx="854339" cy="1233548"/>
            </a:xfrm>
            <a:prstGeom prst="ellipse">
              <a:avLst/>
            </a:prstGeom>
            <a:grpFill/>
            <a:ln/>
          </p:spPr>
          <p:style>
            <a:lnRef idx="0">
              <a:schemeClr val="accent2"/>
            </a:lnRef>
            <a:fillRef idx="3">
              <a:schemeClr val="accent2"/>
            </a:fillRef>
            <a:effectRef idx="3">
              <a:schemeClr val="accent2"/>
            </a:effectRef>
            <a:fontRef idx="minor">
              <a:schemeClr val="lt1"/>
            </a:fontRef>
          </p:style>
          <p:txBody>
            <a:bodyPr rtlCol="0" anchor="ctr"/>
            <a:lstStyle/>
            <a:p>
              <a:pPr algn="ctr" defTabSz="1219110"/>
              <a:endParaRPr lang="en-US" sz="2400">
                <a:solidFill>
                  <a:prstClr val="white"/>
                </a:solidFill>
              </a:endParaRPr>
            </a:p>
          </p:txBody>
        </p:sp>
        <p:sp>
          <p:nvSpPr>
            <p:cNvPr id="10" name="Oval 9">
              <a:hlinkClick r:id="rId3" action="ppaction://hlinksldjump"/>
            </p:cNvPr>
            <p:cNvSpPr/>
            <p:nvPr/>
          </p:nvSpPr>
          <p:spPr>
            <a:xfrm>
              <a:off x="4495800" y="1746981"/>
              <a:ext cx="914400" cy="914400"/>
            </a:xfrm>
            <a:prstGeom prst="ellipse">
              <a:avLst/>
            </a:prstGeom>
            <a:solidFill>
              <a:srgbClr val="FFFF00"/>
            </a:solidFill>
            <a:ln/>
          </p:spPr>
          <p:style>
            <a:lnRef idx="0">
              <a:schemeClr val="accent2"/>
            </a:lnRef>
            <a:fillRef idx="3">
              <a:schemeClr val="accent2"/>
            </a:fillRef>
            <a:effectRef idx="3">
              <a:schemeClr val="accent2"/>
            </a:effectRef>
            <a:fontRef idx="minor">
              <a:schemeClr val="lt1"/>
            </a:fontRef>
          </p:style>
          <p:txBody>
            <a:bodyPr rtlCol="0" anchor="ctr"/>
            <a:lstStyle/>
            <a:p>
              <a:pPr algn="ctr" defTabSz="1219110"/>
              <a:r>
                <a:rPr lang="en-US" sz="7200" b="1">
                  <a:solidFill>
                    <a:srgbClr val="002060"/>
                  </a:solidFill>
                </a:rPr>
                <a:t>4</a:t>
              </a:r>
            </a:p>
          </p:txBody>
        </p:sp>
      </p:grpSp>
      <p:sp>
        <p:nvSpPr>
          <p:cNvPr id="11" name="Rectangle 10"/>
          <p:cNvSpPr/>
          <p:nvPr/>
        </p:nvSpPr>
        <p:spPr>
          <a:xfrm>
            <a:off x="228600" y="5358260"/>
            <a:ext cx="11591364" cy="1477319"/>
          </a:xfrm>
          <a:prstGeom prst="rect">
            <a:avLst/>
          </a:prstGeom>
        </p:spPr>
        <p:style>
          <a:lnRef idx="2">
            <a:schemeClr val="accent2"/>
          </a:lnRef>
          <a:fillRef idx="1">
            <a:schemeClr val="lt1"/>
          </a:fillRef>
          <a:effectRef idx="0">
            <a:schemeClr val="accent2"/>
          </a:effectRef>
          <a:fontRef idx="minor">
            <a:schemeClr val="dk1"/>
          </a:fontRef>
        </p:style>
        <p:txBody>
          <a:bodyPr wrap="square" lIns="121912" tIns="60956" rIns="121912" bIns="60956">
            <a:spAutoFit/>
          </a:bodyPr>
          <a:lstStyle/>
          <a:p>
            <a:pPr defTabSz="1219110"/>
            <a:r>
              <a:rPr lang="pt-BR" sz="4800">
                <a:solidFill>
                  <a:srgbClr val="0000FF"/>
                </a:solidFill>
                <a:latin typeface="Times New Roman" pitchFamily="18" charset="0"/>
                <a:cs typeface="Times New Roman" pitchFamily="18" charset="0"/>
              </a:rPr>
              <a:t>	</a:t>
            </a:r>
            <a:r>
              <a:rPr lang="pt-BR" sz="4000">
                <a:solidFill>
                  <a:srgbClr val="0000FF"/>
                </a:solidFill>
                <a:latin typeface="Times New Roman" pitchFamily="18" charset="0"/>
                <a:cs typeface="Times New Roman" pitchFamily="18" charset="0"/>
              </a:rPr>
              <a:t>Em hãy hát hoặc đọc một bài thơ của Bác hoặc giới thiệu về Bác để tạo sinh khí cho buổi học nào ?</a:t>
            </a:r>
            <a:endParaRPr lang="en-US" sz="4000">
              <a:solidFill>
                <a:srgbClr val="0000FF"/>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C9248839-0661-4EE9-8E97-1CBFC01B5AC1}" type="slidenum">
              <a:rPr lang="en-US" smtClean="0">
                <a:solidFill>
                  <a:prstClr val="black">
                    <a:tint val="75000"/>
                  </a:prstClr>
                </a:solidFill>
              </a:rPr>
              <a:pPr/>
              <a:t>6</a:t>
            </a:fld>
            <a:endParaRPr lang="en-US">
              <a:solidFill>
                <a:prstClr val="black">
                  <a:tint val="75000"/>
                </a:prstClr>
              </a:solidFill>
            </a:endParaRPr>
          </a:p>
        </p:txBody>
      </p:sp>
      <p:sp>
        <p:nvSpPr>
          <p:cNvPr id="3" name="Curved Up Arrow 2">
            <a:hlinkClick r:id="rId4" action="ppaction://hlinksldjump"/>
          </p:cNvPr>
          <p:cNvSpPr/>
          <p:nvPr/>
        </p:nvSpPr>
        <p:spPr>
          <a:xfrm>
            <a:off x="10900229" y="3425371"/>
            <a:ext cx="919735" cy="624115"/>
          </a:xfrm>
          <a:prstGeom prst="curved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83301304"/>
      </p:ext>
    </p:extLst>
  </p:cSld>
  <p:clrMapOvr>
    <a:masterClrMapping/>
  </p:clrMapOvr>
  <p:transition>
    <p:circl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1"/>
          <p:cNvPicPr>
            <a:picLocks noChangeAspect="1"/>
          </p:cNvPicPr>
          <p:nvPr/>
        </p:nvPicPr>
        <p:blipFill>
          <a:blip r:embed="rId3"/>
          <a:stretch>
            <a:fillRect/>
          </a:stretch>
        </p:blipFill>
        <p:spPr>
          <a:xfrm>
            <a:off x="-6985" y="3867150"/>
            <a:ext cx="12205335" cy="3049905"/>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322767">
            <a:off x="946150" y="2486660"/>
            <a:ext cx="1430655" cy="1575435"/>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70041">
            <a:off x="10195897" y="2481907"/>
            <a:ext cx="704215" cy="915670"/>
          </a:xfrm>
          <a:prstGeom prst="rect">
            <a:avLst/>
          </a:prstGeom>
        </p:spPr>
      </p:pic>
      <p:pic>
        <p:nvPicPr>
          <p:cNvPr id="12" name="图片 11" descr="36f9a2a7dc2088575b3175c2c9b24629"/>
          <p:cNvPicPr>
            <a:picLocks noChangeAspect="1"/>
          </p:cNvPicPr>
          <p:nvPr/>
        </p:nvPicPr>
        <p:blipFill>
          <a:blip r:embed="rId6"/>
          <a:stretch>
            <a:fillRect/>
          </a:stretch>
        </p:blipFill>
        <p:spPr>
          <a:xfrm>
            <a:off x="3865245" y="4268470"/>
            <a:ext cx="4813300" cy="2538730"/>
          </a:xfrm>
          <a:prstGeom prst="rect">
            <a:avLst/>
          </a:prstGeom>
        </p:spPr>
      </p:pic>
      <p:pic>
        <p:nvPicPr>
          <p:cNvPr id="15"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23795" y="4728845"/>
            <a:ext cx="1163955" cy="1918335"/>
          </a:xfrm>
          <a:prstGeom prst="rect">
            <a:avLst/>
          </a:prstGeom>
        </p:spPr>
      </p:pic>
      <p:sp>
        <p:nvSpPr>
          <p:cNvPr id="32" name="矩形 259"/>
          <p:cNvSpPr>
            <a:spLocks noChangeArrowheads="1"/>
          </p:cNvSpPr>
          <p:nvPr/>
        </p:nvSpPr>
        <p:spPr bwMode="auto">
          <a:xfrm>
            <a:off x="1586997" y="1258797"/>
            <a:ext cx="9369796" cy="1828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914400">
              <a:spcBef>
                <a:spcPct val="20000"/>
              </a:spcBef>
            </a:pPr>
            <a:r>
              <a:rPr lang="en-US" sz="5400" smtClean="0">
                <a:solidFill>
                  <a:srgbClr val="FF0000"/>
                </a:solidFill>
                <a:latin typeface="Times New Roman" panose="02020603050405020304" pitchFamily="18" charset="0"/>
                <a:cs typeface="Times New Roman" panose="02020603050405020304" pitchFamily="18" charset="0"/>
              </a:rPr>
              <a:t>Tiết 121-122: BẾN </a:t>
            </a:r>
            <a:r>
              <a:rPr lang="en-US" sz="5400">
                <a:solidFill>
                  <a:srgbClr val="FF0000"/>
                </a:solidFill>
                <a:latin typeface="Times New Roman" panose="02020603050405020304" pitchFamily="18" charset="0"/>
                <a:cs typeface="Times New Roman" panose="02020603050405020304" pitchFamily="18" charset="0"/>
              </a:rPr>
              <a:t>NHÀ RỒNG </a:t>
            </a:r>
          </a:p>
          <a:p>
            <a:pPr algn="ctr" defTabSz="914400">
              <a:spcBef>
                <a:spcPct val="20000"/>
              </a:spcBef>
            </a:pPr>
            <a:r>
              <a:rPr lang="en-US" sz="5400">
                <a:solidFill>
                  <a:srgbClr val="FF0000"/>
                </a:solidFill>
                <a:latin typeface="Times New Roman" panose="02020603050405020304" pitchFamily="18" charset="0"/>
                <a:cs typeface="Times New Roman" panose="02020603050405020304" pitchFamily="18" charset="0"/>
              </a:rPr>
              <a:t>NĂM ẤY…</a:t>
            </a:r>
          </a:p>
        </p:txBody>
      </p:sp>
      <p:sp>
        <p:nvSpPr>
          <p:cNvPr id="35" name="矩形 259"/>
          <p:cNvSpPr>
            <a:spLocks noChangeArrowheads="1"/>
          </p:cNvSpPr>
          <p:nvPr/>
        </p:nvSpPr>
        <p:spPr bwMode="auto">
          <a:xfrm>
            <a:off x="2144450" y="334186"/>
            <a:ext cx="764500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914400">
              <a:spcBef>
                <a:spcPct val="20000"/>
              </a:spcBef>
              <a:buFont typeface="Arial" panose="020B0604020202020204" pitchFamily="34" charset="0"/>
              <a:buNone/>
            </a:pPr>
            <a:r>
              <a:rPr lang="en-US" altLang="zh-CN" sz="3200" b="1">
                <a:ln>
                  <a:solidFill>
                    <a:prstClr val="white"/>
                  </a:solidFill>
                </a:ln>
                <a:solidFill>
                  <a:sysClr val="windowText" lastClr="000000"/>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sym typeface="Calibri" panose="020F0502020204030204" charset="0"/>
              </a:rPr>
              <a:t>ĐỌC MỞ RỘNG THEO THỂ LOẠI</a:t>
            </a:r>
            <a:endParaRPr lang="en-US" altLang="zh-CN" sz="3200" b="1" dirty="0">
              <a:ln>
                <a:solidFill>
                  <a:prstClr val="white"/>
                </a:solidFill>
              </a:ln>
              <a:solidFill>
                <a:sysClr val="windowText" lastClr="000000"/>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sym typeface="Calibri" panose="020F0502020204030204" charset="0"/>
            </a:endParaRPr>
          </a:p>
        </p:txBody>
      </p:sp>
      <p:sp>
        <p:nvSpPr>
          <p:cNvPr id="2" name="TextBox 1"/>
          <p:cNvSpPr txBox="1"/>
          <p:nvPr/>
        </p:nvSpPr>
        <p:spPr>
          <a:xfrm>
            <a:off x="7621499" y="2965090"/>
            <a:ext cx="2299447" cy="523220"/>
          </a:xfrm>
          <a:prstGeom prst="rect">
            <a:avLst/>
          </a:prstGeom>
          <a:noFill/>
        </p:spPr>
        <p:txBody>
          <a:bodyPr wrap="square" rtlCol="0">
            <a:spAutoFit/>
          </a:bodyPr>
          <a:lstStyle/>
          <a:p>
            <a:r>
              <a:rPr lang="en-US" sz="2800" b="1">
                <a:solidFill>
                  <a:srgbClr val="0000FF"/>
                </a:solidFill>
                <a:latin typeface="Times New Roman" panose="02020603050405020304" pitchFamily="18" charset="0"/>
                <a:cs typeface="Times New Roman" panose="02020603050405020304" pitchFamily="18" charset="0"/>
              </a:rPr>
              <a:t>SƠN TÙNG</a:t>
            </a:r>
          </a:p>
        </p:txBody>
      </p:sp>
    </p:spTree>
    <p:extLst>
      <p:ext uri="{BB962C8B-B14F-4D97-AF65-F5344CB8AC3E}">
        <p14:creationId xmlns:p14="http://schemas.microsoft.com/office/powerpoint/2010/main" val="3371760312"/>
      </p:ext>
    </p:ext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4*#ppt_w"/>
                                          </p:val>
                                        </p:tav>
                                        <p:tav tm="100000">
                                          <p:val>
                                            <p:strVal val="#ppt_w"/>
                                          </p:val>
                                        </p:tav>
                                      </p:tavLst>
                                    </p:anim>
                                    <p:anim calcmode="lin" valueType="num">
                                      <p:cBhvr>
                                        <p:cTn id="8" dur="500" fill="hold"/>
                                        <p:tgtEl>
                                          <p:spTgt spid="8"/>
                                        </p:tgtEl>
                                        <p:attrNameLst>
                                          <p:attrName>ppt_h</p:attrName>
                                        </p:attrNameLst>
                                      </p:cBhvr>
                                      <p:tavLst>
                                        <p:tav tm="0">
                                          <p:val>
                                            <p:strVal val="4*#ppt_h"/>
                                          </p:val>
                                        </p:tav>
                                        <p:tav tm="100000">
                                          <p:val>
                                            <p:strVal val="#ppt_h"/>
                                          </p:val>
                                        </p:tav>
                                      </p:tavLst>
                                    </p:anim>
                                  </p:childTnLst>
                                </p:cTn>
                              </p:par>
                              <p:par>
                                <p:cTn id="9" presetID="23" presetClass="entr" presetSubtype="36" fill="hold" nodeType="withEffect">
                                  <p:stCondLst>
                                    <p:cond delay="20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700"/>
                            </p:stCondLst>
                            <p:childTnLst>
                              <p:par>
                                <p:cTn id="16" presetID="31" presetClass="entr" presetSubtype="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1000" fill="hold"/>
                                        <p:tgtEl>
                                          <p:spTgt spid="12"/>
                                        </p:tgtEl>
                                        <p:attrNameLst>
                                          <p:attrName>ppt_w</p:attrName>
                                        </p:attrNameLst>
                                      </p:cBhvr>
                                      <p:tavLst>
                                        <p:tav tm="0">
                                          <p:val>
                                            <p:fltVal val="0"/>
                                          </p:val>
                                        </p:tav>
                                        <p:tav tm="100000">
                                          <p:val>
                                            <p:strVal val="#ppt_w"/>
                                          </p:val>
                                        </p:tav>
                                      </p:tavLst>
                                    </p:anim>
                                    <p:anim calcmode="lin" valueType="num">
                                      <p:cBhvr>
                                        <p:cTn id="19" dur="1000" fill="hold"/>
                                        <p:tgtEl>
                                          <p:spTgt spid="12"/>
                                        </p:tgtEl>
                                        <p:attrNameLst>
                                          <p:attrName>ppt_h</p:attrName>
                                        </p:attrNameLst>
                                      </p:cBhvr>
                                      <p:tavLst>
                                        <p:tav tm="0">
                                          <p:val>
                                            <p:fltVal val="0"/>
                                          </p:val>
                                        </p:tav>
                                        <p:tav tm="100000">
                                          <p:val>
                                            <p:strVal val="#ppt_h"/>
                                          </p:val>
                                        </p:tav>
                                      </p:tavLst>
                                    </p:anim>
                                    <p:anim calcmode="lin" valueType="num">
                                      <p:cBhvr>
                                        <p:cTn id="20" dur="1000" fill="hold"/>
                                        <p:tgtEl>
                                          <p:spTgt spid="12"/>
                                        </p:tgtEl>
                                        <p:attrNameLst>
                                          <p:attrName>style.rotation</p:attrName>
                                        </p:attrNameLst>
                                      </p:cBhvr>
                                      <p:tavLst>
                                        <p:tav tm="0">
                                          <p:val>
                                            <p:fltVal val="90"/>
                                          </p:val>
                                        </p:tav>
                                        <p:tav tm="100000">
                                          <p:val>
                                            <p:fltVal val="0"/>
                                          </p:val>
                                        </p:tav>
                                      </p:tavLst>
                                    </p:anim>
                                    <p:animEffect transition="in" filter="fade">
                                      <p:cBhvr>
                                        <p:cTn id="21" dur="1000"/>
                                        <p:tgtEl>
                                          <p:spTgt spid="12"/>
                                        </p:tgtEl>
                                      </p:cBhvr>
                                    </p:animEffect>
                                  </p:childTnLst>
                                </p:cTn>
                              </p:par>
                            </p:childTnLst>
                          </p:cTn>
                        </p:par>
                        <p:par>
                          <p:cTn id="22" fill="hold">
                            <p:stCondLst>
                              <p:cond delay="1700"/>
                            </p:stCondLst>
                            <p:childTnLst>
                              <p:par>
                                <p:cTn id="23" presetID="42"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par>
                          <p:cTn id="28" fill="hold">
                            <p:stCondLst>
                              <p:cond delay="27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2"/>
                                        </p:tgtEl>
                                        <p:attrNameLst>
                                          <p:attrName>style.visibility</p:attrName>
                                        </p:attrNameLst>
                                      </p:cBhvr>
                                      <p:to>
                                        <p:strVal val="visible"/>
                                      </p:to>
                                    </p:set>
                                    <p:anim calcmode="lin" valueType="num">
                                      <p:cBhvr>
                                        <p:cTn id="31"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2"/>
                                        </p:tgtEl>
                                        <p:attrNameLst>
                                          <p:attrName>ppt_y</p:attrName>
                                        </p:attrNameLst>
                                      </p:cBhvr>
                                      <p:tavLst>
                                        <p:tav tm="0">
                                          <p:val>
                                            <p:strVal val="#ppt_y"/>
                                          </p:val>
                                        </p:tav>
                                        <p:tav tm="100000">
                                          <p:val>
                                            <p:strVal val="#ppt_y"/>
                                          </p:val>
                                        </p:tav>
                                      </p:tavLst>
                                    </p:anim>
                                    <p:anim calcmode="lin" valueType="num">
                                      <p:cBhvr>
                                        <p:cTn id="33"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2"/>
                                        </p:tgtEl>
                                      </p:cBhvr>
                                    </p:animEffect>
                                  </p:childTnLst>
                                </p:cTn>
                              </p:par>
                            </p:childTnLst>
                          </p:cTn>
                        </p:par>
                        <p:par>
                          <p:cTn id="36" fill="hold">
                            <p:stCondLst>
                              <p:cond delay="4550"/>
                            </p:stCondLst>
                            <p:childTnLst>
                              <p:par>
                                <p:cTn id="37" presetID="26" presetClass="emph" presetSubtype="0" fill="hold" grpId="1" nodeType="afterEffect">
                                  <p:stCondLst>
                                    <p:cond delay="0"/>
                                  </p:stCondLst>
                                  <p:iterate type="lt">
                                    <p:tmAbs val="0"/>
                                  </p:iterate>
                                  <p:childTnLst>
                                    <p:animEffect transition="out" filter="fade">
                                      <p:cBhvr>
                                        <p:cTn id="38" dur="500" tmFilter="0, 0; .2, .5; .8, .5; 1, 0"/>
                                        <p:tgtEl>
                                          <p:spTgt spid="32"/>
                                        </p:tgtEl>
                                      </p:cBhvr>
                                    </p:animEffect>
                                    <p:animScale>
                                      <p:cBhvr>
                                        <p:cTn id="39" dur="250" autoRev="1" fill="hold"/>
                                        <p:tgtEl>
                                          <p:spTgt spid="32"/>
                                        </p:tgtEl>
                                      </p:cBhvr>
                                      <p:by x="105000" y="105000"/>
                                    </p:animScale>
                                  </p:childTnLst>
                                </p:cTn>
                              </p:par>
                            </p:childTnLst>
                          </p:cTn>
                        </p:par>
                        <p:par>
                          <p:cTn id="40" fill="hold">
                            <p:stCondLst>
                              <p:cond delay="50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35"/>
                                        </p:tgtEl>
                                        <p:attrNameLst>
                                          <p:attrName>ppt_y</p:attrName>
                                        </p:attrNameLst>
                                      </p:cBhvr>
                                      <p:tavLst>
                                        <p:tav tm="0">
                                          <p:val>
                                            <p:strVal val="#ppt_y"/>
                                          </p:val>
                                        </p:tav>
                                        <p:tav tm="100000">
                                          <p:val>
                                            <p:strVal val="#ppt_y"/>
                                          </p:val>
                                        </p:tav>
                                      </p:tavLst>
                                    </p:anim>
                                    <p:anim calcmode="lin" valueType="num">
                                      <p:cBhvr>
                                        <p:cTn id="45"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35"/>
                                        </p:tgtEl>
                                      </p:cBhvr>
                                    </p:animEffect>
                                  </p:childTnLst>
                                </p:cTn>
                              </p:par>
                            </p:childTnLst>
                          </p:cTn>
                        </p:par>
                        <p:par>
                          <p:cTn id="48" fill="hold">
                            <p:stCondLst>
                              <p:cond delay="6500"/>
                            </p:stCondLst>
                            <p:childTnLst>
                              <p:par>
                                <p:cTn id="49" presetID="26" presetClass="emph" presetSubtype="0" fill="hold" grpId="1" nodeType="afterEffect">
                                  <p:stCondLst>
                                    <p:cond delay="0"/>
                                  </p:stCondLst>
                                  <p:iterate type="lt">
                                    <p:tmAbs val="0"/>
                                  </p:iterate>
                                  <p:childTnLst>
                                    <p:animEffect transition="out" filter="fade">
                                      <p:cBhvr>
                                        <p:cTn id="50" dur="500" tmFilter="0, 0; .2, .5; .8, .5; 1, 0"/>
                                        <p:tgtEl>
                                          <p:spTgt spid="35"/>
                                        </p:tgtEl>
                                      </p:cBhvr>
                                    </p:animEffect>
                                    <p:animScale>
                                      <p:cBhvr>
                                        <p:cTn id="51" dur="250" autoRev="1" fill="hold"/>
                                        <p:tgtEl>
                                          <p:spTgt spid="3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2" grpId="1"/>
      <p:bldP spid="35" grpId="0"/>
      <p:bldP spid="35" grpId="1"/>
    </p:bldLst>
  </p:timing>
  <p:extLst mod="1">
    <p:ext uri="{E180D4A7-C9FB-4DFB-919C-405C955672EB}">
      <p14:showEvtLst xmlns:p14="http://schemas.microsoft.com/office/powerpoint/2010/main">
        <p14:playEvt time="159" objId="2"/>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0" y="0"/>
            <a:ext cx="12192000"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pic>
        <p:nvPicPr>
          <p:cNvPr id="77" name="图片 76"/>
          <p:cNvPicPr>
            <a:picLocks noChangeAspect="1"/>
          </p:cNvPicPr>
          <p:nvPr/>
        </p:nvPicPr>
        <p:blipFill rotWithShape="1">
          <a:blip r:embed="rId4" cstate="print">
            <a:extLst>
              <a:ext uri="{28A0092B-C50C-407E-A947-70E740481C1C}">
                <a14:useLocalDpi xmlns:a14="http://schemas.microsoft.com/office/drawing/2010/main" val="0"/>
              </a:ext>
            </a:extLst>
          </a:blip>
          <a:srcRect l="64791" t="54898" r="26118" b="28684"/>
          <a:stretch/>
        </p:blipFill>
        <p:spPr>
          <a:xfrm>
            <a:off x="1438428" y="4488892"/>
            <a:ext cx="435427" cy="442339"/>
          </a:xfrm>
          <a:prstGeom prst="rect">
            <a:avLst/>
          </a:prstGeom>
        </p:spPr>
      </p:pic>
      <p:pic>
        <p:nvPicPr>
          <p:cNvPr id="98" name="图片 97"/>
          <p:cNvPicPr>
            <a:picLocks noChangeAspect="1"/>
          </p:cNvPicPr>
          <p:nvPr/>
        </p:nvPicPr>
        <p:blipFill rotWithShape="1">
          <a:blip r:embed="rId4" cstate="print">
            <a:extLst>
              <a:ext uri="{28A0092B-C50C-407E-A947-70E740481C1C}">
                <a14:useLocalDpi xmlns:a14="http://schemas.microsoft.com/office/drawing/2010/main" val="0"/>
              </a:ext>
            </a:extLst>
          </a:blip>
          <a:srcRect l="64791" t="54898" r="26118" b="28684"/>
          <a:stretch/>
        </p:blipFill>
        <p:spPr>
          <a:xfrm>
            <a:off x="10800717" y="3797593"/>
            <a:ext cx="435427" cy="442339"/>
          </a:xfrm>
          <a:prstGeom prst="rect">
            <a:avLst/>
          </a:prstGeom>
        </p:spPr>
      </p:pic>
      <p:pic>
        <p:nvPicPr>
          <p:cNvPr id="99" name="图片 98"/>
          <p:cNvPicPr>
            <a:picLocks noChangeAspect="1"/>
          </p:cNvPicPr>
          <p:nvPr/>
        </p:nvPicPr>
        <p:blipFill rotWithShape="1">
          <a:blip r:embed="rId5" cstate="print">
            <a:extLst>
              <a:ext uri="{28A0092B-C50C-407E-A947-70E740481C1C}">
                <a14:useLocalDpi xmlns:a14="http://schemas.microsoft.com/office/drawing/2010/main" val="0"/>
              </a:ext>
            </a:extLst>
          </a:blip>
          <a:srcRect l="64791" t="54898" r="26118" b="28684"/>
          <a:stretch/>
        </p:blipFill>
        <p:spPr>
          <a:xfrm>
            <a:off x="8730713" y="6027310"/>
            <a:ext cx="329756" cy="334991"/>
          </a:xfrm>
          <a:prstGeom prst="rect">
            <a:avLst/>
          </a:prstGeom>
        </p:spPr>
      </p:pic>
      <p:grpSp>
        <p:nvGrpSpPr>
          <p:cNvPr id="37" name="组合 36"/>
          <p:cNvGrpSpPr/>
          <p:nvPr/>
        </p:nvGrpSpPr>
        <p:grpSpPr>
          <a:xfrm rot="2224307">
            <a:off x="10894092" y="4435129"/>
            <a:ext cx="555837" cy="545616"/>
            <a:chOff x="10646778" y="4753862"/>
            <a:chExt cx="751521" cy="737702"/>
          </a:xfrm>
        </p:grpSpPr>
        <p:sp>
          <p:nvSpPr>
            <p:cNvPr id="38"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10646778" y="4762829"/>
              <a:ext cx="749726" cy="728735"/>
              <a:chOff x="11012539" y="4493889"/>
              <a:chExt cx="749726" cy="728735"/>
            </a:xfrm>
          </p:grpSpPr>
          <p:sp>
            <p:nvSpPr>
              <p:cNvPr id="40"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44" name="图片 43"/>
          <p:cNvPicPr>
            <a:picLocks noChangeAspect="1"/>
          </p:cNvPicPr>
          <p:nvPr/>
        </p:nvPicPr>
        <p:blipFill rotWithShape="1">
          <a:blip r:embed="rId6" cstate="print">
            <a:extLst>
              <a:ext uri="{28A0092B-C50C-407E-A947-70E740481C1C}">
                <a14:useLocalDpi xmlns:a14="http://schemas.microsoft.com/office/drawing/2010/main" val="0"/>
              </a:ext>
            </a:extLst>
          </a:blip>
          <a:srcRect l="6818" t="45118" r="6692" b="27923"/>
          <a:stretch/>
        </p:blipFill>
        <p:spPr>
          <a:xfrm>
            <a:off x="658906" y="177745"/>
            <a:ext cx="11533094" cy="696314"/>
          </a:xfrm>
          <a:prstGeom prst="rect">
            <a:avLst/>
          </a:prstGeom>
        </p:spPr>
      </p:pic>
      <p:pic>
        <p:nvPicPr>
          <p:cNvPr id="45" name="图片 44"/>
          <p:cNvPicPr>
            <a:picLocks noChangeAspect="1"/>
          </p:cNvPicPr>
          <p:nvPr/>
        </p:nvPicPr>
        <p:blipFill rotWithShape="1">
          <a:blip r:embed="rId7">
            <a:extLst>
              <a:ext uri="{28A0092B-C50C-407E-A947-70E740481C1C}">
                <a14:useLocalDpi xmlns:a14="http://schemas.microsoft.com/office/drawing/2010/main" val="0"/>
              </a:ext>
            </a:extLst>
          </a:blip>
          <a:srcRect l="63492" t="19496" r="20058" b="16370"/>
          <a:stretch/>
        </p:blipFill>
        <p:spPr>
          <a:xfrm>
            <a:off x="562709" y="3216714"/>
            <a:ext cx="1321220" cy="2897415"/>
          </a:xfrm>
          <a:prstGeom prst="rect">
            <a:avLst/>
          </a:prstGeom>
        </p:spPr>
      </p:pic>
      <p:grpSp>
        <p:nvGrpSpPr>
          <p:cNvPr id="74" name="组合 73"/>
          <p:cNvGrpSpPr/>
          <p:nvPr/>
        </p:nvGrpSpPr>
        <p:grpSpPr>
          <a:xfrm>
            <a:off x="0" y="4595445"/>
            <a:ext cx="6346925" cy="2262555"/>
            <a:chOff x="0" y="4595446"/>
            <a:chExt cx="6346925" cy="2262554"/>
          </a:xfrm>
        </p:grpSpPr>
        <p:sp>
          <p:nvSpPr>
            <p:cNvPr id="72" name="任意多边形 71"/>
            <p:cNvSpPr/>
            <p:nvPr/>
          </p:nvSpPr>
          <p:spPr>
            <a:xfrm>
              <a:off x="0" y="4611187"/>
              <a:ext cx="6302768" cy="2246813"/>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outerShdw blurRad="203200" dist="63500" dir="18900000" algn="bl"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a:off x="0" y="4595446"/>
              <a:ext cx="6346925" cy="2262554"/>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9757217" y="4369777"/>
            <a:ext cx="1148113" cy="1482591"/>
            <a:chOff x="0" y="0"/>
            <a:chExt cx="3604899" cy="4899660"/>
          </a:xfrm>
        </p:grpSpPr>
        <p:grpSp>
          <p:nvGrpSpPr>
            <p:cNvPr id="25" name="组合 24"/>
            <p:cNvGrpSpPr/>
            <p:nvPr/>
          </p:nvGrpSpPr>
          <p:grpSpPr>
            <a:xfrm>
              <a:off x="0" y="0"/>
              <a:ext cx="1007745" cy="4896486"/>
              <a:chOff x="0" y="0"/>
              <a:chExt cx="1008112" cy="4752528"/>
            </a:xfrm>
          </p:grpSpPr>
          <p:sp>
            <p:nvSpPr>
              <p:cNvPr id="53" name="矩形 52"/>
              <p:cNvSpPr/>
              <p:nvPr/>
            </p:nvSpPr>
            <p:spPr>
              <a:xfrm>
                <a:off x="0" y="1008113"/>
                <a:ext cx="407741" cy="3312368"/>
              </a:xfrm>
              <a:prstGeom prst="rect">
                <a:avLst/>
              </a:prstGeom>
              <a:solidFill>
                <a:srgbClr val="EF85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4" name="矩形 53"/>
              <p:cNvSpPr/>
              <p:nvPr/>
            </p:nvSpPr>
            <p:spPr>
              <a:xfrm>
                <a:off x="322827" y="1008114"/>
                <a:ext cx="647571" cy="3312368"/>
              </a:xfrm>
              <a:prstGeom prst="rect">
                <a:avLst/>
              </a:prstGeom>
              <a:solidFill>
                <a:srgbClr val="EB678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5" name="矩形 54"/>
              <p:cNvSpPr/>
              <p:nvPr/>
            </p:nvSpPr>
            <p:spPr>
              <a:xfrm>
                <a:off x="720081" y="1008112"/>
                <a:ext cx="288031" cy="3312369"/>
              </a:xfrm>
              <a:prstGeom prst="rect">
                <a:avLst/>
              </a:prstGeom>
              <a:solidFill>
                <a:srgbClr val="E74B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6" name="梯形 55"/>
              <p:cNvSpPr/>
              <p:nvPr/>
            </p:nvSpPr>
            <p:spPr>
              <a:xfrm>
                <a:off x="0" y="432048"/>
                <a:ext cx="1008112" cy="576064"/>
              </a:xfrm>
              <a:prstGeom prst="trapezoid">
                <a:avLst>
                  <a:gd name="adj" fmla="val 50196"/>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7" name="等腰三角形 56"/>
              <p:cNvSpPr/>
              <p:nvPr/>
            </p:nvSpPr>
            <p:spPr>
              <a:xfrm>
                <a:off x="288032" y="0"/>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8" name="矩形 57"/>
              <p:cNvSpPr/>
              <p:nvPr/>
            </p:nvSpPr>
            <p:spPr>
              <a:xfrm>
                <a:off x="0" y="4320480"/>
                <a:ext cx="1008112" cy="216024"/>
              </a:xfrm>
              <a:prstGeom prst="rect">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9" name="同侧圆角矩形 58"/>
              <p:cNvSpPr/>
              <p:nvPr/>
            </p:nvSpPr>
            <p:spPr>
              <a:xfrm flipV="1">
                <a:off x="0" y="4536504"/>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grpSp>
          <p:nvGrpSpPr>
            <p:cNvPr id="26" name="组合 25"/>
            <p:cNvGrpSpPr/>
            <p:nvPr/>
          </p:nvGrpSpPr>
          <p:grpSpPr>
            <a:xfrm>
              <a:off x="1162050" y="1371600"/>
              <a:ext cx="1007745" cy="3528060"/>
              <a:chOff x="1152128" y="1368152"/>
              <a:chExt cx="1008112" cy="4752528"/>
            </a:xfrm>
          </p:grpSpPr>
          <p:sp>
            <p:nvSpPr>
              <p:cNvPr id="35" name="矩形 34"/>
              <p:cNvSpPr/>
              <p:nvPr/>
            </p:nvSpPr>
            <p:spPr>
              <a:xfrm>
                <a:off x="1152128" y="2376264"/>
                <a:ext cx="288032" cy="3312368"/>
              </a:xfrm>
              <a:prstGeom prst="rect">
                <a:avLst/>
              </a:prstGeom>
              <a:solidFill>
                <a:srgbClr val="EEAB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6" name="矩形 45"/>
              <p:cNvSpPr/>
              <p:nvPr/>
            </p:nvSpPr>
            <p:spPr>
              <a:xfrm>
                <a:off x="1359767" y="2376265"/>
                <a:ext cx="512440" cy="3312369"/>
              </a:xfrm>
              <a:prstGeom prst="rect">
                <a:avLst/>
              </a:prstGeom>
              <a:solidFill>
                <a:srgbClr val="F0B7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8" name="矩形 47"/>
              <p:cNvSpPr/>
              <p:nvPr/>
            </p:nvSpPr>
            <p:spPr>
              <a:xfrm>
                <a:off x="1872208" y="2376264"/>
                <a:ext cx="288032" cy="3312368"/>
              </a:xfrm>
              <a:prstGeom prst="rect">
                <a:avLst/>
              </a:prstGeom>
              <a:solidFill>
                <a:srgbClr val="F4CA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9" name="梯形 48"/>
              <p:cNvSpPr/>
              <p:nvPr/>
            </p:nvSpPr>
            <p:spPr>
              <a:xfrm>
                <a:off x="1152128" y="1800200"/>
                <a:ext cx="1008112" cy="576064"/>
              </a:xfrm>
              <a:prstGeom prst="trapezoid">
                <a:avLst>
                  <a:gd name="adj" fmla="val 70558"/>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0" name="等腰三角形 49"/>
              <p:cNvSpPr/>
              <p:nvPr/>
            </p:nvSpPr>
            <p:spPr>
              <a:xfrm>
                <a:off x="1440160" y="1368152"/>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1" name="矩形 50"/>
              <p:cNvSpPr/>
              <p:nvPr/>
            </p:nvSpPr>
            <p:spPr>
              <a:xfrm>
                <a:off x="1152128" y="5688632"/>
                <a:ext cx="1008112" cy="216024"/>
              </a:xfrm>
              <a:prstGeom prst="rect">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2" name="同侧圆角矩形 51"/>
              <p:cNvSpPr/>
              <p:nvPr/>
            </p:nvSpPr>
            <p:spPr>
              <a:xfrm flipV="1">
                <a:off x="1152128" y="5904656"/>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grpSp>
          <p:nvGrpSpPr>
            <p:cNvPr id="27" name="组合 26"/>
            <p:cNvGrpSpPr/>
            <p:nvPr/>
          </p:nvGrpSpPr>
          <p:grpSpPr>
            <a:xfrm>
              <a:off x="2381253" y="152400"/>
              <a:ext cx="1223646" cy="4738370"/>
              <a:chOff x="2376264" y="157967"/>
              <a:chExt cx="1008112" cy="4964224"/>
            </a:xfrm>
          </p:grpSpPr>
          <p:sp>
            <p:nvSpPr>
              <p:cNvPr id="28" name="矩形 27"/>
              <p:cNvSpPr/>
              <p:nvPr/>
            </p:nvSpPr>
            <p:spPr>
              <a:xfrm>
                <a:off x="2376264" y="1377775"/>
                <a:ext cx="288032" cy="3312368"/>
              </a:xfrm>
              <a:prstGeom prst="rect">
                <a:avLst/>
              </a:prstGeom>
              <a:solidFill>
                <a:srgbClr val="2DBD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9" name="矩形 28"/>
              <p:cNvSpPr/>
              <p:nvPr/>
            </p:nvSpPr>
            <p:spPr>
              <a:xfrm>
                <a:off x="2664293" y="1377774"/>
                <a:ext cx="533596" cy="3312368"/>
              </a:xfrm>
              <a:prstGeom prst="rect">
                <a:avLst/>
              </a:prstGeom>
              <a:solidFill>
                <a:srgbClr val="58CB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0" name="矩形 29"/>
              <p:cNvSpPr/>
              <p:nvPr/>
            </p:nvSpPr>
            <p:spPr>
              <a:xfrm>
                <a:off x="3096344" y="1377775"/>
                <a:ext cx="288032" cy="3312368"/>
              </a:xfrm>
              <a:prstGeom prst="rect">
                <a:avLst/>
              </a:prstGeom>
              <a:solidFill>
                <a:srgbClr val="8DD8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1" name="梯形 30"/>
              <p:cNvSpPr/>
              <p:nvPr/>
            </p:nvSpPr>
            <p:spPr>
              <a:xfrm>
                <a:off x="2376264" y="671411"/>
                <a:ext cx="1008112" cy="706364"/>
              </a:xfrm>
              <a:prstGeom prst="trapezoid">
                <a:avLst>
                  <a:gd name="adj" fmla="val 48043"/>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2" name="等腰三角形 31"/>
              <p:cNvSpPr/>
              <p:nvPr/>
            </p:nvSpPr>
            <p:spPr>
              <a:xfrm>
                <a:off x="2636910" y="157967"/>
                <a:ext cx="474406" cy="528838"/>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3" name="矩形 32"/>
              <p:cNvSpPr/>
              <p:nvPr/>
            </p:nvSpPr>
            <p:spPr>
              <a:xfrm>
                <a:off x="2376264" y="4690143"/>
                <a:ext cx="1008112" cy="216024"/>
              </a:xfrm>
              <a:prstGeom prst="rect">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4" name="同侧圆角矩形 33"/>
              <p:cNvSpPr/>
              <p:nvPr/>
            </p:nvSpPr>
            <p:spPr>
              <a:xfrm flipV="1">
                <a:off x="2376264" y="4906167"/>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grpSp>
      <p:grpSp>
        <p:nvGrpSpPr>
          <p:cNvPr id="86" name="组合 85"/>
          <p:cNvGrpSpPr/>
          <p:nvPr/>
        </p:nvGrpSpPr>
        <p:grpSpPr>
          <a:xfrm flipH="1">
            <a:off x="9564503" y="5215862"/>
            <a:ext cx="2230455" cy="1398935"/>
            <a:chOff x="594424" y="1153191"/>
            <a:chExt cx="2605976" cy="1634460"/>
          </a:xfrm>
        </p:grpSpPr>
        <p:sp>
          <p:nvSpPr>
            <p:cNvPr id="87" name="任意多边形 86"/>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任意多边形 87"/>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3" name="Table 2"/>
          <p:cNvGraphicFramePr>
            <a:graphicFrameLocks noGrp="1"/>
          </p:cNvGraphicFramePr>
          <p:nvPr>
            <p:extLst>
              <p:ext uri="{D42A27DB-BD31-4B8C-83A1-F6EECF244321}">
                <p14:modId xmlns:p14="http://schemas.microsoft.com/office/powerpoint/2010/main" val="537160154"/>
              </p:ext>
            </p:extLst>
          </p:nvPr>
        </p:nvGraphicFramePr>
        <p:xfrm>
          <a:off x="0" y="2"/>
          <a:ext cx="12192000" cy="6998695"/>
        </p:xfrm>
        <a:graphic>
          <a:graphicData uri="http://schemas.openxmlformats.org/drawingml/2006/table">
            <a:tbl>
              <a:tblPr firstRow="1" firstCol="1" bandRow="1">
                <a:tableStyleId>{5C22544A-7EE6-4342-B048-85BDC9FD1C3A}</a:tableStyleId>
              </a:tblPr>
              <a:tblGrid>
                <a:gridCol w="1382628">
                  <a:extLst>
                    <a:ext uri="{9D8B030D-6E8A-4147-A177-3AD203B41FA5}">
                      <a16:colId xmlns:a16="http://schemas.microsoft.com/office/drawing/2014/main" val="20000"/>
                    </a:ext>
                  </a:extLst>
                </a:gridCol>
                <a:gridCol w="6858892">
                  <a:extLst>
                    <a:ext uri="{9D8B030D-6E8A-4147-A177-3AD203B41FA5}">
                      <a16:colId xmlns:a16="http://schemas.microsoft.com/office/drawing/2014/main" val="20001"/>
                    </a:ext>
                  </a:extLst>
                </a:gridCol>
                <a:gridCol w="3950480">
                  <a:extLst>
                    <a:ext uri="{9D8B030D-6E8A-4147-A177-3AD203B41FA5}">
                      <a16:colId xmlns:a16="http://schemas.microsoft.com/office/drawing/2014/main" val="20002"/>
                    </a:ext>
                  </a:extLst>
                </a:gridCol>
              </a:tblGrid>
              <a:tr h="558118">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Nhóm</a:t>
                      </a:r>
                      <a:endParaRPr lang="en-US" sz="2200">
                        <a:effectLst/>
                        <a:latin typeface="Times New Roman" panose="02020603050405020304" pitchFamily="18" charset="0"/>
                        <a:ea typeface="Calibri"/>
                        <a:cs typeface="Times New Roman" panose="02020603050405020304" pitchFamily="18" charset="0"/>
                      </a:endParaRPr>
                    </a:p>
                  </a:txBody>
                  <a:tcPr marL="66944" marR="66944" marT="0" marB="0"/>
                </a:tc>
                <a:tc>
                  <a:txBody>
                    <a:bodyPr/>
                    <a:lstStyle/>
                    <a:p>
                      <a:pPr algn="ctr">
                        <a:lnSpc>
                          <a:spcPct val="150000"/>
                        </a:lnSpc>
                        <a:spcAft>
                          <a:spcPts val="0"/>
                        </a:spcAft>
                      </a:pPr>
                      <a:r>
                        <a:rPr lang="en-US" sz="2200">
                          <a:solidFill>
                            <a:srgbClr val="FFFF00"/>
                          </a:solidFill>
                          <a:effectLst/>
                          <a:latin typeface="Times New Roman" panose="02020603050405020304" pitchFamily="18" charset="0"/>
                          <a:cs typeface="Times New Roman" panose="02020603050405020304" pitchFamily="18" charset="0"/>
                        </a:rPr>
                        <a:t>Nhiệm vụ</a:t>
                      </a:r>
                      <a:endParaRPr lang="en-US" sz="2200">
                        <a:solidFill>
                          <a:srgbClr val="FFFF00"/>
                        </a:solidFill>
                        <a:effectLst/>
                        <a:latin typeface="Times New Roman" panose="02020603050405020304" pitchFamily="18" charset="0"/>
                        <a:ea typeface="Calibri"/>
                        <a:cs typeface="Times New Roman" panose="02020603050405020304" pitchFamily="18" charset="0"/>
                      </a:endParaRPr>
                    </a:p>
                  </a:txBody>
                  <a:tcPr marL="66944" marR="66944" marT="0" marB="0"/>
                </a:tc>
                <a:tc>
                  <a:txBody>
                    <a:bodyPr/>
                    <a:lstStyle/>
                    <a:p>
                      <a:pPr algn="ctr">
                        <a:lnSpc>
                          <a:spcPct val="150000"/>
                        </a:lnSpc>
                        <a:spcAft>
                          <a:spcPts val="0"/>
                        </a:spcAft>
                      </a:pPr>
                      <a:r>
                        <a:rPr lang="en-US" sz="2200">
                          <a:solidFill>
                            <a:srgbClr val="FFFF00"/>
                          </a:solidFill>
                          <a:effectLst/>
                          <a:latin typeface="Times New Roman" panose="02020603050405020304" pitchFamily="18" charset="0"/>
                          <a:cs typeface="Times New Roman" panose="02020603050405020304" pitchFamily="18" charset="0"/>
                        </a:rPr>
                        <a:t>Gợi ý hình thức thực hiện</a:t>
                      </a:r>
                      <a:endParaRPr lang="en-US" sz="2200">
                        <a:solidFill>
                          <a:srgbClr val="FFFF00"/>
                        </a:solidFill>
                        <a:effectLst/>
                        <a:latin typeface="Times New Roman" panose="02020603050405020304" pitchFamily="18" charset="0"/>
                        <a:ea typeface="Calibri"/>
                        <a:cs typeface="Times New Roman" panose="02020603050405020304" pitchFamily="18" charset="0"/>
                      </a:endParaRPr>
                    </a:p>
                  </a:txBody>
                  <a:tcPr marL="66944" marR="66944" marT="0" marB="0"/>
                </a:tc>
                <a:extLst>
                  <a:ext uri="{0D108BD9-81ED-4DB2-BD59-A6C34878D82A}">
                    <a16:rowId xmlns:a16="http://schemas.microsoft.com/office/drawing/2014/main" val="10000"/>
                  </a:ext>
                </a:extLst>
              </a:tr>
              <a:tr h="974845">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1</a:t>
                      </a:r>
                      <a:endParaRPr lang="en-US" sz="2200">
                        <a:effectLst/>
                        <a:latin typeface="Times New Roman" panose="02020603050405020304" pitchFamily="18" charset="0"/>
                        <a:ea typeface="Calibri"/>
                        <a:cs typeface="Times New Roman" panose="02020603050405020304" pitchFamily="18" charset="0"/>
                      </a:endParaRPr>
                    </a:p>
                  </a:txBody>
                  <a:tcPr marL="66944" marR="66944" marT="0" marB="0"/>
                </a:tc>
                <a:tc>
                  <a:txBody>
                    <a:bodyPr/>
                    <a:lstStyle/>
                    <a:p>
                      <a:pPr>
                        <a:lnSpc>
                          <a:spcPct val="150000"/>
                        </a:lnSpc>
                        <a:spcAft>
                          <a:spcPts val="0"/>
                        </a:spcAft>
                      </a:pPr>
                      <a:r>
                        <a:rPr lang="en-US" sz="2200">
                          <a:effectLst/>
                          <a:latin typeface="Times New Roman" panose="02020603050405020304" pitchFamily="18" charset="0"/>
                          <a:cs typeface="Times New Roman" panose="02020603050405020304" pitchFamily="18" charset="0"/>
                        </a:rPr>
                        <a:t>Tìm hiểu về tác giả, tác phẩm ở mục Tìm hiểu chung</a:t>
                      </a:r>
                      <a:endParaRPr lang="en-US" sz="2200">
                        <a:effectLst/>
                        <a:latin typeface="Times New Roman" panose="02020603050405020304" pitchFamily="18" charset="0"/>
                        <a:ea typeface="Calibri"/>
                        <a:cs typeface="Times New Roman" panose="02020603050405020304" pitchFamily="18" charset="0"/>
                      </a:endParaRPr>
                    </a:p>
                  </a:txBody>
                  <a:tcPr marL="66944" marR="66944" marT="0" marB="0"/>
                </a:tc>
                <a:tc>
                  <a:txBody>
                    <a:bodyPr/>
                    <a:lstStyle/>
                    <a:p>
                      <a:pPr>
                        <a:lnSpc>
                          <a:spcPct val="150000"/>
                        </a:lnSpc>
                        <a:spcAft>
                          <a:spcPts val="0"/>
                        </a:spcAft>
                      </a:pPr>
                      <a:r>
                        <a:rPr lang="en-US" sz="2200">
                          <a:effectLst/>
                          <a:latin typeface="Times New Roman" panose="02020603050405020304" pitchFamily="18" charset="0"/>
                          <a:cs typeface="Times New Roman" panose="02020603050405020304" pitchFamily="18" charset="0"/>
                        </a:rPr>
                        <a:t>Thiết kê video hoặc trình bày bằng ứng dụng power point.</a:t>
                      </a:r>
                      <a:endParaRPr lang="en-US" sz="2200">
                        <a:effectLst/>
                        <a:latin typeface="Times New Roman" panose="02020603050405020304" pitchFamily="18" charset="0"/>
                        <a:ea typeface="Calibri"/>
                        <a:cs typeface="Times New Roman" panose="02020603050405020304" pitchFamily="18" charset="0"/>
                      </a:endParaRPr>
                    </a:p>
                  </a:txBody>
                  <a:tcPr marL="66944" marR="66944" marT="0" marB="0"/>
                </a:tc>
                <a:extLst>
                  <a:ext uri="{0D108BD9-81ED-4DB2-BD59-A6C34878D82A}">
                    <a16:rowId xmlns:a16="http://schemas.microsoft.com/office/drawing/2014/main" val="10001"/>
                  </a:ext>
                </a:extLst>
              </a:tr>
              <a:tr h="484094">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2</a:t>
                      </a:r>
                      <a:endParaRPr lang="en-US" sz="2200">
                        <a:effectLst/>
                        <a:latin typeface="Times New Roman" panose="02020603050405020304" pitchFamily="18" charset="0"/>
                        <a:ea typeface="Calibri"/>
                        <a:cs typeface="Times New Roman" panose="02020603050405020304" pitchFamily="18" charset="0"/>
                      </a:endParaRPr>
                    </a:p>
                  </a:txBody>
                  <a:tcPr marL="66944" marR="66944" marT="0" marB="0"/>
                </a:tc>
                <a:tc>
                  <a:txBody>
                    <a:bodyPr/>
                    <a:lstStyle/>
                    <a:p>
                      <a:pPr>
                        <a:lnSpc>
                          <a:spcPct val="150000"/>
                        </a:lnSpc>
                        <a:spcAft>
                          <a:spcPts val="0"/>
                        </a:spcAft>
                      </a:pPr>
                      <a:r>
                        <a:rPr lang="en-US" sz="2200">
                          <a:solidFill>
                            <a:srgbClr val="0000FF"/>
                          </a:solidFill>
                          <a:effectLst/>
                          <a:latin typeface="Times New Roman" panose="02020603050405020304" pitchFamily="18" charset="0"/>
                          <a:cs typeface="Times New Roman" panose="02020603050405020304" pitchFamily="18" charset="0"/>
                        </a:rPr>
                        <a:t>Xác định các sự việc chính xảy ra trong văn bản.</a:t>
                      </a:r>
                      <a:endParaRPr lang="en-US" sz="2200">
                        <a:solidFill>
                          <a:srgbClr val="0000FF"/>
                        </a:solidFill>
                        <a:effectLst/>
                        <a:latin typeface="Times New Roman" panose="02020603050405020304" pitchFamily="18" charset="0"/>
                        <a:ea typeface="Calibri"/>
                        <a:cs typeface="Times New Roman" panose="02020603050405020304" pitchFamily="18" charset="0"/>
                      </a:endParaRPr>
                    </a:p>
                  </a:txBody>
                  <a:tcPr marL="66944" marR="66944" marT="0" marB="0"/>
                </a:tc>
                <a:tc>
                  <a:txBody>
                    <a:bodyPr/>
                    <a:lstStyle/>
                    <a:p>
                      <a:pPr>
                        <a:lnSpc>
                          <a:spcPct val="150000"/>
                        </a:lnSpc>
                        <a:spcAft>
                          <a:spcPts val="0"/>
                        </a:spcAft>
                      </a:pPr>
                      <a:r>
                        <a:rPr lang="en-US" sz="2200">
                          <a:solidFill>
                            <a:srgbClr val="0000FF"/>
                          </a:solidFill>
                          <a:effectLst/>
                          <a:latin typeface="Times New Roman" panose="02020603050405020304" pitchFamily="18" charset="0"/>
                          <a:cs typeface="Times New Roman" panose="02020603050405020304" pitchFamily="18" charset="0"/>
                        </a:rPr>
                        <a:t>Ghi nhận vào tập soạn.</a:t>
                      </a:r>
                      <a:endParaRPr lang="en-US" sz="2200">
                        <a:solidFill>
                          <a:srgbClr val="0000FF"/>
                        </a:solidFill>
                        <a:effectLst/>
                        <a:latin typeface="Times New Roman" panose="02020603050405020304" pitchFamily="18" charset="0"/>
                        <a:ea typeface="Calibri"/>
                        <a:cs typeface="Times New Roman" panose="02020603050405020304" pitchFamily="18" charset="0"/>
                      </a:endParaRPr>
                    </a:p>
                  </a:txBody>
                  <a:tcPr marL="66944" marR="66944" marT="0" marB="0"/>
                </a:tc>
                <a:extLst>
                  <a:ext uri="{0D108BD9-81ED-4DB2-BD59-A6C34878D82A}">
                    <a16:rowId xmlns:a16="http://schemas.microsoft.com/office/drawing/2014/main" val="10002"/>
                  </a:ext>
                </a:extLst>
              </a:tr>
              <a:tr h="995082">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3</a:t>
                      </a:r>
                      <a:endParaRPr lang="en-US" sz="2200">
                        <a:effectLst/>
                        <a:latin typeface="Times New Roman" panose="02020603050405020304" pitchFamily="18" charset="0"/>
                        <a:ea typeface="Calibri"/>
                        <a:cs typeface="Times New Roman" panose="02020603050405020304" pitchFamily="18" charset="0"/>
                      </a:endParaRPr>
                    </a:p>
                  </a:txBody>
                  <a:tcPr marL="66944" marR="66944" marT="0" marB="0"/>
                </a:tc>
                <a:tc>
                  <a:txBody>
                    <a:bodyPr/>
                    <a:lstStyle/>
                    <a:p>
                      <a:pPr>
                        <a:lnSpc>
                          <a:spcPct val="150000"/>
                        </a:lnSpc>
                        <a:spcAft>
                          <a:spcPts val="0"/>
                        </a:spcAft>
                      </a:pPr>
                      <a:r>
                        <a:rPr lang="en-US" sz="2200">
                          <a:effectLst/>
                          <a:latin typeface="Times New Roman" panose="02020603050405020304" pitchFamily="18" charset="0"/>
                          <a:cs typeface="Times New Roman" panose="02020603050405020304" pitchFamily="18" charset="0"/>
                        </a:rPr>
                        <a:t>Cho biết bối cảnh của câu chuyện và mục đích chuyến đi của nhân vật anh Ba</a:t>
                      </a:r>
                      <a:endParaRPr lang="en-US" sz="2200">
                        <a:effectLst/>
                        <a:latin typeface="Times New Roman" panose="02020603050405020304" pitchFamily="18" charset="0"/>
                        <a:ea typeface="Calibri"/>
                        <a:cs typeface="Times New Roman" panose="02020603050405020304" pitchFamily="18" charset="0"/>
                      </a:endParaRPr>
                    </a:p>
                  </a:txBody>
                  <a:tcPr marL="66944" marR="66944" marT="0" marB="0"/>
                </a:tc>
                <a:tc>
                  <a:txBody>
                    <a:bodyPr/>
                    <a:lstStyle/>
                    <a:p>
                      <a:pPr>
                        <a:lnSpc>
                          <a:spcPct val="150000"/>
                        </a:lnSpc>
                        <a:spcAft>
                          <a:spcPts val="0"/>
                        </a:spcAft>
                      </a:pPr>
                      <a:r>
                        <a:rPr lang="en-US" sz="2200">
                          <a:effectLst/>
                          <a:latin typeface="Times New Roman" panose="02020603050405020304" pitchFamily="18" charset="0"/>
                          <a:cs typeface="Times New Roman" panose="02020603050405020304" pitchFamily="18" charset="0"/>
                        </a:rPr>
                        <a:t>Ghi nhận vào bảng phụ của nhóm.</a:t>
                      </a:r>
                      <a:endParaRPr lang="en-US" sz="2200">
                        <a:effectLst/>
                        <a:latin typeface="Times New Roman" panose="02020603050405020304" pitchFamily="18" charset="0"/>
                        <a:ea typeface="Calibri"/>
                        <a:cs typeface="Times New Roman" panose="02020603050405020304" pitchFamily="18" charset="0"/>
                      </a:endParaRPr>
                    </a:p>
                  </a:txBody>
                  <a:tcPr marL="66944" marR="66944" marT="0" marB="0"/>
                </a:tc>
                <a:extLst>
                  <a:ext uri="{0D108BD9-81ED-4DB2-BD59-A6C34878D82A}">
                    <a16:rowId xmlns:a16="http://schemas.microsoft.com/office/drawing/2014/main" val="10003"/>
                  </a:ext>
                </a:extLst>
              </a:tr>
              <a:tr h="1116236">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4</a:t>
                      </a:r>
                      <a:endParaRPr lang="en-US" sz="2200">
                        <a:effectLst/>
                        <a:latin typeface="Times New Roman" panose="02020603050405020304" pitchFamily="18" charset="0"/>
                        <a:ea typeface="Calibri"/>
                        <a:cs typeface="Times New Roman" panose="02020603050405020304" pitchFamily="18" charset="0"/>
                      </a:endParaRPr>
                    </a:p>
                  </a:txBody>
                  <a:tcPr marL="66944" marR="66944" marT="0" marB="0"/>
                </a:tc>
                <a:tc>
                  <a:txBody>
                    <a:bodyPr/>
                    <a:lstStyle/>
                    <a:p>
                      <a:pPr>
                        <a:lnSpc>
                          <a:spcPct val="150000"/>
                        </a:lnSpc>
                        <a:spcAft>
                          <a:spcPts val="0"/>
                        </a:spcAft>
                      </a:pPr>
                      <a:r>
                        <a:rPr lang="en-US" sz="2200">
                          <a:solidFill>
                            <a:srgbClr val="0000FF"/>
                          </a:solidFill>
                          <a:effectLst/>
                          <a:latin typeface="Times New Roman" panose="02020603050405020304" pitchFamily="18" charset="0"/>
                          <a:cs typeface="Times New Roman" panose="02020603050405020304" pitchFamily="18" charset="0"/>
                        </a:rPr>
                        <a:t>Xác định tính cách nhân vật anh Ba khi trò chuyện với nhân vật anh Tư Lê.</a:t>
                      </a:r>
                      <a:endParaRPr lang="en-US" sz="2200">
                        <a:solidFill>
                          <a:srgbClr val="0000FF"/>
                        </a:solidFill>
                        <a:effectLst/>
                        <a:latin typeface="Times New Roman" panose="02020603050405020304" pitchFamily="18" charset="0"/>
                        <a:ea typeface="Calibri"/>
                        <a:cs typeface="Times New Roman" panose="02020603050405020304" pitchFamily="18" charset="0"/>
                      </a:endParaRPr>
                    </a:p>
                  </a:txBody>
                  <a:tcPr marL="66944" marR="66944" marT="0" marB="0"/>
                </a:tc>
                <a:tc>
                  <a:txBody>
                    <a:bodyPr/>
                    <a:lstStyle/>
                    <a:p>
                      <a:pPr>
                        <a:lnSpc>
                          <a:spcPct val="150000"/>
                        </a:lnSpc>
                        <a:spcAft>
                          <a:spcPts val="0"/>
                        </a:spcAft>
                      </a:pPr>
                      <a:r>
                        <a:rPr lang="en-US" sz="2200">
                          <a:solidFill>
                            <a:srgbClr val="0000FF"/>
                          </a:solidFill>
                          <a:effectLst/>
                          <a:latin typeface="Times New Roman" panose="02020603050405020304" pitchFamily="18" charset="0"/>
                          <a:cs typeface="Times New Roman" panose="02020603050405020304" pitchFamily="18" charset="0"/>
                        </a:rPr>
                        <a:t>Ghi nhận vào bảng phụ của nhóm.</a:t>
                      </a:r>
                      <a:endParaRPr lang="en-US" sz="2200">
                        <a:solidFill>
                          <a:srgbClr val="0000FF"/>
                        </a:solidFill>
                        <a:effectLst/>
                        <a:latin typeface="Times New Roman" panose="02020603050405020304" pitchFamily="18" charset="0"/>
                        <a:ea typeface="Calibri"/>
                        <a:cs typeface="Times New Roman" panose="02020603050405020304" pitchFamily="18" charset="0"/>
                      </a:endParaRPr>
                    </a:p>
                  </a:txBody>
                  <a:tcPr marL="66944" marR="66944" marT="0" marB="0"/>
                </a:tc>
                <a:extLst>
                  <a:ext uri="{0D108BD9-81ED-4DB2-BD59-A6C34878D82A}">
                    <a16:rowId xmlns:a16="http://schemas.microsoft.com/office/drawing/2014/main" val="10004"/>
                  </a:ext>
                </a:extLst>
              </a:tr>
              <a:tr h="1135387">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5</a:t>
                      </a:r>
                      <a:endParaRPr lang="en-US" sz="2200">
                        <a:effectLst/>
                        <a:latin typeface="Times New Roman" panose="02020603050405020304" pitchFamily="18" charset="0"/>
                        <a:ea typeface="Calibri"/>
                        <a:cs typeface="Times New Roman" panose="02020603050405020304" pitchFamily="18" charset="0"/>
                      </a:endParaRPr>
                    </a:p>
                  </a:txBody>
                  <a:tcPr marL="66944" marR="66944" marT="0" marB="0"/>
                </a:tc>
                <a:tc>
                  <a:txBody>
                    <a:bodyPr/>
                    <a:lstStyle/>
                    <a:p>
                      <a:pPr>
                        <a:lnSpc>
                          <a:spcPct val="150000"/>
                        </a:lnSpc>
                        <a:spcAft>
                          <a:spcPts val="0"/>
                        </a:spcAft>
                      </a:pPr>
                      <a:r>
                        <a:rPr lang="en-US" sz="2200">
                          <a:effectLst/>
                          <a:latin typeface="Times New Roman" panose="02020603050405020304" pitchFamily="18" charset="0"/>
                          <a:cs typeface="Times New Roman" panose="02020603050405020304" pitchFamily="18" charset="0"/>
                        </a:rPr>
                        <a:t>Xác định tính cách nhân vật anh Ba khi trò chuyện với nhân vật thuyền trưởng Lu-I Ê-đu-a Mai-sen.</a:t>
                      </a:r>
                      <a:endParaRPr lang="en-US" sz="2200">
                        <a:effectLst/>
                        <a:latin typeface="Times New Roman" panose="02020603050405020304" pitchFamily="18" charset="0"/>
                        <a:ea typeface="Calibri"/>
                        <a:cs typeface="Times New Roman" panose="02020603050405020304" pitchFamily="18" charset="0"/>
                      </a:endParaRPr>
                    </a:p>
                  </a:txBody>
                  <a:tcPr marL="66944" marR="66944" marT="0" marB="0"/>
                </a:tc>
                <a:tc>
                  <a:txBody>
                    <a:bodyPr/>
                    <a:lstStyle/>
                    <a:p>
                      <a:pPr>
                        <a:lnSpc>
                          <a:spcPct val="150000"/>
                        </a:lnSpc>
                        <a:spcAft>
                          <a:spcPts val="0"/>
                        </a:spcAft>
                      </a:pPr>
                      <a:r>
                        <a:rPr lang="en-US" sz="2200">
                          <a:effectLst/>
                          <a:latin typeface="Times New Roman" panose="02020603050405020304" pitchFamily="18" charset="0"/>
                          <a:cs typeface="Times New Roman" panose="02020603050405020304" pitchFamily="18" charset="0"/>
                        </a:rPr>
                        <a:t>Ghi nhận vào bảng phụ của nhóm.</a:t>
                      </a:r>
                      <a:endParaRPr lang="en-US" sz="2200">
                        <a:effectLst/>
                        <a:latin typeface="Times New Roman" panose="02020603050405020304" pitchFamily="18" charset="0"/>
                        <a:ea typeface="Calibri"/>
                        <a:cs typeface="Times New Roman" panose="02020603050405020304" pitchFamily="18" charset="0"/>
                      </a:endParaRPr>
                    </a:p>
                  </a:txBody>
                  <a:tcPr marL="66944" marR="66944" marT="0" marB="0"/>
                </a:tc>
                <a:extLst>
                  <a:ext uri="{0D108BD9-81ED-4DB2-BD59-A6C34878D82A}">
                    <a16:rowId xmlns:a16="http://schemas.microsoft.com/office/drawing/2014/main" val="10005"/>
                  </a:ext>
                </a:extLst>
              </a:tr>
              <a:tr h="1674354">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6</a:t>
                      </a:r>
                      <a:endParaRPr lang="en-US" sz="2200">
                        <a:effectLst/>
                        <a:latin typeface="Times New Roman" panose="02020603050405020304" pitchFamily="18" charset="0"/>
                        <a:ea typeface="Calibri"/>
                        <a:cs typeface="Times New Roman" panose="02020603050405020304" pitchFamily="18" charset="0"/>
                      </a:endParaRPr>
                    </a:p>
                  </a:txBody>
                  <a:tcPr marL="66944" marR="66944" marT="0" marB="0"/>
                </a:tc>
                <a:tc>
                  <a:txBody>
                    <a:bodyPr/>
                    <a:lstStyle/>
                    <a:p>
                      <a:pPr>
                        <a:lnSpc>
                          <a:spcPct val="150000"/>
                        </a:lnSpc>
                        <a:spcAft>
                          <a:spcPts val="0"/>
                        </a:spcAft>
                      </a:pPr>
                      <a:r>
                        <a:rPr lang="en-US" sz="2200">
                          <a:solidFill>
                            <a:srgbClr val="0000FF"/>
                          </a:solidFill>
                          <a:effectLst/>
                          <a:latin typeface="Times New Roman" panose="02020603050405020304" pitchFamily="18" charset="0"/>
                          <a:cs typeface="Times New Roman" panose="02020603050405020304" pitchFamily="18" charset="0"/>
                        </a:rPr>
                        <a:t>Tác dụng của việc sử dụng các danh từ riêng và nhất là đoạn giới thiệu chi tiết về con tàu Đô đốc la-tu-sơ Tơ-rê-vin…</a:t>
                      </a:r>
                      <a:endParaRPr lang="en-US" sz="2200">
                        <a:solidFill>
                          <a:srgbClr val="0000FF"/>
                        </a:solidFill>
                        <a:effectLst/>
                        <a:latin typeface="Times New Roman" panose="02020603050405020304" pitchFamily="18" charset="0"/>
                        <a:ea typeface="Calibri"/>
                        <a:cs typeface="Times New Roman" panose="02020603050405020304" pitchFamily="18" charset="0"/>
                      </a:endParaRPr>
                    </a:p>
                  </a:txBody>
                  <a:tcPr marL="66944" marR="66944" marT="0" marB="0"/>
                </a:tc>
                <a:tc>
                  <a:txBody>
                    <a:bodyPr/>
                    <a:lstStyle/>
                    <a:p>
                      <a:pPr>
                        <a:lnSpc>
                          <a:spcPct val="150000"/>
                        </a:lnSpc>
                        <a:spcAft>
                          <a:spcPts val="0"/>
                        </a:spcAft>
                      </a:pPr>
                      <a:r>
                        <a:rPr lang="en-US" sz="2200">
                          <a:solidFill>
                            <a:srgbClr val="0000FF"/>
                          </a:solidFill>
                          <a:effectLst/>
                          <a:latin typeface="Times New Roman" panose="02020603050405020304" pitchFamily="18" charset="0"/>
                          <a:cs typeface="Times New Roman" panose="02020603050405020304" pitchFamily="18" charset="0"/>
                        </a:rPr>
                        <a:t>Ghi nhận vào bảng phụ của nhóm.</a:t>
                      </a:r>
                      <a:endParaRPr lang="en-US" sz="2200">
                        <a:solidFill>
                          <a:srgbClr val="0000FF"/>
                        </a:solidFill>
                        <a:effectLst/>
                        <a:latin typeface="Times New Roman" panose="02020603050405020304" pitchFamily="18" charset="0"/>
                        <a:ea typeface="Calibri"/>
                        <a:cs typeface="Times New Roman" panose="02020603050405020304" pitchFamily="18" charset="0"/>
                      </a:endParaRPr>
                    </a:p>
                  </a:txBody>
                  <a:tcPr marL="66944" marR="66944"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70638795"/>
      </p:ext>
    </p:extLst>
  </p:cSld>
  <p:clrMapOvr>
    <a:masterClrMapping/>
  </p:clrMapOvr>
  <p:transition advTm="100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1000" fill="hold"/>
                                            <p:tgtEl>
                                              <p:spTgt spid="45"/>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2000"/>
                                      </p:stCondLst>
                                      <p:childTnLst>
                                        <p:set>
                                          <p:cBhvr>
                                            <p:cTn id="16" dur="1" fill="hold">
                                              <p:stCondLst>
                                                <p:cond delay="0"/>
                                              </p:stCondLst>
                                            </p:cTn>
                                            <p:tgtEl>
                                              <p:spTgt spid="77"/>
                                            </p:tgtEl>
                                            <p:attrNameLst>
                                              <p:attrName>style.visibility</p:attrName>
                                            </p:attrNameLst>
                                          </p:cBhvr>
                                          <p:to>
                                            <p:strVal val="visible"/>
                                          </p:to>
                                        </p:set>
                                        <p:animEffect transition="in" filter="fade">
                                          <p:cBhvr>
                                            <p:cTn id="17" dur="500"/>
                                            <p:tgtEl>
                                              <p:spTgt spid="77"/>
                                            </p:tgtEl>
                                          </p:cBhvr>
                                        </p:animEffect>
                                      </p:childTnLst>
                                    </p:cTn>
                                  </p:par>
                                  <p:par>
                                    <p:cTn id="18" presetID="42" presetClass="entr" presetSubtype="0" fill="hold" nodeType="withEffect">
                                      <p:stCondLst>
                                        <p:cond delay="300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14:presetBounceEnd="52000">
                                      <p:stCondLst>
                                        <p:cond delay="8000"/>
                                      </p:stCondLst>
                                      <p:childTnLst>
                                        <p:set>
                                          <p:cBhvr>
                                            <p:cTn id="24" dur="1" fill="hold">
                                              <p:stCondLst>
                                                <p:cond delay="0"/>
                                              </p:stCondLst>
                                            </p:cTn>
                                            <p:tgtEl>
                                              <p:spTgt spid="86"/>
                                            </p:tgtEl>
                                            <p:attrNameLst>
                                              <p:attrName>style.visibility</p:attrName>
                                            </p:attrNameLst>
                                          </p:cBhvr>
                                          <p:to>
                                            <p:strVal val="visible"/>
                                          </p:to>
                                        </p:set>
                                        <p:anim calcmode="lin" valueType="num" p14:bounceEnd="52000">
                                          <p:cBhvr additive="base">
                                            <p:cTn id="25" dur="1500" fill="hold"/>
                                            <p:tgtEl>
                                              <p:spTgt spid="86"/>
                                            </p:tgtEl>
                                            <p:attrNameLst>
                                              <p:attrName>ppt_x</p:attrName>
                                            </p:attrNameLst>
                                          </p:cBhvr>
                                          <p:tavLst>
                                            <p:tav tm="0">
                                              <p:val>
                                                <p:strVal val="#ppt_x"/>
                                              </p:val>
                                            </p:tav>
                                            <p:tav tm="100000">
                                              <p:val>
                                                <p:strVal val="#ppt_x"/>
                                              </p:val>
                                            </p:tav>
                                          </p:tavLst>
                                        </p:anim>
                                        <p:anim calcmode="lin" valueType="num" p14:bounceEnd="52000">
                                          <p:cBhvr additive="base">
                                            <p:cTn id="26" dur="1500" fill="hold"/>
                                            <p:tgtEl>
                                              <p:spTgt spid="86"/>
                                            </p:tgtEl>
                                            <p:attrNameLst>
                                              <p:attrName>ppt_y</p:attrName>
                                            </p:attrNameLst>
                                          </p:cBhvr>
                                          <p:tavLst>
                                            <p:tav tm="0">
                                              <p:val>
                                                <p:strVal val="1+#ppt_h/2"/>
                                              </p:val>
                                            </p:tav>
                                            <p:tav tm="100000">
                                              <p:val>
                                                <p:strVal val="#ppt_y"/>
                                              </p:val>
                                            </p:tav>
                                          </p:tavLst>
                                        </p:anim>
                                      </p:childTnLst>
                                    </p:cTn>
                                  </p:par>
                                  <p:par>
                                    <p:cTn id="27" presetID="42" presetClass="entr" presetSubtype="0" fill="hold" nodeType="withEffect">
                                      <p:stCondLst>
                                        <p:cond delay="925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par>
                                    <p:cTn id="32" presetID="53" presetClass="entr" presetSubtype="16" fill="hold" nodeType="withEffect">
                                      <p:stCondLst>
                                        <p:cond delay="1025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par>
                                    <p:cTn id="37" presetID="10" presetClass="entr" presetSubtype="0" fill="hold" nodeType="withEffect">
                                      <p:stCondLst>
                                        <p:cond delay="1075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500"/>
                                            <p:tgtEl>
                                              <p:spTgt spid="98"/>
                                            </p:tgtEl>
                                          </p:cBhvr>
                                        </p:animEffect>
                                      </p:childTnLst>
                                    </p:cTn>
                                  </p:par>
                                  <p:par>
                                    <p:cTn id="40" presetID="10" presetClass="entr" presetSubtype="0" fill="hold" nodeType="withEffect">
                                      <p:stCondLst>
                                        <p:cond delay="1125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1000" fill="hold"/>
                                            <p:tgtEl>
                                              <p:spTgt spid="45"/>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2000"/>
                                      </p:stCondLst>
                                      <p:childTnLst>
                                        <p:set>
                                          <p:cBhvr>
                                            <p:cTn id="16" dur="1" fill="hold">
                                              <p:stCondLst>
                                                <p:cond delay="0"/>
                                              </p:stCondLst>
                                            </p:cTn>
                                            <p:tgtEl>
                                              <p:spTgt spid="77"/>
                                            </p:tgtEl>
                                            <p:attrNameLst>
                                              <p:attrName>style.visibility</p:attrName>
                                            </p:attrNameLst>
                                          </p:cBhvr>
                                          <p:to>
                                            <p:strVal val="visible"/>
                                          </p:to>
                                        </p:set>
                                        <p:animEffect transition="in" filter="fade">
                                          <p:cBhvr>
                                            <p:cTn id="17" dur="500"/>
                                            <p:tgtEl>
                                              <p:spTgt spid="77"/>
                                            </p:tgtEl>
                                          </p:cBhvr>
                                        </p:animEffect>
                                      </p:childTnLst>
                                    </p:cTn>
                                  </p:par>
                                  <p:par>
                                    <p:cTn id="18" presetID="42" presetClass="entr" presetSubtype="0" fill="hold" nodeType="withEffect">
                                      <p:stCondLst>
                                        <p:cond delay="300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stCondLst>
                                        <p:cond delay="8000"/>
                                      </p:stCondLst>
                                      <p:childTnLst>
                                        <p:set>
                                          <p:cBhvr>
                                            <p:cTn id="24" dur="1" fill="hold">
                                              <p:stCondLst>
                                                <p:cond delay="0"/>
                                              </p:stCondLst>
                                            </p:cTn>
                                            <p:tgtEl>
                                              <p:spTgt spid="86"/>
                                            </p:tgtEl>
                                            <p:attrNameLst>
                                              <p:attrName>style.visibility</p:attrName>
                                            </p:attrNameLst>
                                          </p:cBhvr>
                                          <p:to>
                                            <p:strVal val="visible"/>
                                          </p:to>
                                        </p:set>
                                        <p:anim calcmode="lin" valueType="num">
                                          <p:cBhvr additive="base">
                                            <p:cTn id="25" dur="1500" fill="hold"/>
                                            <p:tgtEl>
                                              <p:spTgt spid="86"/>
                                            </p:tgtEl>
                                            <p:attrNameLst>
                                              <p:attrName>ppt_x</p:attrName>
                                            </p:attrNameLst>
                                          </p:cBhvr>
                                          <p:tavLst>
                                            <p:tav tm="0">
                                              <p:val>
                                                <p:strVal val="#ppt_x"/>
                                              </p:val>
                                            </p:tav>
                                            <p:tav tm="100000">
                                              <p:val>
                                                <p:strVal val="#ppt_x"/>
                                              </p:val>
                                            </p:tav>
                                          </p:tavLst>
                                        </p:anim>
                                        <p:anim calcmode="lin" valueType="num">
                                          <p:cBhvr additive="base">
                                            <p:cTn id="26" dur="1500" fill="hold"/>
                                            <p:tgtEl>
                                              <p:spTgt spid="86"/>
                                            </p:tgtEl>
                                            <p:attrNameLst>
                                              <p:attrName>ppt_y</p:attrName>
                                            </p:attrNameLst>
                                          </p:cBhvr>
                                          <p:tavLst>
                                            <p:tav tm="0">
                                              <p:val>
                                                <p:strVal val="1+#ppt_h/2"/>
                                              </p:val>
                                            </p:tav>
                                            <p:tav tm="100000">
                                              <p:val>
                                                <p:strVal val="#ppt_y"/>
                                              </p:val>
                                            </p:tav>
                                          </p:tavLst>
                                        </p:anim>
                                      </p:childTnLst>
                                    </p:cTn>
                                  </p:par>
                                  <p:par>
                                    <p:cTn id="27" presetID="42" presetClass="entr" presetSubtype="0" fill="hold" nodeType="withEffect">
                                      <p:stCondLst>
                                        <p:cond delay="925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par>
                                    <p:cTn id="32" presetID="53" presetClass="entr" presetSubtype="16" fill="hold" nodeType="withEffect">
                                      <p:stCondLst>
                                        <p:cond delay="1025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par>
                                    <p:cTn id="37" presetID="10" presetClass="entr" presetSubtype="0" fill="hold" nodeType="withEffect">
                                      <p:stCondLst>
                                        <p:cond delay="1075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500"/>
                                            <p:tgtEl>
                                              <p:spTgt spid="98"/>
                                            </p:tgtEl>
                                          </p:cBhvr>
                                        </p:animEffect>
                                      </p:childTnLst>
                                    </p:cTn>
                                  </p:par>
                                  <p:par>
                                    <p:cTn id="40" presetID="10" presetClass="entr" presetSubtype="0" fill="hold" nodeType="withEffect">
                                      <p:stCondLst>
                                        <p:cond delay="1125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0" y="0"/>
            <a:ext cx="12192000" cy="6950243"/>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6" name="椭圆 5"/>
          <p:cNvSpPr/>
          <p:nvPr/>
        </p:nvSpPr>
        <p:spPr>
          <a:xfrm>
            <a:off x="6746900" y="2446094"/>
            <a:ext cx="1643449" cy="1643449"/>
          </a:xfrm>
          <a:prstGeom prst="ellipse">
            <a:avLst/>
          </a:prstGeom>
          <a:noFill/>
          <a:ln>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cxnSp>
        <p:nvCxnSpPr>
          <p:cNvPr id="7" name="直接连接符 6"/>
          <p:cNvCxnSpPr/>
          <p:nvPr/>
        </p:nvCxnSpPr>
        <p:spPr>
          <a:xfrm>
            <a:off x="2364369" y="3055691"/>
            <a:ext cx="1643449" cy="630195"/>
          </a:xfrm>
          <a:prstGeom prst="line">
            <a:avLst/>
          </a:prstGeom>
          <a:ln>
            <a:solidFill>
              <a:srgbClr val="22F1F6"/>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5394245" y="3389323"/>
            <a:ext cx="1492696" cy="402124"/>
          </a:xfrm>
          <a:prstGeom prst="line">
            <a:avLst/>
          </a:prstGeom>
          <a:ln>
            <a:solidFill>
              <a:srgbClr val="22F1F6"/>
            </a:solidFill>
            <a:prstDash val="sysDash"/>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4057798" y="4911214"/>
            <a:ext cx="1220057" cy="830995"/>
          </a:xfrm>
          <a:prstGeom prst="rect">
            <a:avLst/>
          </a:prstGeom>
          <a:noFill/>
        </p:spPr>
        <p:txBody>
          <a:bodyPr wrap="square" lIns="91438" tIns="45719" rIns="91438" bIns="45719" rtlCol="0">
            <a:spAutoFit/>
          </a:bodyPr>
          <a:lstStyle/>
          <a:p>
            <a:r>
              <a:rPr lang="en-US" altLang="zh-CN" sz="2400" b="1">
                <a:solidFill>
                  <a:srgbClr val="FFFF00"/>
                </a:solidFill>
                <a:latin typeface="Times New Roman" panose="02020603050405020304" pitchFamily="18" charset="0"/>
                <a:ea typeface="微软雅黑" panose="020B0503020204020204" pitchFamily="34" charset="-122"/>
                <a:cs typeface="Times New Roman" panose="02020603050405020304" pitchFamily="18" charset="0"/>
              </a:rPr>
              <a:t>TÁC PHẨM</a:t>
            </a:r>
            <a:endParaRPr lang="zh-CN" altLang="en-US" sz="2400" b="1" dirty="0">
              <a:solidFill>
                <a:srgbClr val="FFFF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文本框 9"/>
          <p:cNvSpPr txBox="1"/>
          <p:nvPr/>
        </p:nvSpPr>
        <p:spPr>
          <a:xfrm>
            <a:off x="6400800" y="4354665"/>
            <a:ext cx="2375211" cy="461663"/>
          </a:xfrm>
          <a:prstGeom prst="rect">
            <a:avLst/>
          </a:prstGeom>
          <a:noFill/>
        </p:spPr>
        <p:txBody>
          <a:bodyPr wrap="square" lIns="91438" tIns="45719" rIns="91438" bIns="45719" rtlCol="0">
            <a:spAutoFit/>
          </a:bodyPr>
          <a:lstStyle/>
          <a:p>
            <a:r>
              <a:rPr lang="en-US" altLang="zh-CN" sz="2400" b="1">
                <a:solidFill>
                  <a:srgbClr val="FFFF00"/>
                </a:solidFill>
                <a:latin typeface="Times New Roman" panose="02020603050405020304" pitchFamily="18" charset="0"/>
                <a:ea typeface="微软雅黑" panose="020B0503020204020204" pitchFamily="34" charset="-122"/>
                <a:cs typeface="Times New Roman" panose="02020603050405020304" pitchFamily="18" charset="0"/>
              </a:rPr>
              <a:t>ĐỌC VĂN BẢN</a:t>
            </a:r>
            <a:endParaRPr lang="zh-CN" altLang="en-US" sz="2400" b="1" dirty="0">
              <a:solidFill>
                <a:srgbClr val="FFFF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文本框 10"/>
          <p:cNvSpPr txBox="1"/>
          <p:nvPr/>
        </p:nvSpPr>
        <p:spPr>
          <a:xfrm>
            <a:off x="892460" y="3731906"/>
            <a:ext cx="1810635" cy="461663"/>
          </a:xfrm>
          <a:prstGeom prst="rect">
            <a:avLst/>
          </a:prstGeom>
          <a:noFill/>
        </p:spPr>
        <p:txBody>
          <a:bodyPr wrap="square" lIns="91438" tIns="45719" rIns="91438" bIns="45719" rtlCol="0">
            <a:spAutoFit/>
          </a:bodyPr>
          <a:lstStyle/>
          <a:p>
            <a:r>
              <a:rPr lang="en-US" altLang="zh-CN" sz="2400" b="1">
                <a:solidFill>
                  <a:srgbClr val="FFFF00"/>
                </a:solidFill>
                <a:latin typeface="Times New Roman" panose="02020603050405020304" pitchFamily="18" charset="0"/>
                <a:cs typeface="Times New Roman" panose="02020603050405020304" pitchFamily="18" charset="0"/>
              </a:rPr>
              <a:t>TÁC GIẢ</a:t>
            </a:r>
            <a:endParaRPr lang="zh-CN" altLang="en-US" sz="2400" b="1" dirty="0">
              <a:solidFill>
                <a:srgbClr val="FFFF00"/>
              </a:solidFill>
              <a:latin typeface="Times New Roman" panose="02020603050405020304" pitchFamily="18" charset="0"/>
              <a:cs typeface="Times New Roman" panose="02020603050405020304" pitchFamily="18" charset="0"/>
            </a:endParaRPr>
          </a:p>
        </p:txBody>
      </p:sp>
      <p:sp>
        <p:nvSpPr>
          <p:cNvPr id="12" name="文本框 11"/>
          <p:cNvSpPr txBox="1"/>
          <p:nvPr/>
        </p:nvSpPr>
        <p:spPr>
          <a:xfrm>
            <a:off x="9894307" y="4667618"/>
            <a:ext cx="2019787" cy="830995"/>
          </a:xfrm>
          <a:prstGeom prst="rect">
            <a:avLst/>
          </a:prstGeom>
          <a:noFill/>
        </p:spPr>
        <p:txBody>
          <a:bodyPr wrap="square" lIns="91438" tIns="45719" rIns="91438" bIns="45719" rtlCol="0">
            <a:spAutoFit/>
          </a:bodyPr>
          <a:lstStyle/>
          <a:p>
            <a:r>
              <a:rPr lang="en-US" altLang="zh-CN" sz="2400" b="1">
                <a:solidFill>
                  <a:srgbClr val="FFFF00"/>
                </a:solidFill>
                <a:latin typeface="Times New Roman" panose="02020603050405020304" pitchFamily="18" charset="0"/>
                <a:ea typeface="微软雅黑" panose="020B0503020204020204" pitchFamily="34" charset="-122"/>
                <a:cs typeface="Times New Roman" panose="02020603050405020304" pitchFamily="18" charset="0"/>
              </a:rPr>
              <a:t>TÌM HIỂU CHÚ THÍCH</a:t>
            </a:r>
            <a:endParaRPr lang="en-US" altLang="zh-CN" sz="2400" b="1" dirty="0">
              <a:solidFill>
                <a:srgbClr val="FFFF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十字星 12"/>
          <p:cNvSpPr/>
          <p:nvPr/>
        </p:nvSpPr>
        <p:spPr>
          <a:xfrm>
            <a:off x="4928594" y="3031727"/>
            <a:ext cx="317500" cy="317500"/>
          </a:xfrm>
          <a:prstGeom prst="star4">
            <a:avLst/>
          </a:prstGeom>
          <a:solidFill>
            <a:srgbClr val="D6F13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rgbClr val="D6F133"/>
              </a:solidFill>
            </a:endParaRPr>
          </a:p>
        </p:txBody>
      </p:sp>
      <p:sp>
        <p:nvSpPr>
          <p:cNvPr id="14" name="十字星 13"/>
          <p:cNvSpPr/>
          <p:nvPr/>
        </p:nvSpPr>
        <p:spPr>
          <a:xfrm>
            <a:off x="7898921" y="2458029"/>
            <a:ext cx="317500" cy="317500"/>
          </a:xfrm>
          <a:prstGeom prst="star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15" name="十字星 14"/>
          <p:cNvSpPr/>
          <p:nvPr/>
        </p:nvSpPr>
        <p:spPr>
          <a:xfrm rot="1004115">
            <a:off x="10998075" y="3056531"/>
            <a:ext cx="317500" cy="317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grpSp>
        <p:nvGrpSpPr>
          <p:cNvPr id="16" name="组合 15"/>
          <p:cNvGrpSpPr/>
          <p:nvPr/>
        </p:nvGrpSpPr>
        <p:grpSpPr>
          <a:xfrm>
            <a:off x="1234395" y="2101418"/>
            <a:ext cx="1172591" cy="1179463"/>
            <a:chOff x="1267237" y="4149067"/>
            <a:chExt cx="1172591" cy="1179462"/>
          </a:xfrm>
        </p:grpSpPr>
        <p:sp>
          <p:nvSpPr>
            <p:cNvPr id="17" name="五角星 2"/>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BEEF9"/>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496257" y="4521472"/>
              <a:ext cx="457176" cy="584775"/>
            </a:xfrm>
            <a:prstGeom prst="rect">
              <a:avLst/>
            </a:prstGeom>
            <a:noFill/>
            <a:ln>
              <a:noFill/>
            </a:ln>
          </p:spPr>
          <p:txBody>
            <a:bodyPr wrap="none" rtlCol="0">
              <a:spAutoFit/>
            </a:bodyPr>
            <a:lstStyle/>
            <a:p>
              <a:r>
                <a:rPr lang="en-US" altLang="zh-CN" sz="3200" dirty="0">
                  <a:ln w="25400">
                    <a:solidFill>
                      <a:srgbClr val="FF8FA7"/>
                    </a:solidFill>
                  </a:ln>
                  <a:solidFill>
                    <a:schemeClr val="bg1"/>
                  </a:solidFill>
                  <a:latin typeface="方正超粗黑简体" panose="03000509000000000000" pitchFamily="65" charset="-122"/>
                  <a:ea typeface="方正超粗黑简体" panose="03000509000000000000" pitchFamily="65" charset="-122"/>
                </a:rPr>
                <a:t>01</a:t>
              </a:r>
              <a:endParaRPr lang="zh-CN" altLang="en-US" sz="3200" dirty="0">
                <a:ln w="25400">
                  <a:solidFill>
                    <a:srgbClr val="FF8FA7"/>
                  </a:solidFill>
                </a:ln>
                <a:solidFill>
                  <a:schemeClr val="bg1"/>
                </a:solidFill>
                <a:latin typeface="方正超粗黑简体" panose="03000509000000000000" pitchFamily="65" charset="-122"/>
                <a:ea typeface="方正超粗黑简体" panose="03000509000000000000" pitchFamily="65" charset="-122"/>
              </a:endParaRPr>
            </a:p>
          </p:txBody>
        </p:sp>
      </p:grpSp>
      <p:grpSp>
        <p:nvGrpSpPr>
          <p:cNvPr id="19" name="组合 18"/>
          <p:cNvGrpSpPr/>
          <p:nvPr/>
        </p:nvGrpSpPr>
        <p:grpSpPr>
          <a:xfrm>
            <a:off x="4131337" y="3358256"/>
            <a:ext cx="1133041" cy="1139680"/>
            <a:chOff x="4287746" y="3033409"/>
            <a:chExt cx="1133041" cy="1139680"/>
          </a:xfrm>
        </p:grpSpPr>
        <p:sp>
          <p:nvSpPr>
            <p:cNvPr id="20" name="五角星 2"/>
            <p:cNvSpPr/>
            <p:nvPr/>
          </p:nvSpPr>
          <p:spPr>
            <a:xfrm rot="20712691">
              <a:off x="4287746" y="3033409"/>
              <a:ext cx="1133041" cy="11396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5E80E"/>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4493999" y="3307130"/>
              <a:ext cx="457176" cy="584775"/>
            </a:xfrm>
            <a:prstGeom prst="rect">
              <a:avLst/>
            </a:prstGeom>
            <a:noFill/>
            <a:ln>
              <a:noFill/>
            </a:ln>
          </p:spPr>
          <p:txBody>
            <a:bodyPr wrap="none" rtlCol="0">
              <a:spAutoFit/>
            </a:bodyPr>
            <a:lstStyle/>
            <a:p>
              <a:r>
                <a:rPr lang="en-US" altLang="zh-CN" sz="3200" dirty="0">
                  <a:ln w="25400">
                    <a:solidFill>
                      <a:schemeClr val="bg1"/>
                    </a:solidFill>
                  </a:ln>
                  <a:solidFill>
                    <a:srgbClr val="F5AF01"/>
                  </a:solidFill>
                  <a:latin typeface="方正超粗黑简体" panose="03000509000000000000" pitchFamily="65" charset="-122"/>
                  <a:ea typeface="方正超粗黑简体" panose="03000509000000000000" pitchFamily="65" charset="-122"/>
                </a:rPr>
                <a:t>02</a:t>
              </a:r>
              <a:endParaRPr lang="zh-CN" altLang="en-US" sz="3200" dirty="0">
                <a:ln w="25400">
                  <a:solidFill>
                    <a:schemeClr val="bg1"/>
                  </a:solidFill>
                </a:ln>
                <a:solidFill>
                  <a:srgbClr val="F5AF01"/>
                </a:solidFill>
                <a:latin typeface="方正超粗黑简体" panose="03000509000000000000" pitchFamily="65" charset="-122"/>
                <a:ea typeface="方正超粗黑简体" panose="03000509000000000000" pitchFamily="65" charset="-122"/>
              </a:endParaRPr>
            </a:p>
          </p:txBody>
        </p:sp>
      </p:grpSp>
      <p:grpSp>
        <p:nvGrpSpPr>
          <p:cNvPr id="22" name="组合 21"/>
          <p:cNvGrpSpPr/>
          <p:nvPr/>
        </p:nvGrpSpPr>
        <p:grpSpPr>
          <a:xfrm>
            <a:off x="6947338" y="2636878"/>
            <a:ext cx="1172591" cy="1179463"/>
            <a:chOff x="7103746" y="2312031"/>
            <a:chExt cx="1172591" cy="1179462"/>
          </a:xfrm>
        </p:grpSpPr>
        <p:sp>
          <p:nvSpPr>
            <p:cNvPr id="23" name="五角星 2"/>
            <p:cNvSpPr/>
            <p:nvPr/>
          </p:nvSpPr>
          <p:spPr>
            <a:xfrm rot="21134272">
              <a:off x="7103746" y="2312031"/>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C000"/>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7342314" y="2649400"/>
              <a:ext cx="457176" cy="584775"/>
            </a:xfrm>
            <a:prstGeom prst="rect">
              <a:avLst/>
            </a:prstGeom>
            <a:noFill/>
            <a:ln>
              <a:noFill/>
            </a:ln>
          </p:spPr>
          <p:txBody>
            <a:bodyPr wrap="none" rtlCol="0">
              <a:spAutoFit/>
            </a:bodyPr>
            <a:lstStyle/>
            <a:p>
              <a:r>
                <a:rPr lang="en-US" altLang="zh-CN" sz="3200" dirty="0">
                  <a:ln w="25400">
                    <a:solidFill>
                      <a:schemeClr val="bg1"/>
                    </a:solidFill>
                  </a:ln>
                  <a:solidFill>
                    <a:srgbClr val="76CE0C"/>
                  </a:solidFill>
                  <a:latin typeface="方正超粗黑简体" panose="03000509000000000000" pitchFamily="65" charset="-122"/>
                  <a:ea typeface="方正超粗黑简体" panose="03000509000000000000" pitchFamily="65" charset="-122"/>
                </a:rPr>
                <a:t>03</a:t>
              </a:r>
              <a:endParaRPr lang="zh-CN" altLang="en-US" sz="3200" dirty="0">
                <a:ln w="25400">
                  <a:solidFill>
                    <a:schemeClr val="bg1"/>
                  </a:solidFill>
                </a:ln>
                <a:solidFill>
                  <a:srgbClr val="76CE0C"/>
                </a:solidFill>
                <a:latin typeface="方正超粗黑简体" panose="03000509000000000000" pitchFamily="65" charset="-122"/>
                <a:ea typeface="方正超粗黑简体" panose="03000509000000000000" pitchFamily="65" charset="-122"/>
              </a:endParaRPr>
            </a:p>
          </p:txBody>
        </p:sp>
      </p:grpSp>
      <p:grpSp>
        <p:nvGrpSpPr>
          <p:cNvPr id="25" name="组合 24"/>
          <p:cNvGrpSpPr/>
          <p:nvPr/>
        </p:nvGrpSpPr>
        <p:grpSpPr>
          <a:xfrm>
            <a:off x="9954150" y="3098195"/>
            <a:ext cx="1172591" cy="1179463"/>
            <a:chOff x="10110558" y="2773348"/>
            <a:chExt cx="1172591" cy="1179462"/>
          </a:xfrm>
        </p:grpSpPr>
        <p:sp>
          <p:nvSpPr>
            <p:cNvPr id="26" name="五角星 2"/>
            <p:cNvSpPr/>
            <p:nvPr/>
          </p:nvSpPr>
          <p:spPr>
            <a:xfrm rot="1517109">
              <a:off x="10110558" y="2773348"/>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5B76"/>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a:bevelT w="438150" h="158750" prst="angle"/>
              <a:bevelB w="88900"/>
              <a:extrusionClr>
                <a:srgbClr val="FF798F"/>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10315547" y="3143073"/>
              <a:ext cx="457176" cy="584775"/>
            </a:xfrm>
            <a:prstGeom prst="rect">
              <a:avLst/>
            </a:prstGeom>
            <a:noFill/>
            <a:ln>
              <a:noFill/>
            </a:ln>
          </p:spPr>
          <p:txBody>
            <a:bodyPr wrap="none" rtlCol="0">
              <a:spAutoFit/>
            </a:bodyPr>
            <a:lstStyle/>
            <a:p>
              <a:r>
                <a:rPr lang="en-US" altLang="zh-CN" sz="3200" dirty="0">
                  <a:ln w="25400">
                    <a:solidFill>
                      <a:schemeClr val="bg1"/>
                    </a:solidFill>
                  </a:ln>
                  <a:solidFill>
                    <a:srgbClr val="19B4C9"/>
                  </a:solidFill>
                  <a:latin typeface="方正超粗黑简体" panose="03000509000000000000" pitchFamily="65" charset="-122"/>
                  <a:ea typeface="方正超粗黑简体" panose="03000509000000000000" pitchFamily="65" charset="-122"/>
                </a:rPr>
                <a:t>04</a:t>
              </a:r>
              <a:endParaRPr lang="zh-CN" altLang="en-US" sz="3200" dirty="0">
                <a:ln w="25400">
                  <a:solidFill>
                    <a:schemeClr val="bg1"/>
                  </a:solidFill>
                </a:ln>
                <a:solidFill>
                  <a:srgbClr val="19B4C9"/>
                </a:solidFill>
                <a:latin typeface="方正超粗黑简体" panose="03000509000000000000" pitchFamily="65" charset="-122"/>
                <a:ea typeface="方正超粗黑简体" panose="03000509000000000000" pitchFamily="65" charset="-122"/>
              </a:endParaRPr>
            </a:p>
          </p:txBody>
        </p:sp>
      </p:grpSp>
      <p:sp>
        <p:nvSpPr>
          <p:cNvPr id="28" name="椭圆 27"/>
          <p:cNvSpPr/>
          <p:nvPr/>
        </p:nvSpPr>
        <p:spPr>
          <a:xfrm>
            <a:off x="1017482" y="1906514"/>
            <a:ext cx="1643449" cy="1643449"/>
          </a:xfrm>
          <a:prstGeom prst="ellipse">
            <a:avLst/>
          </a:prstGeom>
          <a:noFill/>
          <a:ln>
            <a:solidFill>
              <a:srgbClr val="22F1F6"/>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29" name="十字星 28"/>
          <p:cNvSpPr/>
          <p:nvPr/>
        </p:nvSpPr>
        <p:spPr>
          <a:xfrm rot="20953261">
            <a:off x="2208355" y="1920255"/>
            <a:ext cx="317500" cy="317500"/>
          </a:xfrm>
          <a:prstGeom prst="star4">
            <a:avLst/>
          </a:prstGeom>
          <a:solidFill>
            <a:srgbClr val="06E5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30" name="椭圆 29"/>
          <p:cNvSpPr/>
          <p:nvPr/>
        </p:nvSpPr>
        <p:spPr>
          <a:xfrm>
            <a:off x="3863655" y="3158666"/>
            <a:ext cx="1643449" cy="1643449"/>
          </a:xfrm>
          <a:prstGeom prst="ellipse">
            <a:avLst/>
          </a:prstGeom>
          <a:noFill/>
          <a:ln>
            <a:solidFill>
              <a:srgbClr val="D6F133"/>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31" name="椭圆 30"/>
          <p:cNvSpPr/>
          <p:nvPr/>
        </p:nvSpPr>
        <p:spPr>
          <a:xfrm>
            <a:off x="9667213" y="2882701"/>
            <a:ext cx="1643449" cy="1643449"/>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cxnSp>
        <p:nvCxnSpPr>
          <p:cNvPr id="33" name="直接连接符 32"/>
          <p:cNvCxnSpPr/>
          <p:nvPr/>
        </p:nvCxnSpPr>
        <p:spPr>
          <a:xfrm>
            <a:off x="8394189" y="3237474"/>
            <a:ext cx="1251563" cy="292327"/>
          </a:xfrm>
          <a:prstGeom prst="line">
            <a:avLst/>
          </a:prstGeom>
          <a:ln>
            <a:solidFill>
              <a:srgbClr val="22F1F6"/>
            </a:solidFill>
            <a:prstDash val="sysDash"/>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2181466" y="2078229"/>
            <a:ext cx="9732433" cy="830995"/>
          </a:xfrm>
          <a:prstGeom prst="rect">
            <a:avLst/>
          </a:prstGeom>
        </p:spPr>
        <p:style>
          <a:lnRef idx="2">
            <a:schemeClr val="accent3"/>
          </a:lnRef>
          <a:fillRef idx="1">
            <a:schemeClr val="lt1"/>
          </a:fillRef>
          <a:effectRef idx="0">
            <a:schemeClr val="accent3"/>
          </a:effectRef>
          <a:fontRef idx="minor">
            <a:schemeClr val="dk1"/>
          </a:fontRef>
        </p:style>
        <p:txBody>
          <a:bodyPr wrap="square" lIns="91438" tIns="45719" rIns="91438" bIns="45719" rtlCol="0">
            <a:spAutoFit/>
          </a:bodyPr>
          <a:lstStyle/>
          <a:p>
            <a:r>
              <a:rPr lang="en-US" altLang="zh-CN" sz="4800">
                <a:solidFill>
                  <a:srgbClr val="FF0000"/>
                </a:solidFill>
                <a:latin typeface="Times New Roman" panose="02020603050405020304" pitchFamily="18" charset="0"/>
                <a:ea typeface="方正粗圆_GBK" panose="03000509000000000000" pitchFamily="65" charset="-122"/>
                <a:cs typeface="Times New Roman" panose="02020603050405020304" pitchFamily="18" charset="0"/>
              </a:rPr>
              <a:t>I. </a:t>
            </a:r>
            <a:r>
              <a:rPr lang="en-US" altLang="zh-CN" sz="4800" smtClean="0">
                <a:solidFill>
                  <a:srgbClr val="FF0000"/>
                </a:solidFill>
                <a:latin typeface="Times New Roman" panose="02020603050405020304" pitchFamily="18" charset="0"/>
                <a:ea typeface="方正粗圆_GBK" panose="03000509000000000000" pitchFamily="65" charset="-122"/>
                <a:cs typeface="Times New Roman" panose="02020603050405020304" pitchFamily="18" charset="0"/>
              </a:rPr>
              <a:t>TRẢI NGHIỆM CÙNG VĂN BẢN</a:t>
            </a:r>
            <a:endParaRPr lang="zh-CN" altLang="en-US" sz="4800" dirty="0">
              <a:solidFill>
                <a:srgbClr val="FF0000"/>
              </a:solidFill>
              <a:latin typeface="Times New Roman" panose="02020603050405020304" pitchFamily="18" charset="0"/>
              <a:ea typeface="方正粗圆_GBK" panose="03000509000000000000" pitchFamily="65" charset="-122"/>
              <a:cs typeface="Times New Roman" panose="02020603050405020304" pitchFamily="18" charset="0"/>
            </a:endParaRPr>
          </a:p>
        </p:txBody>
      </p:sp>
      <p:sp>
        <p:nvSpPr>
          <p:cNvPr id="35" name="任意多边形 34"/>
          <p:cNvSpPr/>
          <p:nvPr/>
        </p:nvSpPr>
        <p:spPr>
          <a:xfrm flipV="1">
            <a:off x="2" y="14514"/>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5" name="组合 44"/>
          <p:cNvGrpSpPr/>
          <p:nvPr/>
        </p:nvGrpSpPr>
        <p:grpSpPr>
          <a:xfrm rot="1845734">
            <a:off x="2853710" y="1155929"/>
            <a:ext cx="1270929" cy="938559"/>
            <a:chOff x="467955" y="825830"/>
            <a:chExt cx="1688486" cy="1246918"/>
          </a:xfrm>
        </p:grpSpPr>
        <p:sp>
          <p:nvSpPr>
            <p:cNvPr id="46" name="梯形 96"/>
            <p:cNvSpPr/>
            <p:nvPr/>
          </p:nvSpPr>
          <p:spPr>
            <a:xfrm rot="4183552">
              <a:off x="756190" y="835010"/>
              <a:ext cx="949503" cy="1525973"/>
            </a:xfrm>
            <a:custGeom>
              <a:avLst/>
              <a:gdLst/>
              <a:ahLst/>
              <a:cxnLst/>
              <a:rect l="l" t="t" r="r" b="b"/>
              <a:pathLst>
                <a:path w="1638954" h="2632273">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solidFill>
              <a:srgbClr val="19B4C9"/>
            </a:solidFill>
            <a:ln w="38100">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7" name="梯形 96"/>
            <p:cNvSpPr/>
            <p:nvPr/>
          </p:nvSpPr>
          <p:spPr>
            <a:xfrm rot="4183552">
              <a:off x="1234404" y="1194710"/>
              <a:ext cx="198553" cy="840519"/>
            </a:xfrm>
            <a:custGeom>
              <a:avLst/>
              <a:gdLst/>
              <a:ahLst/>
              <a:cxnLst/>
              <a:rect l="l" t="t" r="r" b="b"/>
              <a:pathLst>
                <a:path w="420536" h="1778648">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rgbClr val="73E0E3"/>
            </a:solidFill>
            <a:ln>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nvGrpSpPr>
            <p:cNvPr id="48" name="组合 47"/>
            <p:cNvGrpSpPr/>
            <p:nvPr/>
          </p:nvGrpSpPr>
          <p:grpSpPr>
            <a:xfrm rot="21335217">
              <a:off x="1363234" y="825830"/>
              <a:ext cx="793207" cy="804046"/>
              <a:chOff x="7973454" y="5027358"/>
              <a:chExt cx="1573288" cy="1594782"/>
            </a:xfrm>
          </p:grpSpPr>
          <p:sp>
            <p:nvSpPr>
              <p:cNvPr id="50"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五角星 2"/>
              <p:cNvSpPr/>
              <p:nvPr/>
            </p:nvSpPr>
            <p:spPr>
              <a:xfrm rot="20480842">
                <a:off x="7973454" y="5041849"/>
                <a:ext cx="1571084" cy="15802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A3C4"/>
              </a:solidFill>
              <a:ln w="666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53" name="图片 52"/>
          <p:cNvPicPr>
            <a:picLocks noChangeAspect="1"/>
          </p:cNvPicPr>
          <p:nvPr/>
        </p:nvPicPr>
        <p:blipFill rotWithShape="1">
          <a:blip r:embed="rId3">
            <a:extLst>
              <a:ext uri="{28A0092B-C50C-407E-A947-70E740481C1C}">
                <a14:useLocalDpi xmlns:a14="http://schemas.microsoft.com/office/drawing/2010/main" val="0"/>
              </a:ext>
            </a:extLst>
          </a:blip>
          <a:srcRect t="38159" b="42760"/>
          <a:stretch/>
        </p:blipFill>
        <p:spPr>
          <a:xfrm>
            <a:off x="1084768" y="5872254"/>
            <a:ext cx="10058400" cy="1079500"/>
          </a:xfrm>
          <a:prstGeom prst="rect">
            <a:avLst/>
          </a:prstGeom>
        </p:spPr>
      </p:pic>
    </p:spTree>
    <p:extLst>
      <p:ext uri="{BB962C8B-B14F-4D97-AF65-F5344CB8AC3E}">
        <p14:creationId xmlns:p14="http://schemas.microsoft.com/office/powerpoint/2010/main" val="1844471669"/>
      </p:ext>
    </p:extLst>
  </p:cSld>
  <p:clrMapOvr>
    <a:masterClrMapping/>
  </p:clrMapOvr>
  <p:transition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75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250"/>
                                        <p:tgtEl>
                                          <p:spTgt spid="53"/>
                                        </p:tgtEl>
                                      </p:cBhvr>
                                    </p:animEffect>
                                    <p:anim calcmode="lin" valueType="num">
                                      <p:cBhvr>
                                        <p:cTn id="8" dur="1250" fill="hold"/>
                                        <p:tgtEl>
                                          <p:spTgt spid="53"/>
                                        </p:tgtEl>
                                        <p:attrNameLst>
                                          <p:attrName>ppt_x</p:attrName>
                                        </p:attrNameLst>
                                      </p:cBhvr>
                                      <p:tavLst>
                                        <p:tav tm="0">
                                          <p:val>
                                            <p:strVal val="#ppt_x"/>
                                          </p:val>
                                        </p:tav>
                                        <p:tav tm="100000">
                                          <p:val>
                                            <p:strVal val="#ppt_x"/>
                                          </p:val>
                                        </p:tav>
                                      </p:tavLst>
                                    </p:anim>
                                    <p:anim calcmode="lin" valueType="num">
                                      <p:cBhvr>
                                        <p:cTn id="9" dur="1250" fill="hold"/>
                                        <p:tgtEl>
                                          <p:spTgt spid="53"/>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1750"/>
                                  </p:stCondLst>
                                  <p:childTnLst>
                                    <p:set>
                                      <p:cBhvr>
                                        <p:cTn id="11" dur="1" fill="hold">
                                          <p:stCondLst>
                                            <p:cond delay="0"/>
                                          </p:stCondLst>
                                        </p:cTn>
                                        <p:tgtEl>
                                          <p:spTgt spid="45"/>
                                        </p:tgtEl>
                                        <p:attrNameLst>
                                          <p:attrName>style.visibility</p:attrName>
                                        </p:attrNameLst>
                                      </p:cBhvr>
                                      <p:to>
                                        <p:strVal val="visible"/>
                                      </p:to>
                                    </p:set>
                                    <p:animEffect transition="in" filter="wipe(left)">
                                      <p:cBhvr>
                                        <p:cTn id="12" dur="1000"/>
                                        <p:tgtEl>
                                          <p:spTgt spid="45"/>
                                        </p:tgtEl>
                                      </p:cBhvr>
                                    </p:animEffect>
                                  </p:childTnLst>
                                </p:cTn>
                              </p:par>
                              <p:par>
                                <p:cTn id="13" presetID="42" presetClass="entr" presetSubtype="0" fill="hold" grpId="0" nodeType="withEffect">
                                  <p:stCondLst>
                                    <p:cond delay="2500"/>
                                  </p:stCondLst>
                                  <p:iterate type="lt">
                                    <p:tmPct val="20000"/>
                                  </p:iterate>
                                  <p:childTnLst>
                                    <p:set>
                                      <p:cBhvr>
                                        <p:cTn id="14" dur="1" fill="hold">
                                          <p:stCondLst>
                                            <p:cond delay="0"/>
                                          </p:stCondLst>
                                        </p:cTn>
                                        <p:tgtEl>
                                          <p:spTgt spid="37"/>
                                        </p:tgtEl>
                                        <p:attrNameLst>
                                          <p:attrName>style.visibility</p:attrName>
                                        </p:attrNameLst>
                                      </p:cBhvr>
                                      <p:to>
                                        <p:strVal val="visible"/>
                                      </p:to>
                                    </p:set>
                                    <p:animEffect transition="in" filter="fade">
                                      <p:cBhvr>
                                        <p:cTn id="15" dur="1000"/>
                                        <p:tgtEl>
                                          <p:spTgt spid="37"/>
                                        </p:tgtEl>
                                      </p:cBhvr>
                                    </p:animEffect>
                                    <p:anim calcmode="lin" valueType="num">
                                      <p:cBhvr>
                                        <p:cTn id="16" dur="1000" fill="hold"/>
                                        <p:tgtEl>
                                          <p:spTgt spid="37"/>
                                        </p:tgtEl>
                                        <p:attrNameLst>
                                          <p:attrName>ppt_x</p:attrName>
                                        </p:attrNameLst>
                                      </p:cBhvr>
                                      <p:tavLst>
                                        <p:tav tm="0">
                                          <p:val>
                                            <p:strVal val="#ppt_x"/>
                                          </p:val>
                                        </p:tav>
                                        <p:tav tm="100000">
                                          <p:val>
                                            <p:strVal val="#ppt_x"/>
                                          </p:val>
                                        </p:tav>
                                      </p:tavLst>
                                    </p:anim>
                                    <p:anim calcmode="lin" valueType="num">
                                      <p:cBhvr>
                                        <p:cTn id="17" dur="1000" fill="hold"/>
                                        <p:tgtEl>
                                          <p:spTgt spid="37"/>
                                        </p:tgtEl>
                                        <p:attrNameLst>
                                          <p:attrName>ppt_y</p:attrName>
                                        </p:attrNameLst>
                                      </p:cBhvr>
                                      <p:tavLst>
                                        <p:tav tm="0">
                                          <p:val>
                                            <p:strVal val="#ppt_y+.1"/>
                                          </p:val>
                                        </p:tav>
                                        <p:tav tm="100000">
                                          <p:val>
                                            <p:strVal val="#ppt_y"/>
                                          </p:val>
                                        </p:tav>
                                      </p:tavLst>
                                    </p:anim>
                                  </p:childTnLst>
                                </p:cTn>
                              </p:par>
                              <p:par>
                                <p:cTn id="18" presetID="31" presetClass="entr" presetSubtype="0" fill="hold" grpId="0" nodeType="withEffect">
                                  <p:stCondLst>
                                    <p:cond delay="5000"/>
                                  </p:stCondLst>
                                  <p:childTnLst>
                                    <p:set>
                                      <p:cBhvr>
                                        <p:cTn id="19" dur="1" fill="hold">
                                          <p:stCondLst>
                                            <p:cond delay="0"/>
                                          </p:stCondLst>
                                        </p:cTn>
                                        <p:tgtEl>
                                          <p:spTgt spid="29"/>
                                        </p:tgtEl>
                                        <p:attrNameLst>
                                          <p:attrName>style.visibility</p:attrName>
                                        </p:attrNameLst>
                                      </p:cBhvr>
                                      <p:to>
                                        <p:strVal val="visible"/>
                                      </p:to>
                                    </p:set>
                                    <p:anim calcmode="lin" valueType="num">
                                      <p:cBhvr>
                                        <p:cTn id="20" dur="1000" fill="hold"/>
                                        <p:tgtEl>
                                          <p:spTgt spid="29"/>
                                        </p:tgtEl>
                                        <p:attrNameLst>
                                          <p:attrName>ppt_w</p:attrName>
                                        </p:attrNameLst>
                                      </p:cBhvr>
                                      <p:tavLst>
                                        <p:tav tm="0">
                                          <p:val>
                                            <p:fltVal val="0"/>
                                          </p:val>
                                        </p:tav>
                                        <p:tav tm="100000">
                                          <p:val>
                                            <p:strVal val="#ppt_w"/>
                                          </p:val>
                                        </p:tav>
                                      </p:tavLst>
                                    </p:anim>
                                    <p:anim calcmode="lin" valueType="num">
                                      <p:cBhvr>
                                        <p:cTn id="21" dur="1000" fill="hold"/>
                                        <p:tgtEl>
                                          <p:spTgt spid="29"/>
                                        </p:tgtEl>
                                        <p:attrNameLst>
                                          <p:attrName>ppt_h</p:attrName>
                                        </p:attrNameLst>
                                      </p:cBhvr>
                                      <p:tavLst>
                                        <p:tav tm="0">
                                          <p:val>
                                            <p:fltVal val="0"/>
                                          </p:val>
                                        </p:tav>
                                        <p:tav tm="100000">
                                          <p:val>
                                            <p:strVal val="#ppt_h"/>
                                          </p:val>
                                        </p:tav>
                                      </p:tavLst>
                                    </p:anim>
                                    <p:anim calcmode="lin" valueType="num">
                                      <p:cBhvr>
                                        <p:cTn id="22" dur="1000" fill="hold"/>
                                        <p:tgtEl>
                                          <p:spTgt spid="29"/>
                                        </p:tgtEl>
                                        <p:attrNameLst>
                                          <p:attrName>style.rotation</p:attrName>
                                        </p:attrNameLst>
                                      </p:cBhvr>
                                      <p:tavLst>
                                        <p:tav tm="0">
                                          <p:val>
                                            <p:fltVal val="90"/>
                                          </p:val>
                                        </p:tav>
                                        <p:tav tm="100000">
                                          <p:val>
                                            <p:fltVal val="0"/>
                                          </p:val>
                                        </p:tav>
                                      </p:tavLst>
                                    </p:anim>
                                    <p:animEffect transition="in" filter="fade">
                                      <p:cBhvr>
                                        <p:cTn id="23" dur="1000"/>
                                        <p:tgtEl>
                                          <p:spTgt spid="29"/>
                                        </p:tgtEl>
                                      </p:cBhvr>
                                    </p:animEffect>
                                  </p:childTnLst>
                                </p:cTn>
                              </p:par>
                              <p:par>
                                <p:cTn id="24" presetID="53" presetClass="entr" presetSubtype="16" fill="hold" nodeType="withEffect">
                                  <p:stCondLst>
                                    <p:cond delay="6000"/>
                                  </p:stCondLst>
                                  <p:childTnLst>
                                    <p:set>
                                      <p:cBhvr>
                                        <p:cTn id="25" dur="1" fill="hold">
                                          <p:stCondLst>
                                            <p:cond delay="0"/>
                                          </p:stCondLst>
                                        </p:cTn>
                                        <p:tgtEl>
                                          <p:spTgt spid="16"/>
                                        </p:tgtEl>
                                        <p:attrNameLst>
                                          <p:attrName>style.visibility</p:attrName>
                                        </p:attrNameLst>
                                      </p:cBhvr>
                                      <p:to>
                                        <p:strVal val="visible"/>
                                      </p:to>
                                    </p:set>
                                    <p:anim calcmode="lin" valueType="num">
                                      <p:cBhvr>
                                        <p:cTn id="26" dur="750" fill="hold"/>
                                        <p:tgtEl>
                                          <p:spTgt spid="16"/>
                                        </p:tgtEl>
                                        <p:attrNameLst>
                                          <p:attrName>ppt_w</p:attrName>
                                        </p:attrNameLst>
                                      </p:cBhvr>
                                      <p:tavLst>
                                        <p:tav tm="0">
                                          <p:val>
                                            <p:fltVal val="0"/>
                                          </p:val>
                                        </p:tav>
                                        <p:tav tm="100000">
                                          <p:val>
                                            <p:strVal val="#ppt_w"/>
                                          </p:val>
                                        </p:tav>
                                      </p:tavLst>
                                    </p:anim>
                                    <p:anim calcmode="lin" valueType="num">
                                      <p:cBhvr>
                                        <p:cTn id="27" dur="750" fill="hold"/>
                                        <p:tgtEl>
                                          <p:spTgt spid="16"/>
                                        </p:tgtEl>
                                        <p:attrNameLst>
                                          <p:attrName>ppt_h</p:attrName>
                                        </p:attrNameLst>
                                      </p:cBhvr>
                                      <p:tavLst>
                                        <p:tav tm="0">
                                          <p:val>
                                            <p:fltVal val="0"/>
                                          </p:val>
                                        </p:tav>
                                        <p:tav tm="100000">
                                          <p:val>
                                            <p:strVal val="#ppt_h"/>
                                          </p:val>
                                        </p:tav>
                                      </p:tavLst>
                                    </p:anim>
                                    <p:animEffect transition="in" filter="fade">
                                      <p:cBhvr>
                                        <p:cTn id="28" dur="750"/>
                                        <p:tgtEl>
                                          <p:spTgt spid="16"/>
                                        </p:tgtEl>
                                      </p:cBhvr>
                                    </p:animEffect>
                                  </p:childTnLst>
                                </p:cTn>
                              </p:par>
                              <p:par>
                                <p:cTn id="29" presetID="53" presetClass="entr" presetSubtype="16" fill="hold" grpId="0" nodeType="withEffect">
                                  <p:stCondLst>
                                    <p:cond delay="675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childTnLst>
                                </p:cTn>
                              </p:par>
                              <p:par>
                                <p:cTn id="34" presetID="8" presetClass="emph" presetSubtype="0" fill="hold" grpId="1" nodeType="withEffect">
                                  <p:stCondLst>
                                    <p:cond delay="7250"/>
                                  </p:stCondLst>
                                  <p:childTnLst>
                                    <p:animRot by="21600000">
                                      <p:cBhvr>
                                        <p:cTn id="35" dur="11500" fill="hold"/>
                                        <p:tgtEl>
                                          <p:spTgt spid="28"/>
                                        </p:tgtEl>
                                        <p:attrNameLst>
                                          <p:attrName>r</p:attrName>
                                        </p:attrNameLst>
                                      </p:cBhvr>
                                    </p:animRot>
                                  </p:childTnLst>
                                </p:cTn>
                              </p:par>
                              <p:par>
                                <p:cTn id="36" presetID="22" presetClass="entr" presetSubtype="8" fill="hold" nodeType="withEffect">
                                  <p:stCondLst>
                                    <p:cond delay="725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par>
                                <p:cTn id="39" presetID="31" presetClass="entr" presetSubtype="0" fill="hold" grpId="0" nodeType="withEffect">
                                  <p:stCondLst>
                                    <p:cond delay="7750"/>
                                  </p:stCondLst>
                                  <p:childTnLst>
                                    <p:set>
                                      <p:cBhvr>
                                        <p:cTn id="40" dur="1" fill="hold">
                                          <p:stCondLst>
                                            <p:cond delay="0"/>
                                          </p:stCondLst>
                                        </p:cTn>
                                        <p:tgtEl>
                                          <p:spTgt spid="13"/>
                                        </p:tgtEl>
                                        <p:attrNameLst>
                                          <p:attrName>style.visibility</p:attrName>
                                        </p:attrNameLst>
                                      </p:cBhvr>
                                      <p:to>
                                        <p:strVal val="visible"/>
                                      </p:to>
                                    </p:set>
                                    <p:anim calcmode="lin" valueType="num">
                                      <p:cBhvr>
                                        <p:cTn id="41" dur="1000" fill="hold"/>
                                        <p:tgtEl>
                                          <p:spTgt spid="13"/>
                                        </p:tgtEl>
                                        <p:attrNameLst>
                                          <p:attrName>ppt_w</p:attrName>
                                        </p:attrNameLst>
                                      </p:cBhvr>
                                      <p:tavLst>
                                        <p:tav tm="0">
                                          <p:val>
                                            <p:fltVal val="0"/>
                                          </p:val>
                                        </p:tav>
                                        <p:tav tm="100000">
                                          <p:val>
                                            <p:strVal val="#ppt_w"/>
                                          </p:val>
                                        </p:tav>
                                      </p:tavLst>
                                    </p:anim>
                                    <p:anim calcmode="lin" valueType="num">
                                      <p:cBhvr>
                                        <p:cTn id="42" dur="1000" fill="hold"/>
                                        <p:tgtEl>
                                          <p:spTgt spid="13"/>
                                        </p:tgtEl>
                                        <p:attrNameLst>
                                          <p:attrName>ppt_h</p:attrName>
                                        </p:attrNameLst>
                                      </p:cBhvr>
                                      <p:tavLst>
                                        <p:tav tm="0">
                                          <p:val>
                                            <p:fltVal val="0"/>
                                          </p:val>
                                        </p:tav>
                                        <p:tav tm="100000">
                                          <p:val>
                                            <p:strVal val="#ppt_h"/>
                                          </p:val>
                                        </p:tav>
                                      </p:tavLst>
                                    </p:anim>
                                    <p:anim calcmode="lin" valueType="num">
                                      <p:cBhvr>
                                        <p:cTn id="43" dur="1000" fill="hold"/>
                                        <p:tgtEl>
                                          <p:spTgt spid="13"/>
                                        </p:tgtEl>
                                        <p:attrNameLst>
                                          <p:attrName>style.rotation</p:attrName>
                                        </p:attrNameLst>
                                      </p:cBhvr>
                                      <p:tavLst>
                                        <p:tav tm="0">
                                          <p:val>
                                            <p:fltVal val="90"/>
                                          </p:val>
                                        </p:tav>
                                        <p:tav tm="100000">
                                          <p:val>
                                            <p:fltVal val="0"/>
                                          </p:val>
                                        </p:tav>
                                      </p:tavLst>
                                    </p:anim>
                                    <p:animEffect transition="in" filter="fade">
                                      <p:cBhvr>
                                        <p:cTn id="44" dur="1000"/>
                                        <p:tgtEl>
                                          <p:spTgt spid="13"/>
                                        </p:tgtEl>
                                      </p:cBhvr>
                                    </p:animEffect>
                                  </p:childTnLst>
                                </p:cTn>
                              </p:par>
                              <p:par>
                                <p:cTn id="45" presetID="53" presetClass="entr" presetSubtype="16" fill="hold" nodeType="withEffect">
                                  <p:stCondLst>
                                    <p:cond delay="875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fltVal val="0"/>
                                          </p:val>
                                        </p:tav>
                                        <p:tav tm="100000">
                                          <p:val>
                                            <p:strVal val="#ppt_h"/>
                                          </p:val>
                                        </p:tav>
                                      </p:tavLst>
                                    </p:anim>
                                    <p:animEffect transition="in" filter="fade">
                                      <p:cBhvr>
                                        <p:cTn id="49" dur="500"/>
                                        <p:tgtEl>
                                          <p:spTgt spid="19"/>
                                        </p:tgtEl>
                                      </p:cBhvr>
                                    </p:animEffect>
                                  </p:childTnLst>
                                </p:cTn>
                              </p:par>
                              <p:par>
                                <p:cTn id="50" presetID="53" presetClass="entr" presetSubtype="16" fill="hold" grpId="0" nodeType="withEffect">
                                  <p:stCondLst>
                                    <p:cond delay="9250"/>
                                  </p:stCondLst>
                                  <p:childTnLst>
                                    <p:set>
                                      <p:cBhvr>
                                        <p:cTn id="51" dur="1" fill="hold">
                                          <p:stCondLst>
                                            <p:cond delay="0"/>
                                          </p:stCondLst>
                                        </p:cTn>
                                        <p:tgtEl>
                                          <p:spTgt spid="30"/>
                                        </p:tgtEl>
                                        <p:attrNameLst>
                                          <p:attrName>style.visibility</p:attrName>
                                        </p:attrNameLst>
                                      </p:cBhvr>
                                      <p:to>
                                        <p:strVal val="visible"/>
                                      </p:to>
                                    </p:set>
                                    <p:anim calcmode="lin" valueType="num">
                                      <p:cBhvr>
                                        <p:cTn id="52" dur="500" fill="hold"/>
                                        <p:tgtEl>
                                          <p:spTgt spid="30"/>
                                        </p:tgtEl>
                                        <p:attrNameLst>
                                          <p:attrName>ppt_w</p:attrName>
                                        </p:attrNameLst>
                                      </p:cBhvr>
                                      <p:tavLst>
                                        <p:tav tm="0">
                                          <p:val>
                                            <p:fltVal val="0"/>
                                          </p:val>
                                        </p:tav>
                                        <p:tav tm="100000">
                                          <p:val>
                                            <p:strVal val="#ppt_w"/>
                                          </p:val>
                                        </p:tav>
                                      </p:tavLst>
                                    </p:anim>
                                    <p:anim calcmode="lin" valueType="num">
                                      <p:cBhvr>
                                        <p:cTn id="53" dur="500" fill="hold"/>
                                        <p:tgtEl>
                                          <p:spTgt spid="30"/>
                                        </p:tgtEl>
                                        <p:attrNameLst>
                                          <p:attrName>ppt_h</p:attrName>
                                        </p:attrNameLst>
                                      </p:cBhvr>
                                      <p:tavLst>
                                        <p:tav tm="0">
                                          <p:val>
                                            <p:fltVal val="0"/>
                                          </p:val>
                                        </p:tav>
                                        <p:tav tm="100000">
                                          <p:val>
                                            <p:strVal val="#ppt_h"/>
                                          </p:val>
                                        </p:tav>
                                      </p:tavLst>
                                    </p:anim>
                                    <p:animEffect transition="in" filter="fade">
                                      <p:cBhvr>
                                        <p:cTn id="54" dur="500"/>
                                        <p:tgtEl>
                                          <p:spTgt spid="30"/>
                                        </p:tgtEl>
                                      </p:cBhvr>
                                    </p:animEffect>
                                  </p:childTnLst>
                                </p:cTn>
                              </p:par>
                              <p:par>
                                <p:cTn id="55" presetID="8" presetClass="emph" presetSubtype="0" fill="hold" grpId="1" nodeType="withEffect">
                                  <p:stCondLst>
                                    <p:cond delay="9750"/>
                                  </p:stCondLst>
                                  <p:childTnLst>
                                    <p:animRot by="21600000">
                                      <p:cBhvr>
                                        <p:cTn id="56" dur="9500" fill="hold"/>
                                        <p:tgtEl>
                                          <p:spTgt spid="30"/>
                                        </p:tgtEl>
                                        <p:attrNameLst>
                                          <p:attrName>r</p:attrName>
                                        </p:attrNameLst>
                                      </p:cBhvr>
                                    </p:animRot>
                                  </p:childTnLst>
                                </p:cTn>
                              </p:par>
                              <p:par>
                                <p:cTn id="57" presetID="22" presetClass="entr" presetSubtype="8" fill="hold" nodeType="withEffect">
                                  <p:stCondLst>
                                    <p:cond delay="9750"/>
                                  </p:stCondLst>
                                  <p:childTnLst>
                                    <p:set>
                                      <p:cBhvr>
                                        <p:cTn id="58" dur="1" fill="hold">
                                          <p:stCondLst>
                                            <p:cond delay="0"/>
                                          </p:stCondLst>
                                        </p:cTn>
                                        <p:tgtEl>
                                          <p:spTgt spid="8"/>
                                        </p:tgtEl>
                                        <p:attrNameLst>
                                          <p:attrName>style.visibility</p:attrName>
                                        </p:attrNameLst>
                                      </p:cBhvr>
                                      <p:to>
                                        <p:strVal val="visible"/>
                                      </p:to>
                                    </p:set>
                                    <p:animEffect transition="in" filter="wipe(left)">
                                      <p:cBhvr>
                                        <p:cTn id="59" dur="500"/>
                                        <p:tgtEl>
                                          <p:spTgt spid="8"/>
                                        </p:tgtEl>
                                      </p:cBhvr>
                                    </p:animEffect>
                                  </p:childTnLst>
                                </p:cTn>
                              </p:par>
                              <p:par>
                                <p:cTn id="60" presetID="31" presetClass="entr" presetSubtype="0" fill="hold" grpId="0" nodeType="withEffect">
                                  <p:stCondLst>
                                    <p:cond delay="10250"/>
                                  </p:stCondLst>
                                  <p:childTnLst>
                                    <p:set>
                                      <p:cBhvr>
                                        <p:cTn id="61" dur="1" fill="hold">
                                          <p:stCondLst>
                                            <p:cond delay="0"/>
                                          </p:stCondLst>
                                        </p:cTn>
                                        <p:tgtEl>
                                          <p:spTgt spid="14"/>
                                        </p:tgtEl>
                                        <p:attrNameLst>
                                          <p:attrName>style.visibility</p:attrName>
                                        </p:attrNameLst>
                                      </p:cBhvr>
                                      <p:to>
                                        <p:strVal val="visible"/>
                                      </p:to>
                                    </p:set>
                                    <p:anim calcmode="lin" valueType="num">
                                      <p:cBhvr>
                                        <p:cTn id="62" dur="1000" fill="hold"/>
                                        <p:tgtEl>
                                          <p:spTgt spid="14"/>
                                        </p:tgtEl>
                                        <p:attrNameLst>
                                          <p:attrName>ppt_w</p:attrName>
                                        </p:attrNameLst>
                                      </p:cBhvr>
                                      <p:tavLst>
                                        <p:tav tm="0">
                                          <p:val>
                                            <p:fltVal val="0"/>
                                          </p:val>
                                        </p:tav>
                                        <p:tav tm="100000">
                                          <p:val>
                                            <p:strVal val="#ppt_w"/>
                                          </p:val>
                                        </p:tav>
                                      </p:tavLst>
                                    </p:anim>
                                    <p:anim calcmode="lin" valueType="num">
                                      <p:cBhvr>
                                        <p:cTn id="63" dur="1000" fill="hold"/>
                                        <p:tgtEl>
                                          <p:spTgt spid="14"/>
                                        </p:tgtEl>
                                        <p:attrNameLst>
                                          <p:attrName>ppt_h</p:attrName>
                                        </p:attrNameLst>
                                      </p:cBhvr>
                                      <p:tavLst>
                                        <p:tav tm="0">
                                          <p:val>
                                            <p:fltVal val="0"/>
                                          </p:val>
                                        </p:tav>
                                        <p:tav tm="100000">
                                          <p:val>
                                            <p:strVal val="#ppt_h"/>
                                          </p:val>
                                        </p:tav>
                                      </p:tavLst>
                                    </p:anim>
                                    <p:anim calcmode="lin" valueType="num">
                                      <p:cBhvr>
                                        <p:cTn id="64" dur="1000" fill="hold"/>
                                        <p:tgtEl>
                                          <p:spTgt spid="14"/>
                                        </p:tgtEl>
                                        <p:attrNameLst>
                                          <p:attrName>style.rotation</p:attrName>
                                        </p:attrNameLst>
                                      </p:cBhvr>
                                      <p:tavLst>
                                        <p:tav tm="0">
                                          <p:val>
                                            <p:fltVal val="90"/>
                                          </p:val>
                                        </p:tav>
                                        <p:tav tm="100000">
                                          <p:val>
                                            <p:fltVal val="0"/>
                                          </p:val>
                                        </p:tav>
                                      </p:tavLst>
                                    </p:anim>
                                    <p:animEffect transition="in" filter="fade">
                                      <p:cBhvr>
                                        <p:cTn id="65" dur="1000"/>
                                        <p:tgtEl>
                                          <p:spTgt spid="14"/>
                                        </p:tgtEl>
                                      </p:cBhvr>
                                    </p:animEffect>
                                  </p:childTnLst>
                                </p:cTn>
                              </p:par>
                              <p:par>
                                <p:cTn id="66" presetID="53" presetClass="entr" presetSubtype="16" fill="hold" nodeType="withEffect">
                                  <p:stCondLst>
                                    <p:cond delay="1125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11750"/>
                                  </p:stCondLst>
                                  <p:childTnLst>
                                    <p:set>
                                      <p:cBhvr>
                                        <p:cTn id="72" dur="1" fill="hold">
                                          <p:stCondLst>
                                            <p:cond delay="0"/>
                                          </p:stCondLst>
                                        </p:cTn>
                                        <p:tgtEl>
                                          <p:spTgt spid="6"/>
                                        </p:tgtEl>
                                        <p:attrNameLst>
                                          <p:attrName>style.visibility</p:attrName>
                                        </p:attrNameLst>
                                      </p:cBhvr>
                                      <p:to>
                                        <p:strVal val="visible"/>
                                      </p:to>
                                    </p:set>
                                    <p:anim calcmode="lin" valueType="num">
                                      <p:cBhvr>
                                        <p:cTn id="73" dur="500" fill="hold"/>
                                        <p:tgtEl>
                                          <p:spTgt spid="6"/>
                                        </p:tgtEl>
                                        <p:attrNameLst>
                                          <p:attrName>ppt_w</p:attrName>
                                        </p:attrNameLst>
                                      </p:cBhvr>
                                      <p:tavLst>
                                        <p:tav tm="0">
                                          <p:val>
                                            <p:fltVal val="0"/>
                                          </p:val>
                                        </p:tav>
                                        <p:tav tm="100000">
                                          <p:val>
                                            <p:strVal val="#ppt_w"/>
                                          </p:val>
                                        </p:tav>
                                      </p:tavLst>
                                    </p:anim>
                                    <p:anim calcmode="lin" valueType="num">
                                      <p:cBhvr>
                                        <p:cTn id="74" dur="500" fill="hold"/>
                                        <p:tgtEl>
                                          <p:spTgt spid="6"/>
                                        </p:tgtEl>
                                        <p:attrNameLst>
                                          <p:attrName>ppt_h</p:attrName>
                                        </p:attrNameLst>
                                      </p:cBhvr>
                                      <p:tavLst>
                                        <p:tav tm="0">
                                          <p:val>
                                            <p:fltVal val="0"/>
                                          </p:val>
                                        </p:tav>
                                        <p:tav tm="100000">
                                          <p:val>
                                            <p:strVal val="#ppt_h"/>
                                          </p:val>
                                        </p:tav>
                                      </p:tavLst>
                                    </p:anim>
                                    <p:animEffect transition="in" filter="fade">
                                      <p:cBhvr>
                                        <p:cTn id="75" dur="500"/>
                                        <p:tgtEl>
                                          <p:spTgt spid="6"/>
                                        </p:tgtEl>
                                      </p:cBhvr>
                                    </p:animEffect>
                                  </p:childTnLst>
                                </p:cTn>
                              </p:par>
                              <p:par>
                                <p:cTn id="76" presetID="8" presetClass="emph" presetSubtype="0" fill="hold" grpId="1" nodeType="withEffect">
                                  <p:stCondLst>
                                    <p:cond delay="12250"/>
                                  </p:stCondLst>
                                  <p:childTnLst>
                                    <p:animRot by="10800000">
                                      <p:cBhvr>
                                        <p:cTn id="77" dur="7000" fill="hold"/>
                                        <p:tgtEl>
                                          <p:spTgt spid="6"/>
                                        </p:tgtEl>
                                        <p:attrNameLst>
                                          <p:attrName>r</p:attrName>
                                        </p:attrNameLst>
                                      </p:cBhvr>
                                    </p:animRot>
                                  </p:childTnLst>
                                </p:cTn>
                              </p:par>
                              <p:par>
                                <p:cTn id="78" presetID="22" presetClass="entr" presetSubtype="8" fill="hold" nodeType="withEffect">
                                  <p:stCondLst>
                                    <p:cond delay="12250"/>
                                  </p:stCondLst>
                                  <p:childTnLst>
                                    <p:set>
                                      <p:cBhvr>
                                        <p:cTn id="79" dur="1" fill="hold">
                                          <p:stCondLst>
                                            <p:cond delay="0"/>
                                          </p:stCondLst>
                                        </p:cTn>
                                        <p:tgtEl>
                                          <p:spTgt spid="33"/>
                                        </p:tgtEl>
                                        <p:attrNameLst>
                                          <p:attrName>style.visibility</p:attrName>
                                        </p:attrNameLst>
                                      </p:cBhvr>
                                      <p:to>
                                        <p:strVal val="visible"/>
                                      </p:to>
                                    </p:set>
                                    <p:animEffect transition="in" filter="wipe(left)">
                                      <p:cBhvr>
                                        <p:cTn id="80" dur="500"/>
                                        <p:tgtEl>
                                          <p:spTgt spid="33"/>
                                        </p:tgtEl>
                                      </p:cBhvr>
                                    </p:animEffect>
                                  </p:childTnLst>
                                </p:cTn>
                              </p:par>
                              <p:par>
                                <p:cTn id="81" presetID="31" presetClass="entr" presetSubtype="0" fill="hold" grpId="0" nodeType="withEffect">
                                  <p:stCondLst>
                                    <p:cond delay="1275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par>
                                <p:cTn id="87" presetID="53" presetClass="entr" presetSubtype="16" fill="hold" grpId="0" nodeType="withEffect">
                                  <p:stCondLst>
                                    <p:cond delay="13500"/>
                                  </p:stCondLst>
                                  <p:childTnLst>
                                    <p:set>
                                      <p:cBhvr>
                                        <p:cTn id="88" dur="1" fill="hold">
                                          <p:stCondLst>
                                            <p:cond delay="0"/>
                                          </p:stCondLst>
                                        </p:cTn>
                                        <p:tgtEl>
                                          <p:spTgt spid="31"/>
                                        </p:tgtEl>
                                        <p:attrNameLst>
                                          <p:attrName>style.visibility</p:attrName>
                                        </p:attrNameLst>
                                      </p:cBhvr>
                                      <p:to>
                                        <p:strVal val="visible"/>
                                      </p:to>
                                    </p:set>
                                    <p:anim calcmode="lin" valueType="num">
                                      <p:cBhvr>
                                        <p:cTn id="89" dur="500" fill="hold"/>
                                        <p:tgtEl>
                                          <p:spTgt spid="31"/>
                                        </p:tgtEl>
                                        <p:attrNameLst>
                                          <p:attrName>ppt_w</p:attrName>
                                        </p:attrNameLst>
                                      </p:cBhvr>
                                      <p:tavLst>
                                        <p:tav tm="0">
                                          <p:val>
                                            <p:fltVal val="0"/>
                                          </p:val>
                                        </p:tav>
                                        <p:tav tm="100000">
                                          <p:val>
                                            <p:strVal val="#ppt_w"/>
                                          </p:val>
                                        </p:tav>
                                      </p:tavLst>
                                    </p:anim>
                                    <p:anim calcmode="lin" valueType="num">
                                      <p:cBhvr>
                                        <p:cTn id="90" dur="500" fill="hold"/>
                                        <p:tgtEl>
                                          <p:spTgt spid="31"/>
                                        </p:tgtEl>
                                        <p:attrNameLst>
                                          <p:attrName>ppt_h</p:attrName>
                                        </p:attrNameLst>
                                      </p:cBhvr>
                                      <p:tavLst>
                                        <p:tav tm="0">
                                          <p:val>
                                            <p:fltVal val="0"/>
                                          </p:val>
                                        </p:tav>
                                        <p:tav tm="100000">
                                          <p:val>
                                            <p:strVal val="#ppt_h"/>
                                          </p:val>
                                        </p:tav>
                                      </p:tavLst>
                                    </p:anim>
                                    <p:animEffect transition="in" filter="fade">
                                      <p:cBhvr>
                                        <p:cTn id="91" dur="500"/>
                                        <p:tgtEl>
                                          <p:spTgt spid="31"/>
                                        </p:tgtEl>
                                      </p:cBhvr>
                                    </p:animEffect>
                                  </p:childTnLst>
                                </p:cTn>
                              </p:par>
                              <p:par>
                                <p:cTn id="92" presetID="53" presetClass="entr" presetSubtype="16" fill="hold" nodeType="withEffect">
                                  <p:stCondLst>
                                    <p:cond delay="1400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childTnLst>
                                </p:cTn>
                              </p:par>
                              <p:par>
                                <p:cTn id="97" presetID="8" presetClass="emph" presetSubtype="0" fill="hold" grpId="1" nodeType="withEffect">
                                  <p:stCondLst>
                                    <p:cond delay="14250"/>
                                  </p:stCondLst>
                                  <p:childTnLst>
                                    <p:animRot by="5400000">
                                      <p:cBhvr>
                                        <p:cTn id="98" dur="4500" fill="hold"/>
                                        <p:tgtEl>
                                          <p:spTgt spid="31"/>
                                        </p:tgtEl>
                                        <p:attrNameLst>
                                          <p:attrName>r</p:attrName>
                                        </p:attrNameLst>
                                      </p:cBhvr>
                                    </p:animRot>
                                  </p:childTnLst>
                                </p:cTn>
                              </p:par>
                              <p:par>
                                <p:cTn id="99" presetID="42" presetClass="entr" presetSubtype="0" fill="hold" grpId="0" nodeType="withEffect">
                                  <p:stCondLst>
                                    <p:cond delay="1475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15500"/>
                                  </p:stCondLst>
                                  <p:childTnLst>
                                    <p:set>
                                      <p:cBhvr>
                                        <p:cTn id="105" dur="1" fill="hold">
                                          <p:stCondLst>
                                            <p:cond delay="0"/>
                                          </p:stCondLst>
                                        </p:cTn>
                                        <p:tgtEl>
                                          <p:spTgt spid="9"/>
                                        </p:tgtEl>
                                        <p:attrNameLst>
                                          <p:attrName>style.visibility</p:attrName>
                                        </p:attrNameLst>
                                      </p:cBhvr>
                                      <p:to>
                                        <p:strVal val="visible"/>
                                      </p:to>
                                    </p:set>
                                    <p:animEffect transition="in" filter="fade">
                                      <p:cBhvr>
                                        <p:cTn id="106" dur="1000"/>
                                        <p:tgtEl>
                                          <p:spTgt spid="9"/>
                                        </p:tgtEl>
                                      </p:cBhvr>
                                    </p:animEffect>
                                    <p:anim calcmode="lin" valueType="num">
                                      <p:cBhvr>
                                        <p:cTn id="107" dur="1000" fill="hold"/>
                                        <p:tgtEl>
                                          <p:spTgt spid="9"/>
                                        </p:tgtEl>
                                        <p:attrNameLst>
                                          <p:attrName>ppt_x</p:attrName>
                                        </p:attrNameLst>
                                      </p:cBhvr>
                                      <p:tavLst>
                                        <p:tav tm="0">
                                          <p:val>
                                            <p:strVal val="#ppt_x"/>
                                          </p:val>
                                        </p:tav>
                                        <p:tav tm="100000">
                                          <p:val>
                                            <p:strVal val="#ppt_x"/>
                                          </p:val>
                                        </p:tav>
                                      </p:tavLst>
                                    </p:anim>
                                    <p:anim calcmode="lin" valueType="num">
                                      <p:cBhvr>
                                        <p:cTn id="108" dur="1000" fill="hold"/>
                                        <p:tgtEl>
                                          <p:spTgt spid="9"/>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16250"/>
                                  </p:stCondLst>
                                  <p:childTnLst>
                                    <p:set>
                                      <p:cBhvr>
                                        <p:cTn id="110" dur="1" fill="hold">
                                          <p:stCondLst>
                                            <p:cond delay="0"/>
                                          </p:stCondLst>
                                        </p:cTn>
                                        <p:tgtEl>
                                          <p:spTgt spid="10"/>
                                        </p:tgtEl>
                                        <p:attrNameLst>
                                          <p:attrName>style.visibility</p:attrName>
                                        </p:attrNameLst>
                                      </p:cBhvr>
                                      <p:to>
                                        <p:strVal val="visible"/>
                                      </p:to>
                                    </p:set>
                                    <p:animEffect transition="in" filter="fade">
                                      <p:cBhvr>
                                        <p:cTn id="111" dur="1000"/>
                                        <p:tgtEl>
                                          <p:spTgt spid="10"/>
                                        </p:tgtEl>
                                      </p:cBhvr>
                                    </p:animEffect>
                                    <p:anim calcmode="lin" valueType="num">
                                      <p:cBhvr>
                                        <p:cTn id="112" dur="1000" fill="hold"/>
                                        <p:tgtEl>
                                          <p:spTgt spid="10"/>
                                        </p:tgtEl>
                                        <p:attrNameLst>
                                          <p:attrName>ppt_x</p:attrName>
                                        </p:attrNameLst>
                                      </p:cBhvr>
                                      <p:tavLst>
                                        <p:tav tm="0">
                                          <p:val>
                                            <p:strVal val="#ppt_x"/>
                                          </p:val>
                                        </p:tav>
                                        <p:tav tm="100000">
                                          <p:val>
                                            <p:strVal val="#ppt_x"/>
                                          </p:val>
                                        </p:tav>
                                      </p:tavLst>
                                    </p:anim>
                                    <p:anim calcmode="lin" valueType="num">
                                      <p:cBhvr>
                                        <p:cTn id="113" dur="1000" fill="hold"/>
                                        <p:tgtEl>
                                          <p:spTgt spid="10"/>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17000"/>
                                  </p:stCondLst>
                                  <p:childTnLst>
                                    <p:set>
                                      <p:cBhvr>
                                        <p:cTn id="115" dur="1" fill="hold">
                                          <p:stCondLst>
                                            <p:cond delay="0"/>
                                          </p:stCondLst>
                                        </p:cTn>
                                        <p:tgtEl>
                                          <p:spTgt spid="12"/>
                                        </p:tgtEl>
                                        <p:attrNameLst>
                                          <p:attrName>style.visibility</p:attrName>
                                        </p:attrNameLst>
                                      </p:cBhvr>
                                      <p:to>
                                        <p:strVal val="visible"/>
                                      </p:to>
                                    </p:set>
                                    <p:animEffect transition="in" filter="fade">
                                      <p:cBhvr>
                                        <p:cTn id="116" dur="1000"/>
                                        <p:tgtEl>
                                          <p:spTgt spid="12"/>
                                        </p:tgtEl>
                                      </p:cBhvr>
                                    </p:animEffect>
                                    <p:anim calcmode="lin" valueType="num">
                                      <p:cBhvr>
                                        <p:cTn id="117" dur="1000" fill="hold"/>
                                        <p:tgtEl>
                                          <p:spTgt spid="12"/>
                                        </p:tgtEl>
                                        <p:attrNameLst>
                                          <p:attrName>ppt_x</p:attrName>
                                        </p:attrNameLst>
                                      </p:cBhvr>
                                      <p:tavLst>
                                        <p:tav tm="0">
                                          <p:val>
                                            <p:strVal val="#ppt_x"/>
                                          </p:val>
                                        </p:tav>
                                        <p:tav tm="100000">
                                          <p:val>
                                            <p:strVal val="#ppt_x"/>
                                          </p:val>
                                        </p:tav>
                                      </p:tavLst>
                                    </p:anim>
                                    <p:anim calcmode="lin" valueType="num">
                                      <p:cBhvr>
                                        <p:cTn id="11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p:bldP spid="10" grpId="0"/>
      <p:bldP spid="11" grpId="0"/>
      <p:bldP spid="12" grpId="0"/>
      <p:bldP spid="13" grpId="0" animBg="1"/>
      <p:bldP spid="14" grpId="0" animBg="1"/>
      <p:bldP spid="15" grpId="0" animBg="1"/>
      <p:bldP spid="28" grpId="0" animBg="1"/>
      <p:bldP spid="28" grpId="1" animBg="1"/>
      <p:bldP spid="29" grpId="0" animBg="1"/>
      <p:bldP spid="30" grpId="0" animBg="1"/>
      <p:bldP spid="30" grpId="1" animBg="1"/>
      <p:bldP spid="31" grpId="0" animBg="1"/>
      <p:bldP spid="31" grpId="1" animBg="1"/>
      <p:bldP spid="3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小学幼儿园家长会PPT模板"/>
</p:tagLst>
</file>

<file path=ppt/theme/theme1.xml><?xml version="1.0" encoding="utf-8"?>
<a:theme xmlns:a="http://schemas.openxmlformats.org/drawingml/2006/main" name="Office 主题">
  <a:themeElements>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2.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3.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4.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5.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6.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7.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8.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docProps/app.xml><?xml version="1.0" encoding="utf-8"?>
<Properties xmlns="http://schemas.openxmlformats.org/officeDocument/2006/extended-properties" xmlns:vt="http://schemas.openxmlformats.org/officeDocument/2006/docPropsVTypes">
  <TotalTime>6522</TotalTime>
  <Words>1779</Words>
  <Application>Microsoft Office PowerPoint</Application>
  <PresentationFormat>Widescreen</PresentationFormat>
  <Paragraphs>189</Paragraphs>
  <Slides>26</Slides>
  <Notes>19</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26</vt:i4>
      </vt:variant>
    </vt:vector>
  </HeadingPairs>
  <TitlesOfParts>
    <vt:vector size="44" baseType="lpstr">
      <vt:lpstr>微软雅黑</vt:lpstr>
      <vt:lpstr>宋体</vt:lpstr>
      <vt:lpstr>Arial</vt:lpstr>
      <vt:lpstr>Calibri</vt:lpstr>
      <vt:lpstr>Calibri Light</vt:lpstr>
      <vt:lpstr>Impact</vt:lpstr>
      <vt:lpstr>Times New Roman</vt:lpstr>
      <vt:lpstr>叶根友行书繁</vt:lpstr>
      <vt:lpstr>张海山锐谐体</vt:lpstr>
      <vt:lpstr>方正大标宋简体</vt:lpstr>
      <vt:lpstr>方正粗圆_GBK</vt:lpstr>
      <vt:lpstr>方正超粗黑简体</vt:lpstr>
      <vt:lpstr>Office 主题</vt:lpstr>
      <vt:lpstr>3_Office Theme</vt:lpstr>
      <vt:lpstr>1_Office Theme</vt:lpstr>
      <vt:lpstr>1_Office 主题</vt:lpstr>
      <vt:lpstr>2_Office 主题</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小学幼儿园家长会PPT模板</dc:title>
  <dc:creator>Administrator</dc:creator>
  <cp:keywords>http:/www.ypppt.com</cp:keywords>
  <dc:description>http://www.ypppt.com/</dc:description>
  <cp:lastModifiedBy>Admin</cp:lastModifiedBy>
  <cp:revision>496</cp:revision>
  <dcterms:created xsi:type="dcterms:W3CDTF">2016-08-07T08:11:21Z</dcterms:created>
  <dcterms:modified xsi:type="dcterms:W3CDTF">2025-04-23T13:19:17Z</dcterms:modified>
</cp:coreProperties>
</file>