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9"/>
  </p:notesMasterIdLst>
  <p:sldIdLst>
    <p:sldId id="342" r:id="rId2"/>
    <p:sldId id="344" r:id="rId3"/>
    <p:sldId id="349" r:id="rId4"/>
    <p:sldId id="346" r:id="rId5"/>
    <p:sldId id="343" r:id="rId6"/>
    <p:sldId id="347" r:id="rId7"/>
    <p:sldId id="348" r:id="rId8"/>
    <p:sldId id="351" r:id="rId9"/>
    <p:sldId id="350"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6" r:id="rId24"/>
    <p:sldId id="365" r:id="rId25"/>
    <p:sldId id="367" r:id="rId26"/>
    <p:sldId id="368" r:id="rId27"/>
    <p:sldId id="303" r:id="rId28"/>
  </p:sldIdLst>
  <p:sldSz cx="9144000" cy="5143500" type="screen16x9"/>
  <p:notesSz cx="6858000" cy="9144000"/>
  <p:embeddedFontLst>
    <p:embeddedFont>
      <p:font typeface="宋体" panose="02010600030101010101" pitchFamily="2" charset="-122"/>
      <p:regular r:id="rId30"/>
    </p:embeddedFont>
    <p:embeddedFont>
      <p:font typeface="Calibri" panose="020F0502020204030204" pitchFamily="34" charset="0"/>
      <p:regular r:id="rId31"/>
      <p:bold r:id="rId32"/>
      <p:italic r:id="rId33"/>
      <p:boldItalic r:id="rId34"/>
    </p:embeddedFont>
    <p:embeddedFont>
      <p:font typeface="DotumChe" panose="020B0609000101010101" pitchFamily="49" charset="-127"/>
      <p:regular r:id="rId35"/>
    </p:embeddedFont>
    <p:embeddedFont>
      <p:font typeface="方正正黑简体" panose="020B0604020202020204" charset="-122"/>
      <p:regular r:id="rId36"/>
    </p:embeddedFont>
    <p:embeddedFont>
      <p:font typeface="Arial Unicode MS" panose="020B0604020202020204" pitchFamily="34" charset="-128"/>
      <p:regular r:id="rId37"/>
    </p:embeddedFont>
    <p:embeddedFont>
      <p:font typeface="微软雅黑" panose="020B0503020204020204" pitchFamily="34" charset="-122"/>
      <p:regular r:id="rId38"/>
      <p:bold r:id="rId39"/>
    </p:embeddedFont>
  </p:embeddedFontLst>
  <p:custDataLst>
    <p:tags r:id="rId40"/>
  </p:custDataLst>
  <p:defaultTextStyle>
    <a:defPPr>
      <a:defRPr lang="zh-CN"/>
    </a:defPPr>
    <a:lvl1pPr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1pPr>
    <a:lvl2pPr marL="342900" indent="1143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2pPr>
    <a:lvl3pPr marL="685800" indent="2286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5pPr>
    <a:lvl6pPr marL="2286000" algn="l" defTabSz="914400" rtl="0" eaLnBrk="1" latinLnBrk="0" hangingPunct="1">
      <a:defRPr sz="1300" kern="1200">
        <a:solidFill>
          <a:schemeClr val="tx1"/>
        </a:solidFill>
        <a:latin typeface="Nexa Light" pitchFamily="50" charset="0"/>
        <a:ea typeface="华康少女文字W5(P)" pitchFamily="82" charset="-122"/>
        <a:cs typeface="+mn-cs"/>
      </a:defRPr>
    </a:lvl6pPr>
    <a:lvl7pPr marL="2743200" algn="l" defTabSz="914400" rtl="0" eaLnBrk="1" latinLnBrk="0" hangingPunct="1">
      <a:defRPr sz="1300" kern="1200">
        <a:solidFill>
          <a:schemeClr val="tx1"/>
        </a:solidFill>
        <a:latin typeface="Nexa Light" pitchFamily="50" charset="0"/>
        <a:ea typeface="华康少女文字W5(P)" pitchFamily="82" charset="-122"/>
        <a:cs typeface="+mn-cs"/>
      </a:defRPr>
    </a:lvl7pPr>
    <a:lvl8pPr marL="3200400" algn="l" defTabSz="914400" rtl="0" eaLnBrk="1" latinLnBrk="0" hangingPunct="1">
      <a:defRPr sz="1300" kern="1200">
        <a:solidFill>
          <a:schemeClr val="tx1"/>
        </a:solidFill>
        <a:latin typeface="Nexa Light" pitchFamily="50" charset="0"/>
        <a:ea typeface="华康少女文字W5(P)" pitchFamily="82" charset="-122"/>
        <a:cs typeface="+mn-cs"/>
      </a:defRPr>
    </a:lvl8pPr>
    <a:lvl9pPr marL="3657600" algn="l" defTabSz="914400" rtl="0" eaLnBrk="1" latinLnBrk="0" hangingPunct="1">
      <a:defRPr sz="1300" kern="1200">
        <a:solidFill>
          <a:schemeClr val="tx1"/>
        </a:solidFill>
        <a:latin typeface="Nexa Light" pitchFamily="50" charset="0"/>
        <a:ea typeface="华康少女文字W5(P)" pitchFamily="8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6" autoAdjust="0"/>
    <p:restoredTop sz="94660"/>
  </p:normalViewPr>
  <p:slideViewPr>
    <p:cSldViewPr snapToGrid="0">
      <p:cViewPr varScale="1">
        <p:scale>
          <a:sx n="92" d="100"/>
          <a:sy n="92" d="100"/>
        </p:scale>
        <p:origin x="732" y="90"/>
      </p:cViewPr>
      <p:guideLst>
        <p:guide orient="horz" pos="162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D2905BF-6F6C-4448-A9A3-0CC5DAFDED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B9A8FE6B-65BE-DB40-BECC-C6FC80EEF5A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43E0E2C-2CE4-0B41-898F-2FB38EA6CCC5}" type="datetimeFigureOut">
              <a:rPr lang="zh-CN" altLang="en-US"/>
              <a:pPr>
                <a:defRPr/>
              </a:pPr>
              <a:t>2024/11/25</a:t>
            </a:fld>
            <a:endParaRPr lang="zh-CN" altLang="en-US"/>
          </a:p>
        </p:txBody>
      </p:sp>
      <p:sp>
        <p:nvSpPr>
          <p:cNvPr id="4" name="幻灯片图像占位符 3">
            <a:extLst>
              <a:ext uri="{FF2B5EF4-FFF2-40B4-BE49-F238E27FC236}">
                <a16:creationId xmlns:a16="http://schemas.microsoft.com/office/drawing/2014/main" id="{35811E0E-E850-F944-97EA-A884CB912AC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2C52C91D-777A-3E42-BCFB-DE4F3248CE39}"/>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6987A6F-2F90-604B-8159-0EE27885054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EE5905A1-6BA1-FF4C-881B-7EB2D352ABD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宋体" panose="02010600030101010101" pitchFamily="2" charset="-122"/>
              </a:defRPr>
            </a:lvl1pPr>
          </a:lstStyle>
          <a:p>
            <a:pPr>
              <a:defRPr/>
            </a:pPr>
            <a:fld id="{C813E8DC-4EF8-FA4E-B200-88FBAEC39F6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a:extLst>
              <a:ext uri="{FF2B5EF4-FFF2-40B4-BE49-F238E27FC236}">
                <a16:creationId xmlns:a16="http://schemas.microsoft.com/office/drawing/2014/main" id="{AC321D55-E24A-E34F-A91E-D2A15533D1B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备注占位符 2">
            <a:extLst>
              <a:ext uri="{FF2B5EF4-FFF2-40B4-BE49-F238E27FC236}">
                <a16:creationId xmlns:a16="http://schemas.microsoft.com/office/drawing/2014/main" id="{72662B70-E2FB-3140-8704-3D33525105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37891" name="灯片编号占位符 3">
            <a:extLst>
              <a:ext uri="{FF2B5EF4-FFF2-40B4-BE49-F238E27FC236}">
                <a16:creationId xmlns:a16="http://schemas.microsoft.com/office/drawing/2014/main" id="{649C5527-7064-9244-BBAB-81E345E557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fld id="{219D7FC3-D94A-F84A-9F14-6A802E9FC854}" type="slidenum">
              <a:rPr lang="zh-CN" altLang="en-US" sz="1200">
                <a:latin typeface="Calibri" panose="020F0502020204030204" pitchFamily="34" charset="0"/>
                <a:ea typeface="宋体" panose="02010600030101010101" pitchFamily="2" charset="-122"/>
              </a:rPr>
              <a:p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a:extLst>
              <a:ext uri="{FF2B5EF4-FFF2-40B4-BE49-F238E27FC236}">
                <a16:creationId xmlns:a16="http://schemas.microsoft.com/office/drawing/2014/main" id="{37CB33FD-3985-D445-ACBE-F33B87261655}"/>
              </a:ext>
            </a:extLst>
          </p:cNvPr>
          <p:cNvSpPr>
            <a:spLocks noGrp="1"/>
          </p:cNvSpPr>
          <p:nvPr>
            <p:ph type="dt" sz="half" idx="10"/>
          </p:nvPr>
        </p:nvSpPr>
        <p:spPr/>
        <p:txBody>
          <a:bodyPr/>
          <a:lstStyle>
            <a:lvl1pPr>
              <a:defRPr/>
            </a:lvl1pPr>
          </a:lstStyle>
          <a:p>
            <a:pPr>
              <a:defRPr/>
            </a:pPr>
            <a:fld id="{57C8D069-505F-6845-A907-A7A65C75E913}" type="datetimeFigureOut">
              <a:rPr lang="zh-CN" altLang="en-US"/>
              <a:pPr>
                <a:defRPr/>
              </a:pPr>
              <a:t>2024/11/25</a:t>
            </a:fld>
            <a:endParaRPr lang="zh-CN" altLang="en-US" dirty="0"/>
          </a:p>
        </p:txBody>
      </p:sp>
      <p:sp>
        <p:nvSpPr>
          <p:cNvPr id="5" name="Footer Placeholder 4">
            <a:extLst>
              <a:ext uri="{FF2B5EF4-FFF2-40B4-BE49-F238E27FC236}">
                <a16:creationId xmlns:a16="http://schemas.microsoft.com/office/drawing/2014/main" id="{4F79B6A1-6E7F-C041-B61D-6693D4D240BE}"/>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2DA8EE42-9B7D-9D4B-84B8-0602127C4481}"/>
              </a:ext>
            </a:extLst>
          </p:cNvPr>
          <p:cNvSpPr>
            <a:spLocks noGrp="1"/>
          </p:cNvSpPr>
          <p:nvPr>
            <p:ph type="sldNum" sz="quarter" idx="12"/>
          </p:nvPr>
        </p:nvSpPr>
        <p:spPr/>
        <p:txBody>
          <a:bodyPr/>
          <a:lstStyle>
            <a:lvl1pPr>
              <a:defRPr/>
            </a:lvl1pPr>
          </a:lstStyle>
          <a:p>
            <a:pPr>
              <a:defRPr/>
            </a:pPr>
            <a:fld id="{BA94F765-2D0F-3244-AEC4-0AE587085442}" type="slidenum">
              <a:rPr lang="zh-CN" altLang="en-US"/>
              <a:pPr>
                <a:defRPr/>
              </a:pPr>
              <a:t>‹#›</a:t>
            </a:fld>
            <a:endParaRPr lang="zh-CN" altLang="en-US"/>
          </a:p>
        </p:txBody>
      </p:sp>
    </p:spTree>
    <p:extLst>
      <p:ext uri="{BB962C8B-B14F-4D97-AF65-F5344CB8AC3E}">
        <p14:creationId xmlns:p14="http://schemas.microsoft.com/office/powerpoint/2010/main" val="1582034206"/>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E1A67F-2ED4-7142-95F3-8253AAC9498C}"/>
              </a:ext>
            </a:extLst>
          </p:cNvPr>
          <p:cNvSpPr>
            <a:spLocks noGrp="1"/>
          </p:cNvSpPr>
          <p:nvPr>
            <p:ph type="dt" sz="half" idx="10"/>
          </p:nvPr>
        </p:nvSpPr>
        <p:spPr/>
        <p:txBody>
          <a:bodyPr/>
          <a:lstStyle>
            <a:lvl1pPr>
              <a:defRPr/>
            </a:lvl1pPr>
          </a:lstStyle>
          <a:p>
            <a:pPr>
              <a:defRPr/>
            </a:pPr>
            <a:fld id="{5D826DAB-D11F-9747-B855-173DFDD8FAB6}" type="datetimeFigureOut">
              <a:rPr lang="zh-CN" altLang="en-US"/>
              <a:pPr>
                <a:defRPr/>
              </a:pPr>
              <a:t>2024/11/25</a:t>
            </a:fld>
            <a:endParaRPr lang="zh-CN" altLang="en-US" dirty="0"/>
          </a:p>
        </p:txBody>
      </p:sp>
      <p:sp>
        <p:nvSpPr>
          <p:cNvPr id="3" name="Footer Placeholder 4">
            <a:extLst>
              <a:ext uri="{FF2B5EF4-FFF2-40B4-BE49-F238E27FC236}">
                <a16:creationId xmlns:a16="http://schemas.microsoft.com/office/drawing/2014/main" id="{A68104C6-EB9B-FC4C-9C13-F73FD1E63FF0}"/>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4A4E6907-1F5E-8042-B8AC-A0BF928C80A8}"/>
              </a:ext>
            </a:extLst>
          </p:cNvPr>
          <p:cNvSpPr>
            <a:spLocks noGrp="1"/>
          </p:cNvSpPr>
          <p:nvPr>
            <p:ph type="sldNum" sz="quarter" idx="12"/>
          </p:nvPr>
        </p:nvSpPr>
        <p:spPr/>
        <p:txBody>
          <a:bodyPr/>
          <a:lstStyle>
            <a:lvl1pPr>
              <a:defRPr/>
            </a:lvl1pPr>
          </a:lstStyle>
          <a:p>
            <a:pPr>
              <a:defRPr/>
            </a:pPr>
            <a:fld id="{67A7B4D9-0C5B-6140-940F-5DEF39B170B3}" type="slidenum">
              <a:rPr lang="zh-CN" altLang="en-US"/>
              <a:pPr>
                <a:defRPr/>
              </a:pPr>
              <a:t>‹#›</a:t>
            </a:fld>
            <a:endParaRPr lang="zh-CN" altLang="en-US"/>
          </a:p>
        </p:txBody>
      </p:sp>
    </p:spTree>
    <p:extLst>
      <p:ext uri="{BB962C8B-B14F-4D97-AF65-F5344CB8AC3E}">
        <p14:creationId xmlns:p14="http://schemas.microsoft.com/office/powerpoint/2010/main" val="1730974313"/>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329860C7-683B-2545-BAB1-8408257DA47A}"/>
              </a:ext>
            </a:extLst>
          </p:cNvPr>
          <p:cNvSpPr>
            <a:spLocks noGrp="1"/>
          </p:cNvSpPr>
          <p:nvPr>
            <p:ph type="dt" sz="half" idx="10"/>
          </p:nvPr>
        </p:nvSpPr>
        <p:spPr/>
        <p:txBody>
          <a:bodyPr/>
          <a:lstStyle>
            <a:lvl1pPr>
              <a:defRPr/>
            </a:lvl1pPr>
          </a:lstStyle>
          <a:p>
            <a:pPr>
              <a:defRPr/>
            </a:pPr>
            <a:fld id="{3DD476DE-7B2F-DB41-A751-A96732082614}" type="datetimeFigureOut">
              <a:rPr lang="zh-CN" altLang="en-US"/>
              <a:pPr>
                <a:defRPr/>
              </a:pPr>
              <a:t>2024/11/25</a:t>
            </a:fld>
            <a:endParaRPr lang="zh-CN" altLang="en-US" dirty="0"/>
          </a:p>
        </p:txBody>
      </p:sp>
      <p:sp>
        <p:nvSpPr>
          <p:cNvPr id="6" name="Footer Placeholder 4">
            <a:extLst>
              <a:ext uri="{FF2B5EF4-FFF2-40B4-BE49-F238E27FC236}">
                <a16:creationId xmlns:a16="http://schemas.microsoft.com/office/drawing/2014/main" id="{9DBB842B-8372-8945-8F81-6DF84F50DE78}"/>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56C09015-71A6-6C43-9B18-D4272290A390}"/>
              </a:ext>
            </a:extLst>
          </p:cNvPr>
          <p:cNvSpPr>
            <a:spLocks noGrp="1"/>
          </p:cNvSpPr>
          <p:nvPr>
            <p:ph type="sldNum" sz="quarter" idx="12"/>
          </p:nvPr>
        </p:nvSpPr>
        <p:spPr/>
        <p:txBody>
          <a:bodyPr/>
          <a:lstStyle>
            <a:lvl1pPr>
              <a:defRPr/>
            </a:lvl1pPr>
          </a:lstStyle>
          <a:p>
            <a:pPr>
              <a:defRPr/>
            </a:pPr>
            <a:fld id="{15A19C88-D416-3245-9B15-925F7F41BD49}" type="slidenum">
              <a:rPr lang="zh-CN" altLang="en-US"/>
              <a:pPr>
                <a:defRPr/>
              </a:pPr>
              <a:t>‹#›</a:t>
            </a:fld>
            <a:endParaRPr lang="zh-CN" altLang="en-US"/>
          </a:p>
        </p:txBody>
      </p:sp>
    </p:spTree>
    <p:extLst>
      <p:ext uri="{BB962C8B-B14F-4D97-AF65-F5344CB8AC3E}">
        <p14:creationId xmlns:p14="http://schemas.microsoft.com/office/powerpoint/2010/main" val="3402896117"/>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F577D359-674E-7644-9331-7ADF4A54AD91}"/>
              </a:ext>
            </a:extLst>
          </p:cNvPr>
          <p:cNvSpPr>
            <a:spLocks noGrp="1"/>
          </p:cNvSpPr>
          <p:nvPr>
            <p:ph type="dt" sz="half" idx="10"/>
          </p:nvPr>
        </p:nvSpPr>
        <p:spPr/>
        <p:txBody>
          <a:bodyPr/>
          <a:lstStyle>
            <a:lvl1pPr>
              <a:defRPr/>
            </a:lvl1pPr>
          </a:lstStyle>
          <a:p>
            <a:pPr>
              <a:defRPr/>
            </a:pPr>
            <a:fld id="{5E17F85E-973D-B746-A6DB-2D8DE56456C7}" type="datetimeFigureOut">
              <a:rPr lang="zh-CN" altLang="en-US"/>
              <a:pPr>
                <a:defRPr/>
              </a:pPr>
              <a:t>2024/11/25</a:t>
            </a:fld>
            <a:endParaRPr lang="zh-CN" altLang="en-US" dirty="0"/>
          </a:p>
        </p:txBody>
      </p:sp>
      <p:sp>
        <p:nvSpPr>
          <p:cNvPr id="6" name="Footer Placeholder 4">
            <a:extLst>
              <a:ext uri="{FF2B5EF4-FFF2-40B4-BE49-F238E27FC236}">
                <a16:creationId xmlns:a16="http://schemas.microsoft.com/office/drawing/2014/main" id="{BDC9B1BC-EDFF-6745-8E06-04AEA3465FD1}"/>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C1B9EB90-8E8E-B44D-AF3F-67438D49B2D6}"/>
              </a:ext>
            </a:extLst>
          </p:cNvPr>
          <p:cNvSpPr>
            <a:spLocks noGrp="1"/>
          </p:cNvSpPr>
          <p:nvPr>
            <p:ph type="sldNum" sz="quarter" idx="12"/>
          </p:nvPr>
        </p:nvSpPr>
        <p:spPr/>
        <p:txBody>
          <a:bodyPr/>
          <a:lstStyle>
            <a:lvl1pPr>
              <a:defRPr/>
            </a:lvl1pPr>
          </a:lstStyle>
          <a:p>
            <a:pPr>
              <a:defRPr/>
            </a:pPr>
            <a:fld id="{56EB65D8-BEDC-CD4E-849D-4214FDE4FC31}" type="slidenum">
              <a:rPr lang="zh-CN" altLang="en-US"/>
              <a:pPr>
                <a:defRPr/>
              </a:pPr>
              <a:t>‹#›</a:t>
            </a:fld>
            <a:endParaRPr lang="zh-CN" altLang="en-US"/>
          </a:p>
        </p:txBody>
      </p:sp>
    </p:spTree>
    <p:extLst>
      <p:ext uri="{BB962C8B-B14F-4D97-AF65-F5344CB8AC3E}">
        <p14:creationId xmlns:p14="http://schemas.microsoft.com/office/powerpoint/2010/main" val="1778275303"/>
      </p:ext>
    </p:extLst>
  </p:cSld>
  <p:clrMapOvr>
    <a:masterClrMapping/>
  </p:clrMapOvr>
  <p:transition spd="slow"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3FEB0C9E-3D56-AB4C-8321-3B796E0312B4}"/>
              </a:ext>
            </a:extLst>
          </p:cNvPr>
          <p:cNvSpPr>
            <a:spLocks noGrp="1"/>
          </p:cNvSpPr>
          <p:nvPr>
            <p:ph type="dt" sz="half" idx="10"/>
          </p:nvPr>
        </p:nvSpPr>
        <p:spPr/>
        <p:txBody>
          <a:bodyPr/>
          <a:lstStyle>
            <a:lvl1pPr>
              <a:defRPr/>
            </a:lvl1pPr>
          </a:lstStyle>
          <a:p>
            <a:pPr>
              <a:defRPr/>
            </a:pPr>
            <a:fld id="{7F6C93CC-9823-3141-A29B-8DB1EE96AEB4}" type="datetimeFigureOut">
              <a:rPr lang="zh-CN" altLang="en-US"/>
              <a:pPr>
                <a:defRPr/>
              </a:pPr>
              <a:t>2024/11/25</a:t>
            </a:fld>
            <a:endParaRPr lang="zh-CN" altLang="en-US" dirty="0"/>
          </a:p>
        </p:txBody>
      </p:sp>
      <p:sp>
        <p:nvSpPr>
          <p:cNvPr id="5" name="Footer Placeholder 4">
            <a:extLst>
              <a:ext uri="{FF2B5EF4-FFF2-40B4-BE49-F238E27FC236}">
                <a16:creationId xmlns:a16="http://schemas.microsoft.com/office/drawing/2014/main" id="{0ACD1E2A-72AE-E54E-B5A3-04F1E04E1CC2}"/>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A726DF7A-9AB9-F049-AD1F-57EEC36B4976}"/>
              </a:ext>
            </a:extLst>
          </p:cNvPr>
          <p:cNvSpPr>
            <a:spLocks noGrp="1"/>
          </p:cNvSpPr>
          <p:nvPr>
            <p:ph type="sldNum" sz="quarter" idx="12"/>
          </p:nvPr>
        </p:nvSpPr>
        <p:spPr/>
        <p:txBody>
          <a:bodyPr/>
          <a:lstStyle>
            <a:lvl1pPr>
              <a:defRPr/>
            </a:lvl1pPr>
          </a:lstStyle>
          <a:p>
            <a:pPr>
              <a:defRPr/>
            </a:pPr>
            <a:fld id="{E6A21F4A-F67B-7E41-BD03-CF9D0AC05522}" type="slidenum">
              <a:rPr lang="zh-CN" altLang="en-US"/>
              <a:pPr>
                <a:defRPr/>
              </a:pPr>
              <a:t>‹#›</a:t>
            </a:fld>
            <a:endParaRPr lang="zh-CN" altLang="en-US"/>
          </a:p>
        </p:txBody>
      </p:sp>
    </p:spTree>
    <p:extLst>
      <p:ext uri="{BB962C8B-B14F-4D97-AF65-F5344CB8AC3E}">
        <p14:creationId xmlns:p14="http://schemas.microsoft.com/office/powerpoint/2010/main" val="1866770434"/>
      </p:ext>
    </p:extLst>
  </p:cSld>
  <p:clrMapOvr>
    <a:masterClrMapping/>
  </p:clrMapOvr>
  <p:transition spd="slow"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BD4A2BCB-C48D-C34D-A02F-79C44B9D7C2C}"/>
              </a:ext>
            </a:extLst>
          </p:cNvPr>
          <p:cNvSpPr>
            <a:spLocks noGrp="1"/>
          </p:cNvSpPr>
          <p:nvPr>
            <p:ph type="dt" sz="half" idx="10"/>
          </p:nvPr>
        </p:nvSpPr>
        <p:spPr/>
        <p:txBody>
          <a:bodyPr/>
          <a:lstStyle>
            <a:lvl1pPr>
              <a:defRPr/>
            </a:lvl1pPr>
          </a:lstStyle>
          <a:p>
            <a:pPr>
              <a:defRPr/>
            </a:pPr>
            <a:fld id="{EF350FE5-6CEA-FB4D-A2CF-685676877286}" type="datetimeFigureOut">
              <a:rPr lang="zh-CN" altLang="en-US"/>
              <a:pPr>
                <a:defRPr/>
              </a:pPr>
              <a:t>2024/11/25</a:t>
            </a:fld>
            <a:endParaRPr lang="zh-CN" altLang="en-US" dirty="0"/>
          </a:p>
        </p:txBody>
      </p:sp>
      <p:sp>
        <p:nvSpPr>
          <p:cNvPr id="5" name="Footer Placeholder 4">
            <a:extLst>
              <a:ext uri="{FF2B5EF4-FFF2-40B4-BE49-F238E27FC236}">
                <a16:creationId xmlns:a16="http://schemas.microsoft.com/office/drawing/2014/main" id="{FF6E25F0-973A-664F-A5CC-E47F6F2A5E3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3168E0B5-06C7-E448-B008-7DDBC0F0CE47}"/>
              </a:ext>
            </a:extLst>
          </p:cNvPr>
          <p:cNvSpPr>
            <a:spLocks noGrp="1"/>
          </p:cNvSpPr>
          <p:nvPr>
            <p:ph type="sldNum" sz="quarter" idx="12"/>
          </p:nvPr>
        </p:nvSpPr>
        <p:spPr/>
        <p:txBody>
          <a:bodyPr/>
          <a:lstStyle>
            <a:lvl1pPr>
              <a:defRPr/>
            </a:lvl1pPr>
          </a:lstStyle>
          <a:p>
            <a:pPr>
              <a:defRPr/>
            </a:pPr>
            <a:fld id="{1B377EEC-D2EB-0F44-9EAA-0B276178D009}" type="slidenum">
              <a:rPr lang="zh-CN" altLang="en-US"/>
              <a:pPr>
                <a:defRPr/>
              </a:pPr>
              <a:t>‹#›</a:t>
            </a:fld>
            <a:endParaRPr lang="zh-CN" altLang="en-US"/>
          </a:p>
        </p:txBody>
      </p:sp>
    </p:spTree>
    <p:extLst>
      <p:ext uri="{BB962C8B-B14F-4D97-AF65-F5344CB8AC3E}">
        <p14:creationId xmlns:p14="http://schemas.microsoft.com/office/powerpoint/2010/main" val="3925345353"/>
      </p:ext>
    </p:extLst>
  </p:cSld>
  <p:clrMapOvr>
    <a:masterClrMapping/>
  </p:clrMapOvr>
  <p:transition spd="slow"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6B5DE000-9531-5742-90E5-80B5372F63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327025"/>
            <a:ext cx="249555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7">
            <a:extLst>
              <a:ext uri="{FF2B5EF4-FFF2-40B4-BE49-F238E27FC236}">
                <a16:creationId xmlns:a16="http://schemas.microsoft.com/office/drawing/2014/main" id="{D55D2208-899B-0B4D-8C8F-BDEAAC7AD887}"/>
              </a:ext>
            </a:extLst>
          </p:cNvPr>
          <p:cNvSpPr/>
          <p:nvPr userDrawn="1"/>
        </p:nvSpPr>
        <p:spPr>
          <a:xfrm>
            <a:off x="0" y="5040313"/>
            <a:ext cx="9144000" cy="104775"/>
          </a:xfrm>
          <a:prstGeom prst="rect">
            <a:avLst/>
          </a:prstGeom>
          <a:solidFill>
            <a:srgbClr val="06417E"/>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spTree>
    <p:extLst>
      <p:ext uri="{BB962C8B-B14F-4D97-AF65-F5344CB8AC3E}">
        <p14:creationId xmlns:p14="http://schemas.microsoft.com/office/powerpoint/2010/main" val="889499765"/>
      </p:ext>
    </p:extLst>
  </p:cSld>
  <p:clrMapOvr>
    <a:masterClrMapping/>
  </p:clrMapOvr>
  <p:transition spd="slow"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cxnSp>
        <p:nvCxnSpPr>
          <p:cNvPr id="2" name="直接连接符 6">
            <a:extLst>
              <a:ext uri="{FF2B5EF4-FFF2-40B4-BE49-F238E27FC236}">
                <a16:creationId xmlns:a16="http://schemas.microsoft.com/office/drawing/2014/main" id="{8868081F-88DB-BD42-80B2-9F92C21DBB5E}"/>
              </a:ext>
            </a:extLst>
          </p:cNvPr>
          <p:cNvCxnSpPr/>
          <p:nvPr userDrawn="1"/>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a:extLst>
              <a:ext uri="{FF2B5EF4-FFF2-40B4-BE49-F238E27FC236}">
                <a16:creationId xmlns:a16="http://schemas.microsoft.com/office/drawing/2014/main" id="{840C88A3-082E-6245-B02B-E59822B833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8">
            <a:extLst>
              <a:ext uri="{FF2B5EF4-FFF2-40B4-BE49-F238E27FC236}">
                <a16:creationId xmlns:a16="http://schemas.microsoft.com/office/drawing/2014/main" id="{1C049FBD-1A7C-FA49-AB70-670387A3D618}"/>
              </a:ext>
            </a:extLst>
          </p:cNvPr>
          <p:cNvSpPr/>
          <p:nvPr userDrawn="1"/>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sp>
        <p:nvSpPr>
          <p:cNvPr id="5" name="矩形 9">
            <a:extLst>
              <a:ext uri="{FF2B5EF4-FFF2-40B4-BE49-F238E27FC236}">
                <a16:creationId xmlns:a16="http://schemas.microsoft.com/office/drawing/2014/main" id="{4A4387CB-C9B5-3045-A99F-DAD6C8A96BBE}"/>
              </a:ext>
            </a:extLst>
          </p:cNvPr>
          <p:cNvSpPr/>
          <p:nvPr userDrawn="1"/>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sp>
        <p:nvSpPr>
          <p:cNvPr id="6" name="矩形 10">
            <a:extLst>
              <a:ext uri="{FF2B5EF4-FFF2-40B4-BE49-F238E27FC236}">
                <a16:creationId xmlns:a16="http://schemas.microsoft.com/office/drawing/2014/main" id="{2CCBDEC9-FFBE-AF47-A387-EA40DF59A3AB}"/>
              </a:ext>
            </a:extLst>
          </p:cNvPr>
          <p:cNvSpPr/>
          <p:nvPr userDrawn="1"/>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pic>
        <p:nvPicPr>
          <p:cNvPr id="7" name="图片 11">
            <a:extLst>
              <a:ext uri="{FF2B5EF4-FFF2-40B4-BE49-F238E27FC236}">
                <a16:creationId xmlns:a16="http://schemas.microsoft.com/office/drawing/2014/main" id="{3A9ED166-1685-6A49-9896-99AE696167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a:extLst>
              <a:ext uri="{FF2B5EF4-FFF2-40B4-BE49-F238E27FC236}">
                <a16:creationId xmlns:a16="http://schemas.microsoft.com/office/drawing/2014/main" id="{394D17DF-BCE9-F346-90DA-182DEFAF3CA9}"/>
              </a:ext>
            </a:extLst>
          </p:cNvPr>
          <p:cNvSpPr txBox="1">
            <a:spLocks noChangeArrowheads="1"/>
          </p:cNvSpPr>
          <p:nvPr userDrawn="1"/>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单击此处输入文本内容</a:t>
            </a:r>
          </a:p>
        </p:txBody>
      </p:sp>
    </p:spTree>
    <p:extLst>
      <p:ext uri="{BB962C8B-B14F-4D97-AF65-F5344CB8AC3E}">
        <p14:creationId xmlns:p14="http://schemas.microsoft.com/office/powerpoint/2010/main" val="2162959488"/>
      </p:ext>
    </p:extLst>
  </p:cSld>
  <p:clrMapOvr>
    <a:masterClrMapping/>
  </p:clrMapOvr>
  <p:transition spd="slow"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cxnSp>
        <p:nvCxnSpPr>
          <p:cNvPr id="2" name="直接连接符 6">
            <a:extLst>
              <a:ext uri="{FF2B5EF4-FFF2-40B4-BE49-F238E27FC236}">
                <a16:creationId xmlns:a16="http://schemas.microsoft.com/office/drawing/2014/main" id="{215537F5-AA66-B640-B236-9C3D74877377}"/>
              </a:ext>
            </a:extLst>
          </p:cNvPr>
          <p:cNvCxnSpPr/>
          <p:nvPr userDrawn="1"/>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a:extLst>
              <a:ext uri="{FF2B5EF4-FFF2-40B4-BE49-F238E27FC236}">
                <a16:creationId xmlns:a16="http://schemas.microsoft.com/office/drawing/2014/main" id="{16585E2D-95FD-9F45-A1D5-5DBAD2F152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8">
            <a:extLst>
              <a:ext uri="{FF2B5EF4-FFF2-40B4-BE49-F238E27FC236}">
                <a16:creationId xmlns:a16="http://schemas.microsoft.com/office/drawing/2014/main" id="{DFE8E7A5-9B7B-754A-974A-8AD99D3C0C5E}"/>
              </a:ext>
            </a:extLst>
          </p:cNvPr>
          <p:cNvSpPr/>
          <p:nvPr userDrawn="1"/>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sp>
        <p:nvSpPr>
          <p:cNvPr id="5" name="矩形 9">
            <a:extLst>
              <a:ext uri="{FF2B5EF4-FFF2-40B4-BE49-F238E27FC236}">
                <a16:creationId xmlns:a16="http://schemas.microsoft.com/office/drawing/2014/main" id="{A3303ACB-7ECC-CA4D-B94B-43AF59A8D0CE}"/>
              </a:ext>
            </a:extLst>
          </p:cNvPr>
          <p:cNvSpPr/>
          <p:nvPr userDrawn="1"/>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sp>
        <p:nvSpPr>
          <p:cNvPr id="6" name="矩形 10">
            <a:extLst>
              <a:ext uri="{FF2B5EF4-FFF2-40B4-BE49-F238E27FC236}">
                <a16:creationId xmlns:a16="http://schemas.microsoft.com/office/drawing/2014/main" id="{B7DBBE91-E459-7B4F-83BF-AD392557DD59}"/>
              </a:ext>
            </a:extLst>
          </p:cNvPr>
          <p:cNvSpPr/>
          <p:nvPr userDrawn="1"/>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pic>
        <p:nvPicPr>
          <p:cNvPr id="7" name="图片 11">
            <a:extLst>
              <a:ext uri="{FF2B5EF4-FFF2-40B4-BE49-F238E27FC236}">
                <a16:creationId xmlns:a16="http://schemas.microsoft.com/office/drawing/2014/main" id="{1C57C78F-6169-154C-9CBD-46239CAEE4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a:extLst>
              <a:ext uri="{FF2B5EF4-FFF2-40B4-BE49-F238E27FC236}">
                <a16:creationId xmlns:a16="http://schemas.microsoft.com/office/drawing/2014/main" id="{2EFEFD31-0561-B34E-AC2B-A8301FE82577}"/>
              </a:ext>
            </a:extLst>
          </p:cNvPr>
          <p:cNvSpPr txBox="1">
            <a:spLocks noChangeArrowheads="1"/>
          </p:cNvSpPr>
          <p:nvPr userDrawn="1"/>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单击此处输入文本内容</a:t>
            </a:r>
          </a:p>
        </p:txBody>
      </p:sp>
    </p:spTree>
    <p:extLst>
      <p:ext uri="{BB962C8B-B14F-4D97-AF65-F5344CB8AC3E}">
        <p14:creationId xmlns:p14="http://schemas.microsoft.com/office/powerpoint/2010/main" val="3194305053"/>
      </p:ext>
    </p:extLst>
  </p:cSld>
  <p:clrMapOvr>
    <a:masterClrMapping/>
  </p:clrMapOvr>
  <p:transition spd="slow"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cxnSp>
        <p:nvCxnSpPr>
          <p:cNvPr id="2" name="直接连接符 6">
            <a:extLst>
              <a:ext uri="{FF2B5EF4-FFF2-40B4-BE49-F238E27FC236}">
                <a16:creationId xmlns:a16="http://schemas.microsoft.com/office/drawing/2014/main" id="{3DBC1FF1-91F7-F841-AE49-2489FC3AE6A8}"/>
              </a:ext>
            </a:extLst>
          </p:cNvPr>
          <p:cNvCxnSpPr/>
          <p:nvPr userDrawn="1"/>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a:extLst>
              <a:ext uri="{FF2B5EF4-FFF2-40B4-BE49-F238E27FC236}">
                <a16:creationId xmlns:a16="http://schemas.microsoft.com/office/drawing/2014/main" id="{E2B7DEB5-6A69-DC4F-A262-14F62C1DE0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8">
            <a:extLst>
              <a:ext uri="{FF2B5EF4-FFF2-40B4-BE49-F238E27FC236}">
                <a16:creationId xmlns:a16="http://schemas.microsoft.com/office/drawing/2014/main" id="{9E7CE786-7B80-7F45-B70C-C0816E5DB40A}"/>
              </a:ext>
            </a:extLst>
          </p:cNvPr>
          <p:cNvSpPr/>
          <p:nvPr userDrawn="1"/>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sp>
        <p:nvSpPr>
          <p:cNvPr id="5" name="矩形 9">
            <a:extLst>
              <a:ext uri="{FF2B5EF4-FFF2-40B4-BE49-F238E27FC236}">
                <a16:creationId xmlns:a16="http://schemas.microsoft.com/office/drawing/2014/main" id="{C3E691C7-D915-7C42-9BEF-9489C03587FC}"/>
              </a:ext>
            </a:extLst>
          </p:cNvPr>
          <p:cNvSpPr/>
          <p:nvPr userDrawn="1"/>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sp>
        <p:nvSpPr>
          <p:cNvPr id="6" name="矩形 10">
            <a:extLst>
              <a:ext uri="{FF2B5EF4-FFF2-40B4-BE49-F238E27FC236}">
                <a16:creationId xmlns:a16="http://schemas.microsoft.com/office/drawing/2014/main" id="{B3C7EA4C-004B-BD4C-A28B-49095B454BE1}"/>
              </a:ext>
            </a:extLst>
          </p:cNvPr>
          <p:cNvSpPr/>
          <p:nvPr userDrawn="1"/>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49" dirty="0">
              <a:ea typeface="Arial Unicode MS" panose="020B0604020202020204" pitchFamily="34" charset="-122"/>
            </a:endParaRPr>
          </a:p>
        </p:txBody>
      </p:sp>
      <p:pic>
        <p:nvPicPr>
          <p:cNvPr id="7" name="图片 11">
            <a:extLst>
              <a:ext uri="{FF2B5EF4-FFF2-40B4-BE49-F238E27FC236}">
                <a16:creationId xmlns:a16="http://schemas.microsoft.com/office/drawing/2014/main" id="{20129B4C-21D3-8F49-925D-B4AB3113F4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a:extLst>
              <a:ext uri="{FF2B5EF4-FFF2-40B4-BE49-F238E27FC236}">
                <a16:creationId xmlns:a16="http://schemas.microsoft.com/office/drawing/2014/main" id="{85021FA6-92FA-D443-BC3F-87BBDDF2E52D}"/>
              </a:ext>
            </a:extLst>
          </p:cNvPr>
          <p:cNvSpPr txBox="1">
            <a:spLocks noChangeArrowheads="1"/>
          </p:cNvSpPr>
          <p:nvPr userDrawn="1"/>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b="1">
                <a:solidFill>
                  <a:schemeClr val="bg1"/>
                </a:solidFill>
                <a:latin typeface="微软雅黑" panose="020B0503020204020204" pitchFamily="34" charset="-122"/>
                <a:ea typeface="微软雅黑" panose="020B0503020204020204" pitchFamily="34" charset="-122"/>
              </a:rPr>
              <a:t>单击此处输入文本内容</a:t>
            </a:r>
          </a:p>
        </p:txBody>
      </p:sp>
    </p:spTree>
    <p:extLst>
      <p:ext uri="{BB962C8B-B14F-4D97-AF65-F5344CB8AC3E}">
        <p14:creationId xmlns:p14="http://schemas.microsoft.com/office/powerpoint/2010/main" val="265083621"/>
      </p:ext>
    </p:extLst>
  </p:cSld>
  <p:clrMapOvr>
    <a:masterClrMapping/>
  </p:clrMapOvr>
  <p:transition spd="slow"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grpSp>
        <p:nvGrpSpPr>
          <p:cNvPr id="3" name="组合 6">
            <a:extLst>
              <a:ext uri="{FF2B5EF4-FFF2-40B4-BE49-F238E27FC236}">
                <a16:creationId xmlns:a16="http://schemas.microsoft.com/office/drawing/2014/main" id="{4F7F460E-B906-CA4A-B2E2-7ADCB648232F}"/>
              </a:ext>
            </a:extLst>
          </p:cNvPr>
          <p:cNvGrpSpPr>
            <a:grpSpLocks noChangeAspect="1"/>
          </p:cNvGrpSpPr>
          <p:nvPr userDrawn="1"/>
        </p:nvGrpSpPr>
        <p:grpSpPr>
          <a:xfrm>
            <a:off x="0" y="206343"/>
            <a:ext cx="214975" cy="360000"/>
            <a:chOff x="194371" y="217201"/>
            <a:chExt cx="237165" cy="468000"/>
          </a:xfrm>
          <a:solidFill>
            <a:srgbClr val="7CC144"/>
          </a:solidFill>
        </p:grpSpPr>
        <p:sp>
          <p:nvSpPr>
            <p:cNvPr id="4" name="矩形 7">
              <a:extLst>
                <a:ext uri="{FF2B5EF4-FFF2-40B4-BE49-F238E27FC236}">
                  <a16:creationId xmlns:a16="http://schemas.microsoft.com/office/drawing/2014/main" id="{DB85BA94-C24D-6B48-8D2A-6E8ABA54A126}"/>
                </a:ext>
              </a:extLst>
            </p:cNvPr>
            <p:cNvSpPr/>
            <p:nvPr/>
          </p:nvSpPr>
          <p:spPr>
            <a:xfrm>
              <a:off x="194371" y="217201"/>
              <a:ext cx="144016"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ea typeface="Arial Unicode MS" panose="020B0604020202020204" pitchFamily="34" charset="-122"/>
              </a:endParaRPr>
            </a:p>
          </p:txBody>
        </p:sp>
        <p:sp>
          <p:nvSpPr>
            <p:cNvPr id="5" name="矩形 8">
              <a:extLst>
                <a:ext uri="{FF2B5EF4-FFF2-40B4-BE49-F238E27FC236}">
                  <a16:creationId xmlns:a16="http://schemas.microsoft.com/office/drawing/2014/main" id="{39181D55-AD04-6643-9590-B9990E0E9928}"/>
                </a:ext>
              </a:extLst>
            </p:cNvPr>
            <p:cNvSpPr/>
            <p:nvPr/>
          </p:nvSpPr>
          <p:spPr>
            <a:xfrm>
              <a:off x="395536" y="217201"/>
              <a:ext cx="36000"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ea typeface="Arial Unicode MS" panose="020B0604020202020204" pitchFamily="34" charset="-122"/>
              </a:endParaRPr>
            </a:p>
          </p:txBody>
        </p:sp>
      </p:grpSp>
      <p:sp>
        <p:nvSpPr>
          <p:cNvPr id="6" name="矩形 9">
            <a:extLst>
              <a:ext uri="{FF2B5EF4-FFF2-40B4-BE49-F238E27FC236}">
                <a16:creationId xmlns:a16="http://schemas.microsoft.com/office/drawing/2014/main" id="{DA954B1A-FA3B-6A4D-A579-BF0816583235}"/>
              </a:ext>
            </a:extLst>
          </p:cNvPr>
          <p:cNvSpPr/>
          <p:nvPr userDrawn="1"/>
        </p:nvSpPr>
        <p:spPr>
          <a:xfrm>
            <a:off x="0" y="5056188"/>
            <a:ext cx="9144000" cy="107950"/>
          </a:xfrm>
          <a:prstGeom prst="rect">
            <a:avLst/>
          </a:prstGeom>
          <a:solidFill>
            <a:srgbClr val="7CC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ea typeface="Arial Unicode MS" panose="020B0604020202020204" pitchFamily="34" charset="-122"/>
            </a:endParaRPr>
          </a:p>
        </p:txBody>
      </p:sp>
      <p:sp>
        <p:nvSpPr>
          <p:cNvPr id="7" name="文本框 10">
            <a:extLst>
              <a:ext uri="{FF2B5EF4-FFF2-40B4-BE49-F238E27FC236}">
                <a16:creationId xmlns:a16="http://schemas.microsoft.com/office/drawing/2014/main" id="{D3587B52-B322-5845-A49E-3B2E8CB79B11}"/>
              </a:ext>
            </a:extLst>
          </p:cNvPr>
          <p:cNvSpPr txBox="1">
            <a:spLocks noChangeArrowheads="1"/>
          </p:cNvSpPr>
          <p:nvPr userDrawn="1"/>
        </p:nvSpPr>
        <p:spPr bwMode="auto">
          <a:xfrm>
            <a:off x="198438" y="217488"/>
            <a:ext cx="1800225" cy="369887"/>
          </a:xfrm>
          <a:prstGeom prst="rect">
            <a:avLst/>
          </a:prstGeom>
          <a:noFill/>
          <a:ln>
            <a:noFill/>
          </a:ln>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defRPr/>
            </a:pPr>
            <a:r>
              <a:rPr lang="zh-CN" altLang="en-US" sz="1800">
                <a:latin typeface="方正正黑简体" panose="02000000000000000000" pitchFamily="2" charset="-122"/>
                <a:ea typeface="方正正黑简体" panose="02000000000000000000" pitchFamily="2" charset="-122"/>
              </a:rPr>
              <a:t>点击标题</a:t>
            </a:r>
          </a:p>
        </p:txBody>
      </p:sp>
      <p:sp>
        <p:nvSpPr>
          <p:cNvPr id="9" name="Picture Placeholder 2"/>
          <p:cNvSpPr>
            <a:spLocks noGrp="1"/>
          </p:cNvSpPr>
          <p:nvPr>
            <p:ph type="pic" sz="quarter" idx="15"/>
          </p:nvPr>
        </p:nvSpPr>
        <p:spPr>
          <a:xfrm>
            <a:off x="3392424" y="1234440"/>
            <a:ext cx="2359152" cy="1495044"/>
          </a:xfrm>
          <a:prstGeom prst="rect">
            <a:avLst/>
          </a:prstGeom>
        </p:spPr>
        <p:txBody>
          <a:bodyPr rtlCol="0">
            <a:normAutofit/>
          </a:bodyPr>
          <a:lstStyle>
            <a:lvl1pPr marL="0" indent="0" algn="ctr">
              <a:buNone/>
              <a:defRPr/>
            </a:lvl1pPr>
          </a:lstStyle>
          <a:p>
            <a:pPr lvl="0"/>
            <a:endParaRPr lang="id-ID" noProof="0" dirty="0"/>
          </a:p>
        </p:txBody>
      </p:sp>
    </p:spTree>
    <p:extLst>
      <p:ext uri="{BB962C8B-B14F-4D97-AF65-F5344CB8AC3E}">
        <p14:creationId xmlns:p14="http://schemas.microsoft.com/office/powerpoint/2010/main" val="223507113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91641117-BB0D-604A-A07D-76DECBC3EE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a:extLst>
              <a:ext uri="{FF2B5EF4-FFF2-40B4-BE49-F238E27FC236}">
                <a16:creationId xmlns:a16="http://schemas.microsoft.com/office/drawing/2014/main" id="{C0D16403-A3BE-F54A-8E07-4D11B58C270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8">
            <a:extLst>
              <a:ext uri="{FF2B5EF4-FFF2-40B4-BE49-F238E27FC236}">
                <a16:creationId xmlns:a16="http://schemas.microsoft.com/office/drawing/2014/main" id="{E560F5EE-5206-AF4F-B0AE-3660F8A831F8}"/>
              </a:ext>
            </a:extLst>
          </p:cNvPr>
          <p:cNvSpPr txBox="1">
            <a:spLocks noChangeArrowheads="1"/>
          </p:cNvSpPr>
          <p:nvPr userDrawn="1"/>
        </p:nvSpPr>
        <p:spPr bwMode="auto">
          <a:xfrm>
            <a:off x="411163" y="384175"/>
            <a:ext cx="1760537" cy="307975"/>
          </a:xfrm>
          <a:prstGeom prst="rect">
            <a:avLst/>
          </a:prstGeom>
          <a:noFill/>
          <a:ln>
            <a:noFill/>
          </a:ln>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defRPr/>
            </a:pPr>
            <a:r>
              <a:rPr lang="zh-CN" altLang="en-US" sz="1400">
                <a:solidFill>
                  <a:srgbClr val="F2F2F2"/>
                </a:solidFill>
                <a:latin typeface="Arial Unicode MS" panose="020B0604020202020204" pitchFamily="34" charset="-128"/>
                <a:ea typeface="Arial Unicode MS" panose="020B0604020202020204" pitchFamily="34" charset="-128"/>
                <a:cs typeface="Arial Unicode MS" panose="020B0604020202020204" pitchFamily="34" charset="-128"/>
              </a:rPr>
              <a:t>单击此处标题</a:t>
            </a:r>
          </a:p>
        </p:txBody>
      </p:sp>
      <p:pic>
        <p:nvPicPr>
          <p:cNvPr id="5" name="图片 9">
            <a:extLst>
              <a:ext uri="{FF2B5EF4-FFF2-40B4-BE49-F238E27FC236}">
                <a16:creationId xmlns:a16="http://schemas.microsoft.com/office/drawing/2014/main" id="{B173AF66-A8FC-654D-B33B-80E37A59777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a:extLst>
              <a:ext uri="{FF2B5EF4-FFF2-40B4-BE49-F238E27FC236}">
                <a16:creationId xmlns:a16="http://schemas.microsoft.com/office/drawing/2014/main" id="{5C0F52EC-8422-7241-8DFD-1AACE73544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a:extLst>
              <a:ext uri="{FF2B5EF4-FFF2-40B4-BE49-F238E27FC236}">
                <a16:creationId xmlns:a16="http://schemas.microsoft.com/office/drawing/2014/main" id="{61F7FF4D-B1E8-AE4A-8EE6-80464E84F11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021963"/>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655669"/>
      </p:ext>
    </p:extLst>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2" name="矩形 6">
            <a:extLst>
              <a:ext uri="{FF2B5EF4-FFF2-40B4-BE49-F238E27FC236}">
                <a16:creationId xmlns:a16="http://schemas.microsoft.com/office/drawing/2014/main" id="{4BB60D20-C4F8-1D4F-B386-8BCE6FC70B6F}"/>
              </a:ext>
            </a:extLst>
          </p:cNvPr>
          <p:cNvSpPr/>
          <p:nvPr userDrawn="1"/>
        </p:nvSpPr>
        <p:spPr>
          <a:xfrm>
            <a:off x="0" y="0"/>
            <a:ext cx="9144000" cy="70008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ea typeface="Arial Unicode MS" panose="020B0604020202020204" pitchFamily="34" charset="-122"/>
            </a:endParaRPr>
          </a:p>
        </p:txBody>
      </p:sp>
      <p:pic>
        <p:nvPicPr>
          <p:cNvPr id="3" name="图片 7">
            <a:extLst>
              <a:ext uri="{FF2B5EF4-FFF2-40B4-BE49-F238E27FC236}">
                <a16:creationId xmlns:a16="http://schemas.microsoft.com/office/drawing/2014/main" id="{1B865280-2766-C74C-AD59-B2D7079CB7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20638"/>
            <a:ext cx="1704975"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8">
            <a:extLst>
              <a:ext uri="{FF2B5EF4-FFF2-40B4-BE49-F238E27FC236}">
                <a16:creationId xmlns:a16="http://schemas.microsoft.com/office/drawing/2014/main" id="{E284D5E1-BCC9-0F4B-A308-C06719087164}"/>
              </a:ext>
            </a:extLst>
          </p:cNvPr>
          <p:cNvSpPr>
            <a:spLocks noChangeArrowheads="1"/>
          </p:cNvSpPr>
          <p:nvPr userDrawn="1"/>
        </p:nvSpPr>
        <p:spPr bwMode="auto">
          <a:xfrm>
            <a:off x="6477000" y="176213"/>
            <a:ext cx="903288" cy="307975"/>
          </a:xfrm>
          <a:prstGeom prst="rect">
            <a:avLst/>
          </a:prstGeom>
          <a:noFill/>
          <a:ln>
            <a:noFill/>
          </a:ln>
        </p:spPr>
        <p:txBody>
          <a:bodyPr wrap="none">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defRPr/>
            </a:pPr>
            <a:r>
              <a:rPr lang="zh-CN" altLang="en-US" sz="1400">
                <a:solidFill>
                  <a:schemeClr val="bg1"/>
                </a:solidFill>
                <a:latin typeface="微软雅黑" panose="020B0503020204020204" pitchFamily="34" charset="-122"/>
                <a:ea typeface="微软雅黑" panose="020B0503020204020204" pitchFamily="34" charset="-122"/>
              </a:rPr>
              <a:t>研究结论</a:t>
            </a:r>
          </a:p>
        </p:txBody>
      </p:sp>
      <p:sp>
        <p:nvSpPr>
          <p:cNvPr id="5" name="矩形 9">
            <a:extLst>
              <a:ext uri="{FF2B5EF4-FFF2-40B4-BE49-F238E27FC236}">
                <a16:creationId xmlns:a16="http://schemas.microsoft.com/office/drawing/2014/main" id="{5E3889FA-D520-CB4E-81FC-F28F5A3715BC}"/>
              </a:ext>
            </a:extLst>
          </p:cNvPr>
          <p:cNvSpPr/>
          <p:nvPr userDrawn="1"/>
        </p:nvSpPr>
        <p:spPr>
          <a:xfrm>
            <a:off x="8564563"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itchFamily="34" charset="-122"/>
              <a:ea typeface="微软雅黑" pitchFamily="34" charset="-122"/>
            </a:endParaRPr>
          </a:p>
        </p:txBody>
      </p:sp>
      <p:sp>
        <p:nvSpPr>
          <p:cNvPr id="6" name="矩形 10">
            <a:extLst>
              <a:ext uri="{FF2B5EF4-FFF2-40B4-BE49-F238E27FC236}">
                <a16:creationId xmlns:a16="http://schemas.microsoft.com/office/drawing/2014/main" id="{4BC0BCB0-9C75-9441-931E-0F2A63A4AACF}"/>
              </a:ext>
            </a:extLst>
          </p:cNvPr>
          <p:cNvSpPr/>
          <p:nvPr userDrawn="1"/>
        </p:nvSpPr>
        <p:spPr>
          <a:xfrm>
            <a:off x="8329613" y="258763"/>
            <a:ext cx="182562" cy="13811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itchFamily="34" charset="-122"/>
              <a:ea typeface="微软雅黑" pitchFamily="34" charset="-122"/>
            </a:endParaRPr>
          </a:p>
        </p:txBody>
      </p:sp>
      <p:sp>
        <p:nvSpPr>
          <p:cNvPr id="7" name="矩形 11">
            <a:extLst>
              <a:ext uri="{FF2B5EF4-FFF2-40B4-BE49-F238E27FC236}">
                <a16:creationId xmlns:a16="http://schemas.microsoft.com/office/drawing/2014/main" id="{4459C922-E648-DB45-9CC0-2F3A9CBC5BF0}"/>
              </a:ext>
            </a:extLst>
          </p:cNvPr>
          <p:cNvSpPr/>
          <p:nvPr userDrawn="1"/>
        </p:nvSpPr>
        <p:spPr>
          <a:xfrm>
            <a:off x="8097838"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itchFamily="34" charset="-122"/>
              <a:ea typeface="微软雅黑" pitchFamily="34" charset="-122"/>
            </a:endParaRPr>
          </a:p>
        </p:txBody>
      </p:sp>
      <p:sp>
        <p:nvSpPr>
          <p:cNvPr id="8" name="矩形 12">
            <a:extLst>
              <a:ext uri="{FF2B5EF4-FFF2-40B4-BE49-F238E27FC236}">
                <a16:creationId xmlns:a16="http://schemas.microsoft.com/office/drawing/2014/main" id="{FC8B2F6B-42B5-1D42-9BDB-4EA378847976}"/>
              </a:ext>
            </a:extLst>
          </p:cNvPr>
          <p:cNvSpPr/>
          <p:nvPr userDrawn="1"/>
        </p:nvSpPr>
        <p:spPr>
          <a:xfrm>
            <a:off x="7861300"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itchFamily="34" charset="-122"/>
              <a:ea typeface="微软雅黑" pitchFamily="34" charset="-122"/>
            </a:endParaRPr>
          </a:p>
        </p:txBody>
      </p:sp>
      <p:sp>
        <p:nvSpPr>
          <p:cNvPr id="9" name="矩形 13">
            <a:extLst>
              <a:ext uri="{FF2B5EF4-FFF2-40B4-BE49-F238E27FC236}">
                <a16:creationId xmlns:a16="http://schemas.microsoft.com/office/drawing/2014/main" id="{86B5F277-0600-D643-9579-83C783CDF626}"/>
              </a:ext>
            </a:extLst>
          </p:cNvPr>
          <p:cNvSpPr/>
          <p:nvPr userDrawn="1"/>
        </p:nvSpPr>
        <p:spPr>
          <a:xfrm>
            <a:off x="7626350"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itchFamily="34" charset="-122"/>
              <a:ea typeface="微软雅黑" pitchFamily="34" charset="-122"/>
            </a:endParaRPr>
          </a:p>
        </p:txBody>
      </p:sp>
      <p:sp>
        <p:nvSpPr>
          <p:cNvPr id="10" name="矩形 14">
            <a:extLst>
              <a:ext uri="{FF2B5EF4-FFF2-40B4-BE49-F238E27FC236}">
                <a16:creationId xmlns:a16="http://schemas.microsoft.com/office/drawing/2014/main" id="{FF3A3AE6-A3B8-F14F-94AF-C4B511B17E1E}"/>
              </a:ext>
            </a:extLst>
          </p:cNvPr>
          <p:cNvSpPr/>
          <p:nvPr userDrawn="1"/>
        </p:nvSpPr>
        <p:spPr>
          <a:xfrm>
            <a:off x="7383463" y="258763"/>
            <a:ext cx="184150" cy="138112"/>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itchFamily="34" charset="-122"/>
              <a:ea typeface="微软雅黑" pitchFamily="34" charset="-122"/>
            </a:endParaRPr>
          </a:p>
        </p:txBody>
      </p:sp>
    </p:spTree>
    <p:extLst>
      <p:ext uri="{BB962C8B-B14F-4D97-AF65-F5344CB8AC3E}">
        <p14:creationId xmlns:p14="http://schemas.microsoft.com/office/powerpoint/2010/main" val="2449602024"/>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60817504-DF57-E746-8572-5122B27367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a:extLst>
              <a:ext uri="{FF2B5EF4-FFF2-40B4-BE49-F238E27FC236}">
                <a16:creationId xmlns:a16="http://schemas.microsoft.com/office/drawing/2014/main" id="{D337DA77-E9AC-1041-BD3F-724210B832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a:extLst>
              <a:ext uri="{FF2B5EF4-FFF2-40B4-BE49-F238E27FC236}">
                <a16:creationId xmlns:a16="http://schemas.microsoft.com/office/drawing/2014/main" id="{853A1AAD-69C9-5B4B-9E75-284CB2EABE9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a:extLst>
              <a:ext uri="{FF2B5EF4-FFF2-40B4-BE49-F238E27FC236}">
                <a16:creationId xmlns:a16="http://schemas.microsoft.com/office/drawing/2014/main" id="{C853100A-570D-B045-9478-34E473FD169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399775"/>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1A4EF683-849D-7542-8E61-7ADC894A65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a:extLst>
              <a:ext uri="{FF2B5EF4-FFF2-40B4-BE49-F238E27FC236}">
                <a16:creationId xmlns:a16="http://schemas.microsoft.com/office/drawing/2014/main" id="{A3C23C2F-9659-1F44-8478-164B8DC238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895539"/>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57A07197-5E3E-7F45-9D4F-C0A551FA0C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78381"/>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8EC68204-36AE-564C-A926-167082E79B0F}"/>
              </a:ext>
            </a:extLst>
          </p:cNvPr>
          <p:cNvSpPr>
            <a:spLocks noGrp="1"/>
          </p:cNvSpPr>
          <p:nvPr>
            <p:ph type="dt" sz="half" idx="10"/>
          </p:nvPr>
        </p:nvSpPr>
        <p:spPr/>
        <p:txBody>
          <a:bodyPr/>
          <a:lstStyle>
            <a:lvl1pPr>
              <a:defRPr/>
            </a:lvl1pPr>
          </a:lstStyle>
          <a:p>
            <a:pPr>
              <a:defRPr/>
            </a:pPr>
            <a:fld id="{881DD49D-04E9-5946-9158-6B2884F8B2C4}" type="datetimeFigureOut">
              <a:rPr lang="zh-CN" altLang="en-US"/>
              <a:pPr>
                <a:defRPr/>
              </a:pPr>
              <a:t>2024/11/25</a:t>
            </a:fld>
            <a:endParaRPr lang="zh-CN" altLang="en-US" dirty="0"/>
          </a:p>
        </p:txBody>
      </p:sp>
      <p:sp>
        <p:nvSpPr>
          <p:cNvPr id="5" name="Footer Placeholder 4">
            <a:extLst>
              <a:ext uri="{FF2B5EF4-FFF2-40B4-BE49-F238E27FC236}">
                <a16:creationId xmlns:a16="http://schemas.microsoft.com/office/drawing/2014/main" id="{5254305C-8111-A348-9D3C-F241A3CE9E2A}"/>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00428B41-8DBC-AC45-887D-B52BA9CBBDC9}"/>
              </a:ext>
            </a:extLst>
          </p:cNvPr>
          <p:cNvSpPr>
            <a:spLocks noGrp="1"/>
          </p:cNvSpPr>
          <p:nvPr>
            <p:ph type="sldNum" sz="quarter" idx="12"/>
          </p:nvPr>
        </p:nvSpPr>
        <p:spPr/>
        <p:txBody>
          <a:bodyPr/>
          <a:lstStyle>
            <a:lvl1pPr>
              <a:defRPr/>
            </a:lvl1pPr>
          </a:lstStyle>
          <a:p>
            <a:pPr>
              <a:defRPr/>
            </a:pPr>
            <a:fld id="{CDF0674E-1AEF-3342-B2FA-470D381D31F2}" type="slidenum">
              <a:rPr lang="zh-CN" altLang="en-US"/>
              <a:pPr>
                <a:defRPr/>
              </a:pPr>
              <a:t>‹#›</a:t>
            </a:fld>
            <a:endParaRPr lang="zh-CN" altLang="en-US"/>
          </a:p>
        </p:txBody>
      </p:sp>
    </p:spTree>
    <p:extLst>
      <p:ext uri="{BB962C8B-B14F-4D97-AF65-F5344CB8AC3E}">
        <p14:creationId xmlns:p14="http://schemas.microsoft.com/office/powerpoint/2010/main" val="2207474254"/>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id="{E1B5C960-D3C3-F04B-A5E5-3DDCFE27169C}"/>
              </a:ext>
            </a:extLst>
          </p:cNvPr>
          <p:cNvSpPr>
            <a:spLocks noGrp="1"/>
          </p:cNvSpPr>
          <p:nvPr>
            <p:ph type="dt" sz="half" idx="10"/>
          </p:nvPr>
        </p:nvSpPr>
        <p:spPr/>
        <p:txBody>
          <a:bodyPr/>
          <a:lstStyle>
            <a:lvl1pPr>
              <a:defRPr/>
            </a:lvl1pPr>
          </a:lstStyle>
          <a:p>
            <a:pPr>
              <a:defRPr/>
            </a:pPr>
            <a:fld id="{C9665441-12C1-5B4A-98D6-69CC6D69BA8C}" type="datetimeFigureOut">
              <a:rPr lang="zh-CN" altLang="en-US"/>
              <a:pPr>
                <a:defRPr/>
              </a:pPr>
              <a:t>2024/11/25</a:t>
            </a:fld>
            <a:endParaRPr lang="zh-CN" altLang="en-US" dirty="0"/>
          </a:p>
        </p:txBody>
      </p:sp>
      <p:sp>
        <p:nvSpPr>
          <p:cNvPr id="6" name="Footer Placeholder 4">
            <a:extLst>
              <a:ext uri="{FF2B5EF4-FFF2-40B4-BE49-F238E27FC236}">
                <a16:creationId xmlns:a16="http://schemas.microsoft.com/office/drawing/2014/main" id="{DB3D8F30-6C62-C04C-B77B-4C2D8F209FF9}"/>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962ABF32-A4DF-D141-8A3F-9C73CD8ED928}"/>
              </a:ext>
            </a:extLst>
          </p:cNvPr>
          <p:cNvSpPr>
            <a:spLocks noGrp="1"/>
          </p:cNvSpPr>
          <p:nvPr>
            <p:ph type="sldNum" sz="quarter" idx="12"/>
          </p:nvPr>
        </p:nvSpPr>
        <p:spPr/>
        <p:txBody>
          <a:bodyPr/>
          <a:lstStyle>
            <a:lvl1pPr>
              <a:defRPr/>
            </a:lvl1pPr>
          </a:lstStyle>
          <a:p>
            <a:pPr>
              <a:defRPr/>
            </a:pPr>
            <a:fld id="{BD13C924-0598-A749-8E54-303043FFF1F5}" type="slidenum">
              <a:rPr lang="zh-CN" altLang="en-US"/>
              <a:pPr>
                <a:defRPr/>
              </a:pPr>
              <a:t>‹#›</a:t>
            </a:fld>
            <a:endParaRPr lang="zh-CN" altLang="en-US"/>
          </a:p>
        </p:txBody>
      </p:sp>
    </p:spTree>
    <p:extLst>
      <p:ext uri="{BB962C8B-B14F-4D97-AF65-F5344CB8AC3E}">
        <p14:creationId xmlns:p14="http://schemas.microsoft.com/office/powerpoint/2010/main" val="142621342"/>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id="{3BF32E3E-B9FF-0E4D-B924-D34DC51D1479}"/>
              </a:ext>
            </a:extLst>
          </p:cNvPr>
          <p:cNvSpPr>
            <a:spLocks noGrp="1"/>
          </p:cNvSpPr>
          <p:nvPr>
            <p:ph type="dt" sz="half" idx="10"/>
          </p:nvPr>
        </p:nvSpPr>
        <p:spPr/>
        <p:txBody>
          <a:bodyPr/>
          <a:lstStyle>
            <a:lvl1pPr>
              <a:defRPr/>
            </a:lvl1pPr>
          </a:lstStyle>
          <a:p>
            <a:pPr>
              <a:defRPr/>
            </a:pPr>
            <a:fld id="{EBAFDB87-84EA-1841-8748-F62D7017FD16}" type="datetimeFigureOut">
              <a:rPr lang="zh-CN" altLang="en-US"/>
              <a:pPr>
                <a:defRPr/>
              </a:pPr>
              <a:t>2024/11/25</a:t>
            </a:fld>
            <a:endParaRPr lang="zh-CN" altLang="en-US" dirty="0"/>
          </a:p>
        </p:txBody>
      </p:sp>
      <p:sp>
        <p:nvSpPr>
          <p:cNvPr id="8" name="Footer Placeholder 4">
            <a:extLst>
              <a:ext uri="{FF2B5EF4-FFF2-40B4-BE49-F238E27FC236}">
                <a16:creationId xmlns:a16="http://schemas.microsoft.com/office/drawing/2014/main" id="{6CC472D0-E30C-9543-BCD5-F4DBF9716B36}"/>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A52367DF-5910-084E-9C26-4DD04FFE49D0}"/>
              </a:ext>
            </a:extLst>
          </p:cNvPr>
          <p:cNvSpPr>
            <a:spLocks noGrp="1"/>
          </p:cNvSpPr>
          <p:nvPr>
            <p:ph type="sldNum" sz="quarter" idx="12"/>
          </p:nvPr>
        </p:nvSpPr>
        <p:spPr/>
        <p:txBody>
          <a:bodyPr/>
          <a:lstStyle>
            <a:lvl1pPr>
              <a:defRPr/>
            </a:lvl1pPr>
          </a:lstStyle>
          <a:p>
            <a:pPr>
              <a:defRPr/>
            </a:pPr>
            <a:fld id="{2702B38E-CA07-9D4B-99CC-A7603F2B968E}" type="slidenum">
              <a:rPr lang="zh-CN" altLang="en-US"/>
              <a:pPr>
                <a:defRPr/>
              </a:pPr>
              <a:t>‹#›</a:t>
            </a:fld>
            <a:endParaRPr lang="zh-CN" altLang="en-US"/>
          </a:p>
        </p:txBody>
      </p:sp>
    </p:spTree>
    <p:extLst>
      <p:ext uri="{BB962C8B-B14F-4D97-AF65-F5344CB8AC3E}">
        <p14:creationId xmlns:p14="http://schemas.microsoft.com/office/powerpoint/2010/main" val="615963008"/>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6841CFEC-678D-944B-B9AE-7D5C4B3258B1}"/>
              </a:ext>
            </a:extLst>
          </p:cNvPr>
          <p:cNvSpPr>
            <a:spLocks noGrp="1"/>
          </p:cNvSpPr>
          <p:nvPr>
            <p:ph type="dt" sz="half" idx="10"/>
          </p:nvPr>
        </p:nvSpPr>
        <p:spPr/>
        <p:txBody>
          <a:bodyPr/>
          <a:lstStyle>
            <a:lvl1pPr>
              <a:defRPr/>
            </a:lvl1pPr>
          </a:lstStyle>
          <a:p>
            <a:pPr>
              <a:defRPr/>
            </a:pPr>
            <a:fld id="{22EC969E-C59D-1A4D-8669-653B52C61BFC}" type="datetimeFigureOut">
              <a:rPr lang="zh-CN" altLang="en-US"/>
              <a:pPr>
                <a:defRPr/>
              </a:pPr>
              <a:t>2024/11/25</a:t>
            </a:fld>
            <a:endParaRPr lang="zh-CN" altLang="en-US" dirty="0"/>
          </a:p>
        </p:txBody>
      </p:sp>
      <p:sp>
        <p:nvSpPr>
          <p:cNvPr id="4" name="Footer Placeholder 4">
            <a:extLst>
              <a:ext uri="{FF2B5EF4-FFF2-40B4-BE49-F238E27FC236}">
                <a16:creationId xmlns:a16="http://schemas.microsoft.com/office/drawing/2014/main" id="{0B2BFD7E-914A-1743-B942-75AEB6F6D4BA}"/>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782154C4-5982-924D-A4B9-F5CD63D3D3CF}"/>
              </a:ext>
            </a:extLst>
          </p:cNvPr>
          <p:cNvSpPr>
            <a:spLocks noGrp="1"/>
          </p:cNvSpPr>
          <p:nvPr>
            <p:ph type="sldNum" sz="quarter" idx="12"/>
          </p:nvPr>
        </p:nvSpPr>
        <p:spPr/>
        <p:txBody>
          <a:bodyPr/>
          <a:lstStyle>
            <a:lvl1pPr>
              <a:defRPr/>
            </a:lvl1pPr>
          </a:lstStyle>
          <a:p>
            <a:pPr>
              <a:defRPr/>
            </a:pPr>
            <a:fld id="{63385DA9-BB45-724E-97C8-0E7A7D30C77F}" type="slidenum">
              <a:rPr lang="zh-CN" altLang="en-US"/>
              <a:pPr>
                <a:defRPr/>
              </a:pPr>
              <a:t>‹#›</a:t>
            </a:fld>
            <a:endParaRPr lang="zh-CN" altLang="en-US"/>
          </a:p>
        </p:txBody>
      </p:sp>
    </p:spTree>
    <p:extLst>
      <p:ext uri="{BB962C8B-B14F-4D97-AF65-F5344CB8AC3E}">
        <p14:creationId xmlns:p14="http://schemas.microsoft.com/office/powerpoint/2010/main" val="1385116486"/>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D7FA3D9-1C79-934A-83AB-481AD7EE87F0}"/>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a:extLst>
              <a:ext uri="{FF2B5EF4-FFF2-40B4-BE49-F238E27FC236}">
                <a16:creationId xmlns:a16="http://schemas.microsoft.com/office/drawing/2014/main" id="{492DE913-48BA-A748-B173-1DCCD6398391}"/>
              </a:ext>
            </a:extLst>
          </p:cNvPr>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a:extLst>
              <a:ext uri="{FF2B5EF4-FFF2-40B4-BE49-F238E27FC236}">
                <a16:creationId xmlns:a16="http://schemas.microsoft.com/office/drawing/2014/main" id="{3D4CA5C4-0788-0A4F-93DE-EA4F5F3B627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Arial Unicode MS" panose="020B0604020202020204" pitchFamily="34" charset="-122"/>
              </a:defRPr>
            </a:lvl1pPr>
          </a:lstStyle>
          <a:p>
            <a:pPr>
              <a:defRPr/>
            </a:pPr>
            <a:fld id="{3EE45AAC-87EA-FE43-9A93-37D383153994}" type="datetimeFigureOut">
              <a:rPr lang="zh-CN" altLang="en-US"/>
              <a:pPr>
                <a:defRPr/>
              </a:pPr>
              <a:t>2024/11/25</a:t>
            </a:fld>
            <a:endParaRPr lang="zh-CN" altLang="en-US" dirty="0"/>
          </a:p>
        </p:txBody>
      </p:sp>
      <p:sp>
        <p:nvSpPr>
          <p:cNvPr id="5" name="Footer Placeholder 4">
            <a:extLst>
              <a:ext uri="{FF2B5EF4-FFF2-40B4-BE49-F238E27FC236}">
                <a16:creationId xmlns:a16="http://schemas.microsoft.com/office/drawing/2014/main" id="{5BE1068F-BED9-F640-AEC9-3AA9DD5DB9B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Arial Unicode MS" panose="020B0604020202020204" pitchFamily="34" charset="-122"/>
              </a:defRPr>
            </a:lvl1pPr>
          </a:lstStyle>
          <a:p>
            <a:pPr>
              <a:defRPr/>
            </a:pPr>
            <a:endParaRPr lang="zh-CN" altLang="en-US"/>
          </a:p>
        </p:txBody>
      </p:sp>
      <p:sp>
        <p:nvSpPr>
          <p:cNvPr id="6" name="Slide Number Placeholder 5">
            <a:extLst>
              <a:ext uri="{FF2B5EF4-FFF2-40B4-BE49-F238E27FC236}">
                <a16:creationId xmlns:a16="http://schemas.microsoft.com/office/drawing/2014/main" id="{1DC163FB-2DB1-E946-A9AE-E9E17CE775D7}"/>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ea typeface="Arial Unicode MS" panose="020B0604020202020204" pitchFamily="34" charset="-128"/>
                <a:cs typeface="Arial Unicode MS" panose="020B0604020202020204" pitchFamily="34" charset="-128"/>
              </a:defRPr>
            </a:lvl1pPr>
          </a:lstStyle>
          <a:p>
            <a:pPr>
              <a:defRPr/>
            </a:pPr>
            <a:fld id="{C522C6AE-79A1-0E4D-AD45-0223182CBF2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1" r:id="rId1"/>
    <p:sldLayoutId id="2147483831" r:id="rId2"/>
    <p:sldLayoutId id="2147483832" r:id="rId3"/>
    <p:sldLayoutId id="2147483833" r:id="rId4"/>
    <p:sldLayoutId id="2147483834"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5" r:id="rId15"/>
    <p:sldLayoutId id="2147483836" r:id="rId16"/>
    <p:sldLayoutId id="2147483837" r:id="rId17"/>
    <p:sldLayoutId id="2147483838" r:id="rId18"/>
    <p:sldLayoutId id="2147483839" r:id="rId19"/>
    <p:sldLayoutId id="2147483840" r:id="rId20"/>
    <p:sldLayoutId id="2147483841" r:id="rId21"/>
  </p:sldLayoutIdLst>
  <p:transition spd="slow" advClick="0" advTm="0">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Arial Unicode MS" panose="020B0604020202020204" pitchFamily="34" charset="-122"/>
          <a:cs typeface="Arial Unicode MS" panose="020B0604020202020204" pitchFamily="34" charset="-128"/>
        </a:defRPr>
      </a:lvl1pPr>
      <a:lvl2pPr algn="l" defTabSz="685800" rtl="0" eaLnBrk="0" fontAlgn="base" hangingPunct="0">
        <a:lnSpc>
          <a:spcPct val="90000"/>
        </a:lnSpc>
        <a:spcBef>
          <a:spcPct val="0"/>
        </a:spcBef>
        <a:spcAft>
          <a:spcPct val="0"/>
        </a:spcAft>
        <a:defRPr sz="3300">
          <a:solidFill>
            <a:schemeClr val="tx1"/>
          </a:solidFill>
          <a:latin typeface="Nexa Light" panose="02000000000000000000" pitchFamily="50" charset="0"/>
          <a:ea typeface="Arial Unicode MS" panose="020B0604020202020204" pitchFamily="34" charset="-128"/>
          <a:cs typeface="Arial Unicode MS" panose="020B0604020202020204" pitchFamily="34" charset="-128"/>
        </a:defRPr>
      </a:lvl2pPr>
      <a:lvl3pPr algn="l" defTabSz="685800" rtl="0" eaLnBrk="0" fontAlgn="base" hangingPunct="0">
        <a:lnSpc>
          <a:spcPct val="90000"/>
        </a:lnSpc>
        <a:spcBef>
          <a:spcPct val="0"/>
        </a:spcBef>
        <a:spcAft>
          <a:spcPct val="0"/>
        </a:spcAft>
        <a:defRPr sz="3300">
          <a:solidFill>
            <a:schemeClr val="tx1"/>
          </a:solidFill>
          <a:latin typeface="Nexa Light" panose="02000000000000000000" pitchFamily="50" charset="0"/>
          <a:ea typeface="Arial Unicode MS" panose="020B0604020202020204" pitchFamily="34" charset="-128"/>
          <a:cs typeface="Arial Unicode MS" panose="020B0604020202020204" pitchFamily="34" charset="-128"/>
        </a:defRPr>
      </a:lvl3pPr>
      <a:lvl4pPr algn="l" defTabSz="685800" rtl="0" eaLnBrk="0" fontAlgn="base" hangingPunct="0">
        <a:lnSpc>
          <a:spcPct val="90000"/>
        </a:lnSpc>
        <a:spcBef>
          <a:spcPct val="0"/>
        </a:spcBef>
        <a:spcAft>
          <a:spcPct val="0"/>
        </a:spcAft>
        <a:defRPr sz="3300">
          <a:solidFill>
            <a:schemeClr val="tx1"/>
          </a:solidFill>
          <a:latin typeface="Nexa Light" panose="02000000000000000000" pitchFamily="50" charset="0"/>
          <a:ea typeface="Arial Unicode MS" panose="020B0604020202020204" pitchFamily="34" charset="-128"/>
          <a:cs typeface="Arial Unicode MS" panose="020B0604020202020204" pitchFamily="34" charset="-128"/>
        </a:defRPr>
      </a:lvl4pPr>
      <a:lvl5pPr algn="l" defTabSz="685800" rtl="0" eaLnBrk="0" fontAlgn="base" hangingPunct="0">
        <a:lnSpc>
          <a:spcPct val="90000"/>
        </a:lnSpc>
        <a:spcBef>
          <a:spcPct val="0"/>
        </a:spcBef>
        <a:spcAft>
          <a:spcPct val="0"/>
        </a:spcAft>
        <a:defRPr sz="3300">
          <a:solidFill>
            <a:schemeClr val="tx1"/>
          </a:solidFill>
          <a:latin typeface="Nexa Light" panose="02000000000000000000" pitchFamily="50" charset="0"/>
          <a:ea typeface="Arial Unicode MS" panose="020B0604020202020204" pitchFamily="34" charset="-128"/>
          <a:cs typeface="Arial Unicode MS" panose="020B0604020202020204" pitchFamily="34" charset="-128"/>
        </a:defRPr>
      </a:lvl5pPr>
      <a:lvl6pPr marL="457200" algn="l" defTabSz="685800" rtl="0" fontAlgn="base">
        <a:lnSpc>
          <a:spcPct val="90000"/>
        </a:lnSpc>
        <a:spcBef>
          <a:spcPct val="0"/>
        </a:spcBef>
        <a:spcAft>
          <a:spcPct val="0"/>
        </a:spcAft>
        <a:defRPr sz="3300">
          <a:solidFill>
            <a:schemeClr val="tx1"/>
          </a:solidFill>
          <a:latin typeface="Nexa Light" panose="02000000000000000000" pitchFamily="50" charset="0"/>
          <a:ea typeface="华康少女文字W5(P)" panose="040F0500000000000000" pitchFamily="82" charset="-122"/>
        </a:defRPr>
      </a:lvl6pPr>
      <a:lvl7pPr marL="914400" algn="l" defTabSz="685800" rtl="0" fontAlgn="base">
        <a:lnSpc>
          <a:spcPct val="90000"/>
        </a:lnSpc>
        <a:spcBef>
          <a:spcPct val="0"/>
        </a:spcBef>
        <a:spcAft>
          <a:spcPct val="0"/>
        </a:spcAft>
        <a:defRPr sz="3300">
          <a:solidFill>
            <a:schemeClr val="tx1"/>
          </a:solidFill>
          <a:latin typeface="Nexa Light" panose="02000000000000000000" pitchFamily="50" charset="0"/>
          <a:ea typeface="华康少女文字W5(P)" panose="040F0500000000000000" pitchFamily="82" charset="-122"/>
        </a:defRPr>
      </a:lvl7pPr>
      <a:lvl8pPr marL="1371600" algn="l" defTabSz="685800" rtl="0" fontAlgn="base">
        <a:lnSpc>
          <a:spcPct val="90000"/>
        </a:lnSpc>
        <a:spcBef>
          <a:spcPct val="0"/>
        </a:spcBef>
        <a:spcAft>
          <a:spcPct val="0"/>
        </a:spcAft>
        <a:defRPr sz="3300">
          <a:solidFill>
            <a:schemeClr val="tx1"/>
          </a:solidFill>
          <a:latin typeface="Nexa Light" panose="02000000000000000000" pitchFamily="50" charset="0"/>
          <a:ea typeface="华康少女文字W5(P)" panose="040F0500000000000000" pitchFamily="82" charset="-122"/>
        </a:defRPr>
      </a:lvl8pPr>
      <a:lvl9pPr marL="1828800" algn="l" defTabSz="685800" rtl="0" fontAlgn="base">
        <a:lnSpc>
          <a:spcPct val="90000"/>
        </a:lnSpc>
        <a:spcBef>
          <a:spcPct val="0"/>
        </a:spcBef>
        <a:spcAft>
          <a:spcPct val="0"/>
        </a:spcAft>
        <a:defRPr sz="3300">
          <a:solidFill>
            <a:schemeClr val="tx1"/>
          </a:solidFill>
          <a:latin typeface="Nexa Light" panose="02000000000000000000" pitchFamily="50" charset="0"/>
          <a:ea typeface="华康少女文字W5(P)" panose="040F0500000000000000" pitchFamily="8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Arial Unicode MS" panose="020B0604020202020204" pitchFamily="34" charset="-122"/>
          <a:cs typeface="Arial Unicode MS" panose="020B0604020202020204" pitchFamily="34" charset="-128"/>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Arial Unicode MS" panose="020B0604020202020204" pitchFamily="34" charset="-122"/>
          <a:cs typeface="Arial Unicode MS" panose="020B0604020202020204" pitchFamily="34" charset="-128"/>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Arial Unicode MS" panose="020B0604020202020204" pitchFamily="34" charset="-122"/>
          <a:cs typeface="Arial Unicode MS" panose="020B0604020202020204" pitchFamily="34" charset="-128"/>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Arial Unicode MS" panose="020B0604020202020204" pitchFamily="34" charset="-122"/>
          <a:cs typeface="Arial Unicode MS" panose="020B0604020202020204" pitchFamily="34" charset="-128"/>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Arial Unicode MS" panose="020B0604020202020204" pitchFamily="34" charset="-122"/>
          <a:cs typeface="Arial Unicode MS" panose="020B0604020202020204" pitchFamily="34" charset="-128"/>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5.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31">
            <a:extLst>
              <a:ext uri="{FF2B5EF4-FFF2-40B4-BE49-F238E27FC236}">
                <a16:creationId xmlns:a16="http://schemas.microsoft.com/office/drawing/2014/main" id="{AB2CAA28-6BA1-AA42-BF67-41F590F21BAF}"/>
              </a:ext>
            </a:extLst>
          </p:cNvPr>
          <p:cNvSpPr txBox="1">
            <a:spLocks noChangeArrowheads="1"/>
          </p:cNvSpPr>
          <p:nvPr/>
        </p:nvSpPr>
        <p:spPr bwMode="auto">
          <a:xfrm>
            <a:off x="2368550" y="176213"/>
            <a:ext cx="440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TRÒ CHƠI “HOA 3 CÁNH”</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602" name="文本框 31">
            <a:extLst>
              <a:ext uri="{FF2B5EF4-FFF2-40B4-BE49-F238E27FC236}">
                <a16:creationId xmlns:a16="http://schemas.microsoft.com/office/drawing/2014/main" id="{5CC19117-A0C9-984F-900F-1765624D8B79}"/>
              </a:ext>
            </a:extLst>
          </p:cNvPr>
          <p:cNvSpPr txBox="1">
            <a:spLocks noChangeArrowheads="1"/>
          </p:cNvSpPr>
          <p:nvPr/>
        </p:nvSpPr>
        <p:spPr bwMode="auto">
          <a:xfrm>
            <a:off x="915988" y="700088"/>
            <a:ext cx="78978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Có 3 từ đơn là danh từ, động từ, tính từ tương ứng với 3 nhuỵ hoa ở trên bảng </a:t>
            </a:r>
            <a:endParaRPr lang="zh-CN" altLang="en-US" sz="2600" i="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6" name="组合 15">
            <a:extLst>
              <a:ext uri="{FF2B5EF4-FFF2-40B4-BE49-F238E27FC236}">
                <a16:creationId xmlns:a16="http://schemas.microsoft.com/office/drawing/2014/main" id="{880490EF-340C-E043-9F91-DE07B6121C74}"/>
              </a:ext>
            </a:extLst>
          </p:cNvPr>
          <p:cNvGrpSpPr>
            <a:grpSpLocks/>
          </p:cNvGrpSpPr>
          <p:nvPr/>
        </p:nvGrpSpPr>
        <p:grpSpPr bwMode="auto">
          <a:xfrm>
            <a:off x="330200" y="925513"/>
            <a:ext cx="585788" cy="501650"/>
            <a:chOff x="1928879" y="1944350"/>
            <a:chExt cx="1129689" cy="1129689"/>
          </a:xfrm>
        </p:grpSpPr>
        <p:sp>
          <p:nvSpPr>
            <p:cNvPr id="17" name="椭圆 16">
              <a:extLst>
                <a:ext uri="{FF2B5EF4-FFF2-40B4-BE49-F238E27FC236}">
                  <a16:creationId xmlns:a16="http://schemas.microsoft.com/office/drawing/2014/main" id="{C6187408-8465-D44C-962E-4E751549DD57}"/>
                </a:ext>
              </a:extLst>
            </p:cNvPr>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8" name="Freeform 7">
              <a:extLst>
                <a:ext uri="{FF2B5EF4-FFF2-40B4-BE49-F238E27FC236}">
                  <a16:creationId xmlns:a16="http://schemas.microsoft.com/office/drawing/2014/main" id="{89963571-6C34-9D46-ADB3-224D715E1B4A}"/>
                </a:ext>
              </a:extLst>
            </p:cNvPr>
            <p:cNvSpPr>
              <a:spLocks noEditPoints="1"/>
            </p:cNvSpPr>
            <p:nvPr/>
          </p:nvSpPr>
          <p:spPr bwMode="auto">
            <a:xfrm>
              <a:off x="2109508" y="2226771"/>
              <a:ext cx="750063" cy="614894"/>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grpSp>
      <p:sp>
        <p:nvSpPr>
          <p:cNvPr id="25604" name="文本框 31">
            <a:extLst>
              <a:ext uri="{FF2B5EF4-FFF2-40B4-BE49-F238E27FC236}">
                <a16:creationId xmlns:a16="http://schemas.microsoft.com/office/drawing/2014/main" id="{039B6FB2-C19D-5447-8BF5-B3A5EF0A9423}"/>
              </a:ext>
            </a:extLst>
          </p:cNvPr>
          <p:cNvSpPr txBox="1">
            <a:spLocks noChangeArrowheads="1"/>
          </p:cNvSpPr>
          <p:nvPr/>
        </p:nvSpPr>
        <p:spPr bwMode="auto">
          <a:xfrm>
            <a:off x="915988" y="1727200"/>
            <a:ext cx="8585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Có 12 từ tương ứng với 9 cánh hoa (có 3 từ sai)</a:t>
            </a:r>
            <a:endParaRPr lang="zh-CN" altLang="en-US"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0" name="组合 15">
            <a:extLst>
              <a:ext uri="{FF2B5EF4-FFF2-40B4-BE49-F238E27FC236}">
                <a16:creationId xmlns:a16="http://schemas.microsoft.com/office/drawing/2014/main" id="{78A3DC4C-A966-9346-A8F5-F55CC19C771B}"/>
              </a:ext>
            </a:extLst>
          </p:cNvPr>
          <p:cNvGrpSpPr>
            <a:grpSpLocks/>
          </p:cNvGrpSpPr>
          <p:nvPr/>
        </p:nvGrpSpPr>
        <p:grpSpPr bwMode="auto">
          <a:xfrm>
            <a:off x="330200" y="1747838"/>
            <a:ext cx="585788" cy="501650"/>
            <a:chOff x="1928879" y="1944350"/>
            <a:chExt cx="1129689" cy="1129689"/>
          </a:xfrm>
        </p:grpSpPr>
        <p:sp>
          <p:nvSpPr>
            <p:cNvPr id="21" name="椭圆 16">
              <a:extLst>
                <a:ext uri="{FF2B5EF4-FFF2-40B4-BE49-F238E27FC236}">
                  <a16:creationId xmlns:a16="http://schemas.microsoft.com/office/drawing/2014/main" id="{2A5C6D89-1E0E-9846-98FD-DF10A2A8B133}"/>
                </a:ext>
              </a:extLst>
            </p:cNvPr>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22" name="Freeform 7">
              <a:extLst>
                <a:ext uri="{FF2B5EF4-FFF2-40B4-BE49-F238E27FC236}">
                  <a16:creationId xmlns:a16="http://schemas.microsoft.com/office/drawing/2014/main" id="{6EF29B9F-B38B-644C-B268-14426FA1BD3E}"/>
                </a:ext>
              </a:extLst>
            </p:cNvPr>
            <p:cNvSpPr>
              <a:spLocks noEditPoints="1"/>
            </p:cNvSpPr>
            <p:nvPr/>
          </p:nvSpPr>
          <p:spPr bwMode="auto">
            <a:xfrm>
              <a:off x="2109508" y="2226771"/>
              <a:ext cx="750063" cy="614894"/>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grpSp>
      <p:sp>
        <p:nvSpPr>
          <p:cNvPr id="25606" name="文本框 31">
            <a:extLst>
              <a:ext uri="{FF2B5EF4-FFF2-40B4-BE49-F238E27FC236}">
                <a16:creationId xmlns:a16="http://schemas.microsoft.com/office/drawing/2014/main" id="{0F420FF7-DAED-4248-B025-944D81F2EFEB}"/>
              </a:ext>
            </a:extLst>
          </p:cNvPr>
          <p:cNvSpPr txBox="1">
            <a:spLocks noChangeArrowheads="1"/>
          </p:cNvSpPr>
          <p:nvPr/>
        </p:nvSpPr>
        <p:spPr bwMode="auto">
          <a:xfrm>
            <a:off x="915988" y="2471738"/>
            <a:ext cx="789781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Các nhóm lên ghép các cánh hoa với nhuỵ hoa sao cho từ mới có nghĩa</a:t>
            </a:r>
            <a:endParaRPr lang="zh-CN" altLang="en-US"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4" name="组合 15">
            <a:extLst>
              <a:ext uri="{FF2B5EF4-FFF2-40B4-BE49-F238E27FC236}">
                <a16:creationId xmlns:a16="http://schemas.microsoft.com/office/drawing/2014/main" id="{06E3973B-7FD0-0F4F-919F-8B353E8AF384}"/>
              </a:ext>
            </a:extLst>
          </p:cNvPr>
          <p:cNvGrpSpPr>
            <a:grpSpLocks/>
          </p:cNvGrpSpPr>
          <p:nvPr/>
        </p:nvGrpSpPr>
        <p:grpSpPr bwMode="auto">
          <a:xfrm>
            <a:off x="330200" y="2698750"/>
            <a:ext cx="585788" cy="501650"/>
            <a:chOff x="1928879" y="1944350"/>
            <a:chExt cx="1129689" cy="1129689"/>
          </a:xfrm>
        </p:grpSpPr>
        <p:sp>
          <p:nvSpPr>
            <p:cNvPr id="25" name="椭圆 16">
              <a:extLst>
                <a:ext uri="{FF2B5EF4-FFF2-40B4-BE49-F238E27FC236}">
                  <a16:creationId xmlns:a16="http://schemas.microsoft.com/office/drawing/2014/main" id="{393CD21C-E568-654A-9154-68300ED749A4}"/>
                </a:ext>
              </a:extLst>
            </p:cNvPr>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26" name="Freeform 7">
              <a:extLst>
                <a:ext uri="{FF2B5EF4-FFF2-40B4-BE49-F238E27FC236}">
                  <a16:creationId xmlns:a16="http://schemas.microsoft.com/office/drawing/2014/main" id="{FEA9543F-91F7-E24A-A0CB-440B149AE265}"/>
                </a:ext>
              </a:extLst>
            </p:cNvPr>
            <p:cNvSpPr>
              <a:spLocks noEditPoints="1"/>
            </p:cNvSpPr>
            <p:nvPr/>
          </p:nvSpPr>
          <p:spPr bwMode="auto">
            <a:xfrm>
              <a:off x="2109508" y="2226773"/>
              <a:ext cx="750063" cy="614894"/>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grpSp>
      <p:sp>
        <p:nvSpPr>
          <p:cNvPr id="25608" name="文本框 31">
            <a:extLst>
              <a:ext uri="{FF2B5EF4-FFF2-40B4-BE49-F238E27FC236}">
                <a16:creationId xmlns:a16="http://schemas.microsoft.com/office/drawing/2014/main" id="{71C78B21-01AF-A64F-B2E2-86E80A5B0D16}"/>
              </a:ext>
            </a:extLst>
          </p:cNvPr>
          <p:cNvSpPr txBox="1">
            <a:spLocks noChangeArrowheads="1"/>
          </p:cNvSpPr>
          <p:nvPr/>
        </p:nvSpPr>
        <p:spPr bwMode="auto">
          <a:xfrm>
            <a:off x="915988" y="3524250"/>
            <a:ext cx="78978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Mỗi HS được lên 1 lần, được phép lên đổi lại nếu sai. Nhóm nào xong trước và đúng nhiều nhất sẽ nhận được phần quà</a:t>
            </a:r>
            <a:endParaRPr lang="zh-CN" altLang="en-US"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8" name="组合 15">
            <a:extLst>
              <a:ext uri="{FF2B5EF4-FFF2-40B4-BE49-F238E27FC236}">
                <a16:creationId xmlns:a16="http://schemas.microsoft.com/office/drawing/2014/main" id="{B7EE0A19-3106-7A42-A339-4386B37164E4}"/>
              </a:ext>
            </a:extLst>
          </p:cNvPr>
          <p:cNvGrpSpPr>
            <a:grpSpLocks/>
          </p:cNvGrpSpPr>
          <p:nvPr/>
        </p:nvGrpSpPr>
        <p:grpSpPr bwMode="auto">
          <a:xfrm>
            <a:off x="330200" y="4022725"/>
            <a:ext cx="585788" cy="501650"/>
            <a:chOff x="1928879" y="1944350"/>
            <a:chExt cx="1129689" cy="1129689"/>
          </a:xfrm>
        </p:grpSpPr>
        <p:sp>
          <p:nvSpPr>
            <p:cNvPr id="29" name="椭圆 16">
              <a:extLst>
                <a:ext uri="{FF2B5EF4-FFF2-40B4-BE49-F238E27FC236}">
                  <a16:creationId xmlns:a16="http://schemas.microsoft.com/office/drawing/2014/main" id="{C731CB0B-3EEF-6C4E-8131-446B510534AD}"/>
                </a:ext>
              </a:extLst>
            </p:cNvPr>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30" name="Freeform 7">
              <a:extLst>
                <a:ext uri="{FF2B5EF4-FFF2-40B4-BE49-F238E27FC236}">
                  <a16:creationId xmlns:a16="http://schemas.microsoft.com/office/drawing/2014/main" id="{BA782398-0980-AA46-AABD-7D1807CB3ACD}"/>
                </a:ext>
              </a:extLst>
            </p:cNvPr>
            <p:cNvSpPr>
              <a:spLocks noEditPoints="1"/>
            </p:cNvSpPr>
            <p:nvPr/>
          </p:nvSpPr>
          <p:spPr bwMode="auto">
            <a:xfrm>
              <a:off x="2109508" y="2226773"/>
              <a:ext cx="750063" cy="614894"/>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nodeType="withEffect">
                                  <p:stCondLst>
                                    <p:cond delay="200"/>
                                  </p:stCondLst>
                                  <p:childTnLst>
                                    <p:animScale>
                                      <p:cBhvr>
                                        <p:cTn id="11" dur="250" fill="hold"/>
                                        <p:tgtEl>
                                          <p:spTgt spid="16"/>
                                        </p:tgtEl>
                                      </p:cBhvr>
                                      <p:by x="110000" y="110000"/>
                                    </p:animScale>
                                  </p:childTnLst>
                                </p:cTn>
                              </p:par>
                              <p:par>
                                <p:cTn id="12" presetID="6" presetClass="emph" presetSubtype="0" decel="100000" fill="hold" nodeType="withEffect">
                                  <p:stCondLst>
                                    <p:cond delay="400"/>
                                  </p:stCondLst>
                                  <p:childTnLst>
                                    <p:animScale>
                                      <p:cBhvr>
                                        <p:cTn id="13" dur="250" fill="hold"/>
                                        <p:tgtEl>
                                          <p:spTgt spid="16"/>
                                        </p:tgtEl>
                                      </p:cBhvr>
                                      <p:by x="91000" y="91000"/>
                                    </p:animScale>
                                  </p:childTnLst>
                                </p:cTn>
                              </p:par>
                            </p:childTnLst>
                          </p:cTn>
                        </p:par>
                        <p:par>
                          <p:cTn id="14" fill="hold" nodeType="afterGroup">
                            <p:stCondLst>
                              <p:cond delay="65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250" fill="hold"/>
                                        <p:tgtEl>
                                          <p:spTgt spid="20"/>
                                        </p:tgtEl>
                                        <p:attrNameLst>
                                          <p:attrName>ppt_w</p:attrName>
                                        </p:attrNameLst>
                                      </p:cBhvr>
                                      <p:tavLst>
                                        <p:tav tm="0">
                                          <p:val>
                                            <p:fltVal val="0"/>
                                          </p:val>
                                        </p:tav>
                                        <p:tav tm="100000">
                                          <p:val>
                                            <p:strVal val="#ppt_w"/>
                                          </p:val>
                                        </p:tav>
                                      </p:tavLst>
                                    </p:anim>
                                    <p:anim calcmode="lin" valueType="num">
                                      <p:cBhvr>
                                        <p:cTn id="18" dur="250" fill="hold"/>
                                        <p:tgtEl>
                                          <p:spTgt spid="20"/>
                                        </p:tgtEl>
                                        <p:attrNameLst>
                                          <p:attrName>ppt_h</p:attrName>
                                        </p:attrNameLst>
                                      </p:cBhvr>
                                      <p:tavLst>
                                        <p:tav tm="0">
                                          <p:val>
                                            <p:fltVal val="0"/>
                                          </p:val>
                                        </p:tav>
                                        <p:tav tm="100000">
                                          <p:val>
                                            <p:strVal val="#ppt_h"/>
                                          </p:val>
                                        </p:tav>
                                      </p:tavLst>
                                    </p:anim>
                                    <p:animEffect transition="in" filter="fade">
                                      <p:cBhvr>
                                        <p:cTn id="19" dur="250"/>
                                        <p:tgtEl>
                                          <p:spTgt spid="20"/>
                                        </p:tgtEl>
                                      </p:cBhvr>
                                    </p:animEffect>
                                  </p:childTnLst>
                                </p:cTn>
                              </p:par>
                              <p:par>
                                <p:cTn id="20" presetID="6" presetClass="emph" presetSubtype="0" decel="100000" fill="hold" nodeType="withEffect">
                                  <p:stCondLst>
                                    <p:cond delay="200"/>
                                  </p:stCondLst>
                                  <p:childTnLst>
                                    <p:animScale>
                                      <p:cBhvr>
                                        <p:cTn id="21" dur="250" fill="hold"/>
                                        <p:tgtEl>
                                          <p:spTgt spid="20"/>
                                        </p:tgtEl>
                                      </p:cBhvr>
                                      <p:by x="110000" y="110000"/>
                                    </p:animScale>
                                  </p:childTnLst>
                                </p:cTn>
                              </p:par>
                              <p:par>
                                <p:cTn id="22" presetID="6" presetClass="emph" presetSubtype="0" decel="100000" fill="hold" nodeType="withEffect">
                                  <p:stCondLst>
                                    <p:cond delay="400"/>
                                  </p:stCondLst>
                                  <p:childTnLst>
                                    <p:animScale>
                                      <p:cBhvr>
                                        <p:cTn id="23" dur="250" fill="hold"/>
                                        <p:tgtEl>
                                          <p:spTgt spid="20"/>
                                        </p:tgtEl>
                                      </p:cBhvr>
                                      <p:by x="91000" y="91000"/>
                                    </p:animScale>
                                  </p:childTnLst>
                                </p:cTn>
                              </p:par>
                            </p:childTnLst>
                          </p:cTn>
                        </p:par>
                        <p:par>
                          <p:cTn id="24" fill="hold" nodeType="afterGroup">
                            <p:stCondLst>
                              <p:cond delay="13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250" fill="hold"/>
                                        <p:tgtEl>
                                          <p:spTgt spid="24"/>
                                        </p:tgtEl>
                                        <p:attrNameLst>
                                          <p:attrName>ppt_w</p:attrName>
                                        </p:attrNameLst>
                                      </p:cBhvr>
                                      <p:tavLst>
                                        <p:tav tm="0">
                                          <p:val>
                                            <p:fltVal val="0"/>
                                          </p:val>
                                        </p:tav>
                                        <p:tav tm="100000">
                                          <p:val>
                                            <p:strVal val="#ppt_w"/>
                                          </p:val>
                                        </p:tav>
                                      </p:tavLst>
                                    </p:anim>
                                    <p:anim calcmode="lin" valueType="num">
                                      <p:cBhvr>
                                        <p:cTn id="28" dur="250" fill="hold"/>
                                        <p:tgtEl>
                                          <p:spTgt spid="24"/>
                                        </p:tgtEl>
                                        <p:attrNameLst>
                                          <p:attrName>ppt_h</p:attrName>
                                        </p:attrNameLst>
                                      </p:cBhvr>
                                      <p:tavLst>
                                        <p:tav tm="0">
                                          <p:val>
                                            <p:fltVal val="0"/>
                                          </p:val>
                                        </p:tav>
                                        <p:tav tm="100000">
                                          <p:val>
                                            <p:strVal val="#ppt_h"/>
                                          </p:val>
                                        </p:tav>
                                      </p:tavLst>
                                    </p:anim>
                                    <p:animEffect transition="in" filter="fade">
                                      <p:cBhvr>
                                        <p:cTn id="29" dur="250"/>
                                        <p:tgtEl>
                                          <p:spTgt spid="24"/>
                                        </p:tgtEl>
                                      </p:cBhvr>
                                    </p:animEffect>
                                  </p:childTnLst>
                                </p:cTn>
                              </p:par>
                              <p:par>
                                <p:cTn id="30" presetID="6" presetClass="emph" presetSubtype="0" decel="100000" fill="hold" nodeType="withEffect">
                                  <p:stCondLst>
                                    <p:cond delay="200"/>
                                  </p:stCondLst>
                                  <p:childTnLst>
                                    <p:animScale>
                                      <p:cBhvr>
                                        <p:cTn id="31" dur="250" fill="hold"/>
                                        <p:tgtEl>
                                          <p:spTgt spid="24"/>
                                        </p:tgtEl>
                                      </p:cBhvr>
                                      <p:by x="110000" y="110000"/>
                                    </p:animScale>
                                  </p:childTnLst>
                                </p:cTn>
                              </p:par>
                              <p:par>
                                <p:cTn id="32" presetID="6" presetClass="emph" presetSubtype="0" decel="100000" fill="hold" nodeType="withEffect">
                                  <p:stCondLst>
                                    <p:cond delay="400"/>
                                  </p:stCondLst>
                                  <p:childTnLst>
                                    <p:animScale>
                                      <p:cBhvr>
                                        <p:cTn id="33" dur="250" fill="hold"/>
                                        <p:tgtEl>
                                          <p:spTgt spid="24"/>
                                        </p:tgtEl>
                                      </p:cBhvr>
                                      <p:by x="91000" y="91000"/>
                                    </p:animScale>
                                  </p:childTnLst>
                                </p:cTn>
                              </p:par>
                            </p:childTnLst>
                          </p:cTn>
                        </p:par>
                        <p:par>
                          <p:cTn id="34" fill="hold" nodeType="afterGroup">
                            <p:stCondLst>
                              <p:cond delay="1950"/>
                            </p:stCondLst>
                            <p:childTnLst>
                              <p:par>
                                <p:cTn id="35" presetID="53" presetClass="entr" presetSubtype="16"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250" fill="hold"/>
                                        <p:tgtEl>
                                          <p:spTgt spid="28"/>
                                        </p:tgtEl>
                                        <p:attrNameLst>
                                          <p:attrName>ppt_w</p:attrName>
                                        </p:attrNameLst>
                                      </p:cBhvr>
                                      <p:tavLst>
                                        <p:tav tm="0">
                                          <p:val>
                                            <p:fltVal val="0"/>
                                          </p:val>
                                        </p:tav>
                                        <p:tav tm="100000">
                                          <p:val>
                                            <p:strVal val="#ppt_w"/>
                                          </p:val>
                                        </p:tav>
                                      </p:tavLst>
                                    </p:anim>
                                    <p:anim calcmode="lin" valueType="num">
                                      <p:cBhvr>
                                        <p:cTn id="38" dur="250" fill="hold"/>
                                        <p:tgtEl>
                                          <p:spTgt spid="28"/>
                                        </p:tgtEl>
                                        <p:attrNameLst>
                                          <p:attrName>ppt_h</p:attrName>
                                        </p:attrNameLst>
                                      </p:cBhvr>
                                      <p:tavLst>
                                        <p:tav tm="0">
                                          <p:val>
                                            <p:fltVal val="0"/>
                                          </p:val>
                                        </p:tav>
                                        <p:tav tm="100000">
                                          <p:val>
                                            <p:strVal val="#ppt_h"/>
                                          </p:val>
                                        </p:tav>
                                      </p:tavLst>
                                    </p:anim>
                                    <p:animEffect transition="in" filter="fade">
                                      <p:cBhvr>
                                        <p:cTn id="39" dur="250"/>
                                        <p:tgtEl>
                                          <p:spTgt spid="28"/>
                                        </p:tgtEl>
                                      </p:cBhvr>
                                    </p:animEffect>
                                  </p:childTnLst>
                                </p:cTn>
                              </p:par>
                              <p:par>
                                <p:cTn id="40" presetID="6" presetClass="emph" presetSubtype="0" decel="100000" fill="hold" nodeType="withEffect">
                                  <p:stCondLst>
                                    <p:cond delay="200"/>
                                  </p:stCondLst>
                                  <p:childTnLst>
                                    <p:animScale>
                                      <p:cBhvr>
                                        <p:cTn id="41" dur="250" fill="hold"/>
                                        <p:tgtEl>
                                          <p:spTgt spid="28"/>
                                        </p:tgtEl>
                                      </p:cBhvr>
                                      <p:by x="110000" y="110000"/>
                                    </p:animScale>
                                  </p:childTnLst>
                                </p:cTn>
                              </p:par>
                              <p:par>
                                <p:cTn id="42" presetID="6" presetClass="emph" presetSubtype="0" decel="100000" fill="hold" nodeType="withEffect">
                                  <p:stCondLst>
                                    <p:cond delay="400"/>
                                  </p:stCondLst>
                                  <p:childTnLst>
                                    <p:animScale>
                                      <p:cBhvr>
                                        <p:cTn id="43" dur="250" fill="hold"/>
                                        <p:tgtEl>
                                          <p:spTgt spid="28"/>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D3BD42D1-F962-5545-8BE6-266791C800F2}"/>
              </a:ext>
            </a:extLst>
          </p:cNvPr>
          <p:cNvGraphicFramePr>
            <a:graphicFrameLocks noGrp="1"/>
          </p:cNvGraphicFramePr>
          <p:nvPr>
            <p:extLst>
              <p:ext uri="{D42A27DB-BD31-4B8C-83A1-F6EECF244321}">
                <p14:modId xmlns:p14="http://schemas.microsoft.com/office/powerpoint/2010/main" val="987523096"/>
              </p:ext>
            </p:extLst>
          </p:nvPr>
        </p:nvGraphicFramePr>
        <p:xfrm>
          <a:off x="55564" y="-43995"/>
          <a:ext cx="9026524" cy="5218715"/>
        </p:xfrm>
        <a:graphic>
          <a:graphicData uri="http://schemas.openxmlformats.org/drawingml/2006/table">
            <a:tbl>
              <a:tblPr firstRow="1" bandRow="1">
                <a:tableStyleId>{93296810-A885-4BE3-A3E7-6D5BEEA58F35}</a:tableStyleId>
              </a:tblPr>
              <a:tblGrid>
                <a:gridCol w="1465262">
                  <a:extLst>
                    <a:ext uri="{9D8B030D-6E8A-4147-A177-3AD203B41FA5}">
                      <a16:colId xmlns:a16="http://schemas.microsoft.com/office/drawing/2014/main" val="20000"/>
                    </a:ext>
                  </a:extLst>
                </a:gridCol>
                <a:gridCol w="2868145">
                  <a:extLst>
                    <a:ext uri="{9D8B030D-6E8A-4147-A177-3AD203B41FA5}">
                      <a16:colId xmlns:a16="http://schemas.microsoft.com/office/drawing/2014/main" val="20001"/>
                    </a:ext>
                  </a:extLst>
                </a:gridCol>
                <a:gridCol w="2038354">
                  <a:extLst>
                    <a:ext uri="{9D8B030D-6E8A-4147-A177-3AD203B41FA5}">
                      <a16:colId xmlns:a16="http://schemas.microsoft.com/office/drawing/2014/main" val="20002"/>
                    </a:ext>
                  </a:extLst>
                </a:gridCol>
                <a:gridCol w="2654763">
                  <a:extLst>
                    <a:ext uri="{9D8B030D-6E8A-4147-A177-3AD203B41FA5}">
                      <a16:colId xmlns:a16="http://schemas.microsoft.com/office/drawing/2014/main" val="20003"/>
                    </a:ext>
                  </a:extLst>
                </a:gridCol>
              </a:tblGrid>
              <a:tr h="1437953">
                <a:tc>
                  <a:txBody>
                    <a:bodyPr/>
                    <a:lstStyle/>
                    <a:p>
                      <a:pPr algn="ctr"/>
                      <a:r>
                        <a:rPr lang="en-US" sz="1800" dirty="0">
                          <a:latin typeface="Arial" panose="020B0604020202020204" pitchFamily="34" charset="0"/>
                          <a:cs typeface="Arial" panose="020B0604020202020204" pitchFamily="34" charset="0"/>
                        </a:rPr>
                        <a:t>X</a:t>
                      </a:r>
                      <a:r>
                        <a:rPr lang="en-VN" sz="1800" dirty="0">
                          <a:latin typeface="Arial" panose="020B0604020202020204" pitchFamily="34" charset="0"/>
                          <a:cs typeface="Arial" panose="020B0604020202020204" pitchFamily="34" charset="0"/>
                        </a:rPr>
                        <a:t>ác định </a:t>
                      </a:r>
                    </a:p>
                    <a:p>
                      <a:pPr algn="ctr"/>
                      <a:r>
                        <a:rPr lang="en-VN" sz="1800" dirty="0">
                          <a:latin typeface="Arial" panose="020B0604020202020204" pitchFamily="34" charset="0"/>
                          <a:cs typeface="Arial" panose="020B0604020202020204" pitchFamily="34" charset="0"/>
                        </a:rPr>
                        <a:t>CN - VN</a:t>
                      </a:r>
                    </a:p>
                  </a:txBody>
                  <a:tcPr marL="91426" marR="91426" marT="45718" marB="45718" anchor="ctr"/>
                </a:tc>
                <a:tc>
                  <a:txBody>
                    <a:bodyPr/>
                    <a:lstStyle/>
                    <a:p>
                      <a:pPr algn="ctr"/>
                      <a:r>
                        <a:rPr lang="en-VN" sz="1800" dirty="0">
                          <a:latin typeface="Arial" panose="020B0604020202020204" pitchFamily="34" charset="0"/>
                          <a:cs typeface="Arial" panose="020B0604020202020204" pitchFamily="34" charset="0"/>
                        </a:rPr>
                        <a:t>Khi nói đến từ gạch chân, người ta hay miêu tả bằng từ ngữ, hình ảnh nào</a:t>
                      </a:r>
                    </a:p>
                  </a:txBody>
                  <a:tcPr marL="91426" marR="91426" marT="45718" marB="45718" anchor="ctr"/>
                </a:tc>
                <a:tc>
                  <a:txBody>
                    <a:bodyPr/>
                    <a:lstStyle/>
                    <a:p>
                      <a:pPr algn="ctr"/>
                      <a:r>
                        <a:rPr lang="en-VN" sz="1800" dirty="0">
                          <a:latin typeface="Arial" panose="020B0604020202020204" pitchFamily="34" charset="0"/>
                          <a:cs typeface="Arial" panose="020B0604020202020204" pitchFamily="34" charset="0"/>
                        </a:rPr>
                        <a:t>Viết câu văn mở rộng thành phần chính của câu bằng cụm từ</a:t>
                      </a:r>
                    </a:p>
                  </a:txBody>
                  <a:tcPr marL="91426" marR="91426" marT="45718" marB="45718" anchor="ctr"/>
                </a:tc>
                <a:tc>
                  <a:txBody>
                    <a:bodyPr/>
                    <a:lstStyle/>
                    <a:p>
                      <a:pPr algn="ctr"/>
                      <a:r>
                        <a:rPr lang="en-VN" sz="1800" dirty="0">
                          <a:latin typeface="Arial" panose="020B0604020202020204" pitchFamily="34" charset="0"/>
                          <a:cs typeface="Arial" panose="020B0604020202020204" pitchFamily="34" charset="0"/>
                        </a:rPr>
                        <a:t>Chỉ ra sự khác biệt trong câu ở cột (1) và (3)</a:t>
                      </a:r>
                    </a:p>
                  </a:txBody>
                  <a:tcPr marL="91426" marR="91426" marT="45718" marB="45718" anchor="ctr"/>
                </a:tc>
                <a:extLst>
                  <a:ext uri="{0D108BD9-81ED-4DB2-BD59-A6C34878D82A}">
                    <a16:rowId xmlns:a16="http://schemas.microsoft.com/office/drawing/2014/main" val="10000"/>
                  </a:ext>
                </a:extLst>
              </a:tr>
              <a:tr h="835689">
                <a:tc>
                  <a:txBody>
                    <a:bodyPr/>
                    <a:lstStyle/>
                    <a:p>
                      <a:pPr algn="ctr"/>
                      <a:r>
                        <a:rPr lang="en-VN" sz="1800" dirty="0">
                          <a:latin typeface="Arial" panose="020B0604020202020204" pitchFamily="34" charset="0"/>
                          <a:cs typeface="Arial" panose="020B0604020202020204" pitchFamily="34" charset="0"/>
                        </a:rPr>
                        <a:t>Nước/ </a:t>
                      </a:r>
                      <a:r>
                        <a:rPr lang="en-VN" sz="1800" u="sng" dirty="0">
                          <a:latin typeface="Arial" panose="020B0604020202020204" pitchFamily="34" charset="0"/>
                          <a:cs typeface="Arial" panose="020B0604020202020204" pitchFamily="34" charset="0"/>
                        </a:rPr>
                        <a:t>trong</a:t>
                      </a:r>
                    </a:p>
                    <a:p>
                      <a:pPr algn="just"/>
                      <a:r>
                        <a:rPr lang="en-VN" sz="1800" u="none" dirty="0">
                          <a:latin typeface="Arial" panose="020B0604020202020204" pitchFamily="34" charset="0"/>
                          <a:cs typeface="Arial" panose="020B0604020202020204" pitchFamily="34" charset="0"/>
                        </a:rPr>
                        <a:t>   C        V</a:t>
                      </a:r>
                    </a:p>
                  </a:txBody>
                  <a:tcPr marL="91426" marR="91426" marT="45718" marB="45718"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VN" sz="1800" dirty="0">
                        <a:latin typeface="Arial" panose="020B0604020202020204" pitchFamily="34" charset="0"/>
                        <a:cs typeface="Arial" panose="020B0604020202020204" pitchFamily="34" charset="0"/>
                      </a:endParaRPr>
                    </a:p>
                  </a:txBody>
                  <a:tcPr marL="91426" marR="91426" marT="45718" marB="45718" anchor="ctr"/>
                </a:tc>
                <a:tc>
                  <a:txBody>
                    <a:bodyPr/>
                    <a:lstStyle/>
                    <a:p>
                      <a:pPr algn="ctr"/>
                      <a:r>
                        <a:rPr lang="en-VN" sz="1800" dirty="0">
                          <a:latin typeface="Arial" panose="020B0604020202020204" pitchFamily="34" charset="0"/>
                          <a:cs typeface="Arial" panose="020B0604020202020204" pitchFamily="34" charset="0"/>
                        </a:rPr>
                        <a:t>  </a:t>
                      </a:r>
                    </a:p>
                  </a:txBody>
                  <a:tcPr marL="91426" marR="91426" marT="45718" marB="45718" anchor="ctr"/>
                </a:tc>
                <a:tc>
                  <a:txBody>
                    <a:bodyPr/>
                    <a:lstStyle/>
                    <a:p>
                      <a:pPr algn="ctr"/>
                      <a:endParaRPr lang="en-VN" sz="1800" dirty="0">
                        <a:latin typeface="Arial" panose="020B0604020202020204" pitchFamily="34" charset="0"/>
                        <a:cs typeface="Arial" panose="020B0604020202020204" pitchFamily="34" charset="0"/>
                      </a:endParaRPr>
                    </a:p>
                  </a:txBody>
                  <a:tcPr marL="91426" marR="91426" marT="45718" marB="45718" anchor="ctr"/>
                </a:tc>
                <a:extLst>
                  <a:ext uri="{0D108BD9-81ED-4DB2-BD59-A6C34878D82A}">
                    <a16:rowId xmlns:a16="http://schemas.microsoft.com/office/drawing/2014/main" val="10001"/>
                  </a:ext>
                </a:extLst>
              </a:tr>
              <a:tr h="835689">
                <a:tc>
                  <a:txBody>
                    <a:bodyPr/>
                    <a:lstStyle/>
                    <a:p>
                      <a:pPr algn="ctr"/>
                      <a:r>
                        <a:rPr lang="en-VN" sz="1800" dirty="0">
                          <a:latin typeface="Arial" panose="020B0604020202020204" pitchFamily="34" charset="0"/>
                          <a:cs typeface="Arial" panose="020B0604020202020204" pitchFamily="34" charset="0"/>
                        </a:rPr>
                        <a:t>Em bé /</a:t>
                      </a:r>
                    </a:p>
                    <a:p>
                      <a:pPr algn="ctr"/>
                      <a:r>
                        <a:rPr lang="en-VN" sz="1800" dirty="0">
                          <a:latin typeface="Arial" panose="020B0604020202020204" pitchFamily="34" charset="0"/>
                          <a:cs typeface="Arial" panose="020B0604020202020204" pitchFamily="34" charset="0"/>
                        </a:rPr>
                        <a:t>CN</a:t>
                      </a:r>
                    </a:p>
                    <a:p>
                      <a:pPr algn="ctr"/>
                      <a:r>
                        <a:rPr lang="en-VN" sz="1800" dirty="0">
                          <a:latin typeface="Arial" panose="020B0604020202020204" pitchFamily="34" charset="0"/>
                          <a:cs typeface="Arial" panose="020B0604020202020204" pitchFamily="34" charset="0"/>
                        </a:rPr>
                        <a:t>đang </a:t>
                      </a:r>
                      <a:r>
                        <a:rPr lang="en-VN" sz="1800" u="sng" dirty="0">
                          <a:latin typeface="Arial" panose="020B0604020202020204" pitchFamily="34" charset="0"/>
                          <a:cs typeface="Arial" panose="020B0604020202020204" pitchFamily="34" charset="0"/>
                        </a:rPr>
                        <a:t>nói</a:t>
                      </a:r>
                    </a:p>
                    <a:p>
                      <a:pPr algn="ctr"/>
                      <a:r>
                        <a:rPr lang="en-VN" sz="1800" u="none" dirty="0">
                          <a:latin typeface="Arial" panose="020B0604020202020204" pitchFamily="34" charset="0"/>
                          <a:cs typeface="Arial" panose="020B0604020202020204" pitchFamily="34" charset="0"/>
                        </a:rPr>
                        <a:t>VN</a:t>
                      </a:r>
                    </a:p>
                  </a:txBody>
                  <a:tcPr marL="91426" marR="91426" marT="45718" marB="45718" anchor="ctr"/>
                </a:tc>
                <a:tc>
                  <a:txBody>
                    <a:bodyPr/>
                    <a:lstStyle/>
                    <a:p>
                      <a:pPr algn="ctr"/>
                      <a:endParaRPr lang="en-VN" sz="1800" dirty="0">
                        <a:latin typeface="Arial" panose="020B0604020202020204" pitchFamily="34" charset="0"/>
                        <a:cs typeface="Arial" panose="020B0604020202020204" pitchFamily="34" charset="0"/>
                      </a:endParaRPr>
                    </a:p>
                  </a:txBody>
                  <a:tcPr marL="91426" marR="91426" marT="45718" marB="45718" anchor="ctr"/>
                </a:tc>
                <a:tc>
                  <a:txBody>
                    <a:bodyPr/>
                    <a:lstStyle/>
                    <a:p>
                      <a:pPr algn="ctr"/>
                      <a:endParaRPr lang="en-VN" sz="1800" dirty="0">
                        <a:latin typeface="Arial" panose="020B0604020202020204" pitchFamily="34" charset="0"/>
                        <a:cs typeface="Arial" panose="020B0604020202020204" pitchFamily="34" charset="0"/>
                      </a:endParaRPr>
                    </a:p>
                  </a:txBody>
                  <a:tcPr marL="91426" marR="91426" marT="45718" marB="45718" anchor="ctr"/>
                </a:tc>
                <a:tc>
                  <a:txBody>
                    <a:bodyPr/>
                    <a:lstStyle/>
                    <a:p>
                      <a:pPr algn="ctr"/>
                      <a:endParaRPr lang="en-VN" sz="1800" dirty="0">
                        <a:latin typeface="Arial" panose="020B0604020202020204" pitchFamily="34" charset="0"/>
                        <a:cs typeface="Arial" panose="020B0604020202020204" pitchFamily="34" charset="0"/>
                      </a:endParaRPr>
                    </a:p>
                  </a:txBody>
                  <a:tcPr marL="91426" marR="91426" marT="45718" marB="45718" anchor="ctr"/>
                </a:tc>
                <a:extLst>
                  <a:ext uri="{0D108BD9-81ED-4DB2-BD59-A6C34878D82A}">
                    <a16:rowId xmlns:a16="http://schemas.microsoft.com/office/drawing/2014/main" val="10002"/>
                  </a:ext>
                </a:extLst>
              </a:tr>
              <a:tr h="1756357">
                <a:tc>
                  <a:txBody>
                    <a:bodyPr/>
                    <a:lstStyle/>
                    <a:p>
                      <a:pPr algn="ctr"/>
                      <a:r>
                        <a:rPr lang="en-VN" sz="1800" dirty="0">
                          <a:latin typeface="Arial" panose="020B0604020202020204" pitchFamily="34" charset="0"/>
                          <a:cs typeface="Arial" panose="020B0604020202020204" pitchFamily="34" charset="0"/>
                        </a:rPr>
                        <a:t>Kết luận</a:t>
                      </a:r>
                    </a:p>
                  </a:txBody>
                  <a:tcPr marL="91426" marR="91426" marT="45718" marB="45718" anchor="ctr"/>
                </a:tc>
                <a:tc gridSpan="3">
                  <a:txBody>
                    <a:bodyPr/>
                    <a:lstStyle/>
                    <a:p>
                      <a:pPr algn="just"/>
                      <a:endParaRPr lang="en-VN" sz="1800" dirty="0">
                        <a:latin typeface="Arial" panose="020B0604020202020204" pitchFamily="34" charset="0"/>
                        <a:cs typeface="Arial" panose="020B0604020202020204" pitchFamily="34" charset="0"/>
                      </a:endParaRPr>
                    </a:p>
                  </a:txBody>
                  <a:tcPr marL="91426" marR="91426" marT="45718" marB="45718" anchor="ctr"/>
                </a:tc>
                <a:tc hMerge="1">
                  <a:txBody>
                    <a:bodyPr/>
                    <a:lstStyle/>
                    <a:p>
                      <a:pPr algn="ctr"/>
                      <a:endParaRPr lang="en-VN" sz="1400">
                        <a:latin typeface="Arial" panose="020B0604020202020204" pitchFamily="34" charset="0"/>
                        <a:cs typeface="Arial" panose="020B0604020202020204" pitchFamily="34" charset="0"/>
                      </a:endParaRPr>
                    </a:p>
                  </a:txBody>
                  <a:tcPr anchor="ctr"/>
                </a:tc>
                <a:tc hMerge="1">
                  <a:txBody>
                    <a:bodyPr/>
                    <a:lstStyle/>
                    <a:p>
                      <a:pPr algn="ctr"/>
                      <a:endParaRPr lang="en-VN"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413A6FD5-1360-9D4F-B046-57FB75377F98}"/>
              </a:ext>
            </a:extLst>
          </p:cNvPr>
          <p:cNvSpPr txBox="1">
            <a:spLocks noChangeArrowheads="1"/>
          </p:cNvSpPr>
          <p:nvPr/>
        </p:nvSpPr>
        <p:spPr bwMode="auto">
          <a:xfrm>
            <a:off x="1250950" y="1502308"/>
            <a:ext cx="3163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1800">
                <a:latin typeface="Arial" panose="020B0604020202020204" pitchFamily="34" charset="0"/>
                <a:cs typeface="Arial" panose="020B0604020202020204" pitchFamily="34" charset="0"/>
              </a:rPr>
              <a:t>T</a:t>
            </a:r>
            <a:r>
              <a:rPr lang="en-VN" altLang="en-VN" sz="1800">
                <a:latin typeface="Arial" panose="020B0604020202020204" pitchFamily="34" charset="0"/>
                <a:cs typeface="Arial" panose="020B0604020202020204" pitchFamily="34" charset="0"/>
              </a:rPr>
              <a:t>rong vắt, trong veo, trong suốt, trong ngần</a:t>
            </a:r>
            <a:endParaRPr lang="en-VN" altLang="en-VN" sz="1800"/>
          </a:p>
        </p:txBody>
      </p:sp>
      <p:sp>
        <p:nvSpPr>
          <p:cNvPr id="7" name="TextBox 6">
            <a:extLst>
              <a:ext uri="{FF2B5EF4-FFF2-40B4-BE49-F238E27FC236}">
                <a16:creationId xmlns:a16="http://schemas.microsoft.com/office/drawing/2014/main" id="{BC40BBB0-9BDE-2D44-869F-083E840D58C6}"/>
              </a:ext>
            </a:extLst>
          </p:cNvPr>
          <p:cNvSpPr txBox="1">
            <a:spLocks noChangeArrowheads="1"/>
          </p:cNvSpPr>
          <p:nvPr/>
        </p:nvSpPr>
        <p:spPr bwMode="auto">
          <a:xfrm>
            <a:off x="1250950" y="2641600"/>
            <a:ext cx="3163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1800">
                <a:latin typeface="Arial" panose="020B0604020202020204" pitchFamily="34" charset="0"/>
                <a:cs typeface="Arial" panose="020B0604020202020204" pitchFamily="34" charset="0"/>
              </a:rPr>
              <a:t>B</a:t>
            </a:r>
            <a:r>
              <a:rPr lang="en-VN" altLang="en-VN" sz="1800">
                <a:latin typeface="Arial" panose="020B0604020202020204" pitchFamily="34" charset="0"/>
                <a:cs typeface="Arial" panose="020B0604020202020204" pitchFamily="34" charset="0"/>
              </a:rPr>
              <a:t>i bô, bập bẹ, ê a…</a:t>
            </a:r>
            <a:endParaRPr lang="en-VN" altLang="en-VN" sz="1800"/>
          </a:p>
        </p:txBody>
      </p:sp>
      <p:sp>
        <p:nvSpPr>
          <p:cNvPr id="8" name="TextBox 7">
            <a:extLst>
              <a:ext uri="{FF2B5EF4-FFF2-40B4-BE49-F238E27FC236}">
                <a16:creationId xmlns:a16="http://schemas.microsoft.com/office/drawing/2014/main" id="{020216AF-2F83-FE48-A579-12F472BD207F}"/>
              </a:ext>
            </a:extLst>
          </p:cNvPr>
          <p:cNvSpPr txBox="1">
            <a:spLocks noChangeArrowheads="1"/>
          </p:cNvSpPr>
          <p:nvPr/>
        </p:nvSpPr>
        <p:spPr bwMode="auto">
          <a:xfrm>
            <a:off x="4414838" y="1502308"/>
            <a:ext cx="2028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1800" u="sng" dirty="0">
                <a:latin typeface="Arial" panose="020B0604020202020204" pitchFamily="34" charset="0"/>
                <a:cs typeface="Arial" panose="020B0604020202020204" pitchFamily="34" charset="0"/>
              </a:rPr>
              <a:t>N</a:t>
            </a:r>
            <a:r>
              <a:rPr lang="en-VN" altLang="en-VN" sz="1800" u="sng" dirty="0">
                <a:latin typeface="Arial" panose="020B0604020202020204" pitchFamily="34" charset="0"/>
                <a:cs typeface="Arial" panose="020B0604020202020204" pitchFamily="34" charset="0"/>
              </a:rPr>
              <a:t>ước giếng mùa hè trong veo</a:t>
            </a:r>
            <a:endParaRPr lang="en-VN" altLang="en-VN" sz="1800" u="sng" dirty="0"/>
          </a:p>
        </p:txBody>
      </p:sp>
      <p:sp>
        <p:nvSpPr>
          <p:cNvPr id="9" name="TextBox 8">
            <a:extLst>
              <a:ext uri="{FF2B5EF4-FFF2-40B4-BE49-F238E27FC236}">
                <a16:creationId xmlns:a16="http://schemas.microsoft.com/office/drawing/2014/main" id="{B04FD3FD-08C1-4B4D-B093-5A2084C9129F}"/>
              </a:ext>
            </a:extLst>
          </p:cNvPr>
          <p:cNvSpPr txBox="1">
            <a:spLocks noChangeArrowheads="1"/>
          </p:cNvSpPr>
          <p:nvPr/>
        </p:nvSpPr>
        <p:spPr bwMode="auto">
          <a:xfrm>
            <a:off x="4476750" y="2501900"/>
            <a:ext cx="2028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1800" u="sng" dirty="0">
                <a:latin typeface="Arial" panose="020B0604020202020204" pitchFamily="34" charset="0"/>
                <a:cs typeface="Arial" panose="020B0604020202020204" pitchFamily="34" charset="0"/>
              </a:rPr>
              <a:t>H</a:t>
            </a:r>
            <a:r>
              <a:rPr lang="en-VN" altLang="en-VN" sz="1800" u="sng" dirty="0">
                <a:latin typeface="Arial" panose="020B0604020202020204" pitchFamily="34" charset="0"/>
                <a:cs typeface="Arial" panose="020B0604020202020204" pitchFamily="34" charset="0"/>
              </a:rPr>
              <a:t>ai em bé nhà tớ</a:t>
            </a:r>
            <a:r>
              <a:rPr lang="en-VN" altLang="en-VN" sz="1800" dirty="0">
                <a:latin typeface="Arial" panose="020B0604020202020204" pitchFamily="34" charset="0"/>
                <a:cs typeface="Arial" panose="020B0604020202020204" pitchFamily="34" charset="0"/>
              </a:rPr>
              <a:t> đang </a:t>
            </a:r>
            <a:r>
              <a:rPr lang="en-VN" altLang="en-VN" sz="1800" u="sng" dirty="0">
                <a:latin typeface="Arial" panose="020B0604020202020204" pitchFamily="34" charset="0"/>
                <a:cs typeface="Arial" panose="020B0604020202020204" pitchFamily="34" charset="0"/>
              </a:rPr>
              <a:t>bập bẹ nói</a:t>
            </a:r>
            <a:endParaRPr lang="en-VN" altLang="en-VN" sz="1800" u="sng" dirty="0"/>
          </a:p>
        </p:txBody>
      </p:sp>
      <p:sp>
        <p:nvSpPr>
          <p:cNvPr id="10" name="TextBox 9">
            <a:extLst>
              <a:ext uri="{FF2B5EF4-FFF2-40B4-BE49-F238E27FC236}">
                <a16:creationId xmlns:a16="http://schemas.microsoft.com/office/drawing/2014/main" id="{D7302791-3355-8444-8FB1-5CE7840B0EF5}"/>
              </a:ext>
            </a:extLst>
          </p:cNvPr>
          <p:cNvSpPr txBox="1">
            <a:spLocks noChangeArrowheads="1"/>
          </p:cNvSpPr>
          <p:nvPr/>
        </p:nvSpPr>
        <p:spPr bwMode="auto">
          <a:xfrm>
            <a:off x="6443663" y="1502308"/>
            <a:ext cx="2587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1800">
                <a:latin typeface="Arial" panose="020B0604020202020204" pitchFamily="34" charset="0"/>
                <a:cs typeface="Arial" panose="020B0604020202020204" pitchFamily="34" charset="0"/>
              </a:rPr>
              <a:t>C</a:t>
            </a:r>
            <a:r>
              <a:rPr lang="en-VN" altLang="en-VN" sz="1800">
                <a:latin typeface="Arial" panose="020B0604020202020204" pitchFamily="34" charset="0"/>
                <a:cs typeface="Arial" panose="020B0604020202020204" pitchFamily="34" charset="0"/>
              </a:rPr>
              <a:t>ột 1 chung chung, cột 3 cụ thể, chi tiết hơn</a:t>
            </a:r>
            <a:endParaRPr lang="en-VN" altLang="en-VN" sz="1800"/>
          </a:p>
        </p:txBody>
      </p:sp>
      <p:sp>
        <p:nvSpPr>
          <p:cNvPr id="11" name="TextBox 10">
            <a:extLst>
              <a:ext uri="{FF2B5EF4-FFF2-40B4-BE49-F238E27FC236}">
                <a16:creationId xmlns:a16="http://schemas.microsoft.com/office/drawing/2014/main" id="{CA43D261-C478-7748-98F8-51892F08CF80}"/>
              </a:ext>
            </a:extLst>
          </p:cNvPr>
          <p:cNvSpPr txBox="1">
            <a:spLocks noChangeArrowheads="1"/>
          </p:cNvSpPr>
          <p:nvPr/>
        </p:nvSpPr>
        <p:spPr bwMode="auto">
          <a:xfrm>
            <a:off x="6492875" y="2501900"/>
            <a:ext cx="2589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1800">
                <a:latin typeface="Arial" panose="020B0604020202020204" pitchFamily="34" charset="0"/>
                <a:cs typeface="Arial" panose="020B0604020202020204" pitchFamily="34" charset="0"/>
              </a:rPr>
              <a:t>C</a:t>
            </a:r>
            <a:r>
              <a:rPr lang="en-VN" altLang="en-VN" sz="1800">
                <a:latin typeface="Arial" panose="020B0604020202020204" pitchFamily="34" charset="0"/>
                <a:cs typeface="Arial" panose="020B0604020202020204" pitchFamily="34" charset="0"/>
              </a:rPr>
              <a:t>ột 1 chung chung, cột 3 cụ thể, chi tiết hơn</a:t>
            </a:r>
            <a:endParaRPr lang="en-VN" altLang="en-VN" sz="1800"/>
          </a:p>
        </p:txBody>
      </p:sp>
      <p:sp>
        <p:nvSpPr>
          <p:cNvPr id="12" name="TextBox 11">
            <a:extLst>
              <a:ext uri="{FF2B5EF4-FFF2-40B4-BE49-F238E27FC236}">
                <a16:creationId xmlns:a16="http://schemas.microsoft.com/office/drawing/2014/main" id="{CE73318D-469C-1C49-86D9-A52CA4759B1B}"/>
              </a:ext>
            </a:extLst>
          </p:cNvPr>
          <p:cNvSpPr txBox="1">
            <a:spLocks noChangeArrowheads="1"/>
          </p:cNvSpPr>
          <p:nvPr/>
        </p:nvSpPr>
        <p:spPr bwMode="auto">
          <a:xfrm>
            <a:off x="1513681" y="3435348"/>
            <a:ext cx="751760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VN" altLang="en-VN" sz="1800" dirty="0">
                <a:latin typeface="Arial" panose="020B0604020202020204" pitchFamily="34" charset="0"/>
                <a:cs typeface="Arial" panose="020B0604020202020204" pitchFamily="34" charset="0"/>
              </a:rPr>
              <a:t>- Có thể mở rộng thành phần câu bằng cách biến CN hoặc VN của câu từ 1 từ thành 1 cụm từ, có thể là CDT, CĐ hoặc CTT.</a:t>
            </a:r>
          </a:p>
          <a:p>
            <a:pPr algn="just"/>
            <a:r>
              <a:rPr lang="en-VN" altLang="en-VN" sz="1800" dirty="0">
                <a:latin typeface="Arial" panose="020B0604020202020204" pitchFamily="34" charset="0"/>
                <a:cs typeface="Arial" panose="020B0604020202020204" pitchFamily="34" charset="0"/>
              </a:rPr>
              <a:t>- Hoặc biến chủ ngữ, vị ngữ của câu từ cụm từ có thông tin đơn giản thành cụm từ có thông tin cụ thể, chi tiết hơn</a:t>
            </a:r>
          </a:p>
          <a:p>
            <a:r>
              <a:rPr lang="en-US" altLang="en-VN" sz="1800" dirty="0">
                <a:solidFill>
                  <a:srgbClr val="000000"/>
                </a:solidFill>
              </a:rPr>
              <a:t>- </a:t>
            </a:r>
            <a:r>
              <a:rPr lang="en-US" altLang="en-VN" sz="1800" dirty="0" err="1">
                <a:solidFill>
                  <a:srgbClr val="000000"/>
                </a:solidFill>
              </a:rPr>
              <a:t>Có</a:t>
            </a:r>
            <a:r>
              <a:rPr lang="en-US" altLang="en-VN" sz="1800" dirty="0">
                <a:solidFill>
                  <a:srgbClr val="000000"/>
                </a:solidFill>
              </a:rPr>
              <a:t> </a:t>
            </a:r>
            <a:r>
              <a:rPr lang="en-US" altLang="en-VN" sz="1800" dirty="0" err="1">
                <a:solidFill>
                  <a:srgbClr val="000000"/>
                </a:solidFill>
              </a:rPr>
              <a:t>thể</a:t>
            </a:r>
            <a:r>
              <a:rPr lang="en-US" altLang="en-VN" sz="1800" dirty="0">
                <a:solidFill>
                  <a:srgbClr val="000000"/>
                </a:solidFill>
              </a:rPr>
              <a:t> </a:t>
            </a:r>
            <a:r>
              <a:rPr lang="en-US" altLang="en-VN" sz="1800" dirty="0" err="1">
                <a:solidFill>
                  <a:srgbClr val="000000"/>
                </a:solidFill>
              </a:rPr>
              <a:t>mở</a:t>
            </a:r>
            <a:r>
              <a:rPr lang="en-US" altLang="en-VN" sz="1800" dirty="0">
                <a:solidFill>
                  <a:srgbClr val="000000"/>
                </a:solidFill>
              </a:rPr>
              <a:t> </a:t>
            </a:r>
            <a:r>
              <a:rPr lang="en-US" altLang="en-VN" sz="1800" dirty="0" err="1">
                <a:solidFill>
                  <a:srgbClr val="000000"/>
                </a:solidFill>
              </a:rPr>
              <a:t>rộng</a:t>
            </a:r>
            <a:r>
              <a:rPr lang="en-US" altLang="en-VN" sz="1800" dirty="0">
                <a:solidFill>
                  <a:srgbClr val="000000"/>
                </a:solidFill>
              </a:rPr>
              <a:t> </a:t>
            </a:r>
            <a:r>
              <a:rPr lang="en-US" altLang="en-VN" sz="1800" dirty="0" err="1">
                <a:solidFill>
                  <a:srgbClr val="000000"/>
                </a:solidFill>
              </a:rPr>
              <a:t>cả</a:t>
            </a:r>
            <a:r>
              <a:rPr lang="en-US" altLang="en-VN" sz="1800" dirty="0">
                <a:solidFill>
                  <a:srgbClr val="000000"/>
                </a:solidFill>
              </a:rPr>
              <a:t> CN </a:t>
            </a:r>
            <a:r>
              <a:rPr lang="en-US" altLang="en-VN" sz="1800" dirty="0" err="1">
                <a:solidFill>
                  <a:srgbClr val="000000"/>
                </a:solidFill>
              </a:rPr>
              <a:t>hoặc</a:t>
            </a:r>
            <a:r>
              <a:rPr lang="en-US" altLang="en-VN" sz="1800" dirty="0">
                <a:solidFill>
                  <a:srgbClr val="000000"/>
                </a:solidFill>
              </a:rPr>
              <a:t> VN, </a:t>
            </a:r>
            <a:r>
              <a:rPr lang="en-US" altLang="en-VN" sz="1800" dirty="0" err="1">
                <a:solidFill>
                  <a:srgbClr val="000000"/>
                </a:solidFill>
              </a:rPr>
              <a:t>hoặc</a:t>
            </a:r>
            <a:r>
              <a:rPr lang="en-US" altLang="en-VN" sz="1800" dirty="0">
                <a:solidFill>
                  <a:srgbClr val="000000"/>
                </a:solidFill>
              </a:rPr>
              <a:t> </a:t>
            </a:r>
            <a:r>
              <a:rPr lang="en-US" altLang="en-VN" sz="1800" dirty="0" err="1">
                <a:solidFill>
                  <a:srgbClr val="000000"/>
                </a:solidFill>
              </a:rPr>
              <a:t>mở</a:t>
            </a:r>
            <a:r>
              <a:rPr lang="en-US" altLang="en-VN" sz="1800" dirty="0">
                <a:solidFill>
                  <a:srgbClr val="000000"/>
                </a:solidFill>
              </a:rPr>
              <a:t> </a:t>
            </a:r>
            <a:r>
              <a:rPr lang="en-US" altLang="en-VN" sz="1800" dirty="0" err="1">
                <a:solidFill>
                  <a:srgbClr val="000000"/>
                </a:solidFill>
              </a:rPr>
              <a:t>rộng</a:t>
            </a:r>
            <a:r>
              <a:rPr lang="en-US" altLang="en-VN" sz="1800" dirty="0">
                <a:solidFill>
                  <a:srgbClr val="000000"/>
                </a:solidFill>
              </a:rPr>
              <a:t> </a:t>
            </a:r>
            <a:r>
              <a:rPr lang="en-US" altLang="en-VN" sz="1800" dirty="0" err="1">
                <a:solidFill>
                  <a:srgbClr val="000000"/>
                </a:solidFill>
              </a:rPr>
              <a:t>cả</a:t>
            </a:r>
            <a:r>
              <a:rPr lang="en-US" altLang="en-VN" sz="1800" dirty="0">
                <a:solidFill>
                  <a:srgbClr val="000000"/>
                </a:solidFill>
              </a:rPr>
              <a:t> CN </a:t>
            </a:r>
            <a:r>
              <a:rPr lang="en-US" altLang="en-VN" sz="1800" dirty="0" err="1">
                <a:solidFill>
                  <a:srgbClr val="000000"/>
                </a:solidFill>
              </a:rPr>
              <a:t>lẫn</a:t>
            </a:r>
            <a:r>
              <a:rPr lang="en-US" altLang="en-VN" sz="1800" dirty="0">
                <a:solidFill>
                  <a:srgbClr val="000000"/>
                </a:solidFill>
              </a:rPr>
              <a:t> VN </a:t>
            </a:r>
            <a:r>
              <a:rPr lang="en-US" altLang="en-VN" sz="1800" dirty="0" err="1">
                <a:solidFill>
                  <a:srgbClr val="000000"/>
                </a:solidFill>
              </a:rPr>
              <a:t>của</a:t>
            </a:r>
            <a:r>
              <a:rPr lang="en-US" altLang="en-VN" sz="1800" dirty="0">
                <a:solidFill>
                  <a:srgbClr val="000000"/>
                </a:solidFill>
              </a:rPr>
              <a:t> </a:t>
            </a:r>
            <a:r>
              <a:rPr lang="en-US" altLang="en-VN" sz="1800" dirty="0" err="1">
                <a:solidFill>
                  <a:srgbClr val="000000"/>
                </a:solidFill>
              </a:rPr>
              <a:t>câu</a:t>
            </a:r>
            <a:r>
              <a:rPr lang="en-US" altLang="en-VN" sz="1800" dirty="0">
                <a:solidFill>
                  <a:srgbClr val="000000"/>
                </a:solidFill>
              </a:rPr>
              <a:t>. </a:t>
            </a:r>
            <a:endParaRPr lang="en-VN" altLang="en-VN" sz="1800" dirty="0">
              <a:solidFill>
                <a:srgbClr val="000000"/>
              </a:solidFill>
            </a:endParaRPr>
          </a:p>
          <a:p>
            <a:r>
              <a:rPr lang="en-US" altLang="en-VN" sz="1800" dirty="0">
                <a:solidFill>
                  <a:srgbClr val="000000"/>
                </a:solidFill>
              </a:rPr>
              <a:t>- </a:t>
            </a:r>
            <a:r>
              <a:rPr lang="en-US" altLang="en-VN" sz="1800" dirty="0" err="1">
                <a:solidFill>
                  <a:srgbClr val="000000"/>
                </a:solidFill>
              </a:rPr>
              <a:t>Tác</a:t>
            </a:r>
            <a:r>
              <a:rPr lang="en-US" altLang="en-VN" sz="1800" dirty="0">
                <a:solidFill>
                  <a:srgbClr val="000000"/>
                </a:solidFill>
              </a:rPr>
              <a:t> </a:t>
            </a:r>
            <a:r>
              <a:rPr lang="en-US" altLang="en-VN" sz="1800" dirty="0" err="1">
                <a:solidFill>
                  <a:srgbClr val="000000"/>
                </a:solidFill>
              </a:rPr>
              <a:t>dụng</a:t>
            </a:r>
            <a:r>
              <a:rPr lang="en-US" altLang="en-VN" sz="1800" dirty="0">
                <a:solidFill>
                  <a:srgbClr val="000000"/>
                </a:solidFill>
              </a:rPr>
              <a:t>: </a:t>
            </a:r>
            <a:r>
              <a:rPr lang="en-US" altLang="en-VN" sz="1800" dirty="0" err="1">
                <a:solidFill>
                  <a:srgbClr val="000000"/>
                </a:solidFill>
              </a:rPr>
              <a:t>Làm</a:t>
            </a:r>
            <a:r>
              <a:rPr lang="en-US" altLang="en-VN" sz="1800" dirty="0">
                <a:solidFill>
                  <a:srgbClr val="000000"/>
                </a:solidFill>
              </a:rPr>
              <a:t> </a:t>
            </a:r>
            <a:r>
              <a:rPr lang="en-US" altLang="en-VN" sz="1800" dirty="0" err="1">
                <a:solidFill>
                  <a:srgbClr val="000000"/>
                </a:solidFill>
              </a:rPr>
              <a:t>câu</a:t>
            </a:r>
            <a:r>
              <a:rPr lang="en-US" altLang="en-VN" sz="1800" dirty="0">
                <a:solidFill>
                  <a:srgbClr val="000000"/>
                </a:solidFill>
              </a:rPr>
              <a:t> </a:t>
            </a:r>
            <a:r>
              <a:rPr lang="en-US" altLang="en-VN" sz="1800" dirty="0" err="1">
                <a:solidFill>
                  <a:srgbClr val="000000"/>
                </a:solidFill>
              </a:rPr>
              <a:t>văn</a:t>
            </a:r>
            <a:r>
              <a:rPr lang="en-US" altLang="en-VN" sz="1800" dirty="0">
                <a:solidFill>
                  <a:srgbClr val="000000"/>
                </a:solidFill>
              </a:rPr>
              <a:t> </a:t>
            </a:r>
            <a:r>
              <a:rPr lang="en-US" altLang="en-VN" sz="1800" dirty="0" err="1">
                <a:solidFill>
                  <a:srgbClr val="000000"/>
                </a:solidFill>
              </a:rPr>
              <a:t>trở</a:t>
            </a:r>
            <a:r>
              <a:rPr lang="en-US" altLang="en-VN" sz="1800" dirty="0">
                <a:solidFill>
                  <a:srgbClr val="000000"/>
                </a:solidFill>
              </a:rPr>
              <a:t> </a:t>
            </a:r>
            <a:r>
              <a:rPr lang="en-US" altLang="en-VN" sz="1800" dirty="0" err="1">
                <a:solidFill>
                  <a:srgbClr val="000000"/>
                </a:solidFill>
              </a:rPr>
              <a:t>nên</a:t>
            </a:r>
            <a:r>
              <a:rPr lang="en-US" altLang="en-VN" sz="1800" dirty="0">
                <a:solidFill>
                  <a:srgbClr val="000000"/>
                </a:solidFill>
              </a:rPr>
              <a:t> chi </a:t>
            </a:r>
            <a:r>
              <a:rPr lang="en-US" altLang="en-VN" sz="1800" dirty="0" err="1">
                <a:solidFill>
                  <a:srgbClr val="000000"/>
                </a:solidFill>
              </a:rPr>
              <a:t>tiết</a:t>
            </a:r>
            <a:r>
              <a:rPr lang="en-US" altLang="en-VN" sz="1800" dirty="0">
                <a:solidFill>
                  <a:srgbClr val="000000"/>
                </a:solidFill>
              </a:rPr>
              <a:t>, </a:t>
            </a:r>
            <a:r>
              <a:rPr lang="en-US" altLang="en-VN" sz="1800" dirty="0" err="1">
                <a:solidFill>
                  <a:srgbClr val="000000"/>
                </a:solidFill>
              </a:rPr>
              <a:t>rõ</a:t>
            </a:r>
            <a:r>
              <a:rPr lang="en-US" altLang="en-VN" sz="1800" dirty="0">
                <a:solidFill>
                  <a:srgbClr val="000000"/>
                </a:solidFill>
              </a:rPr>
              <a:t> </a:t>
            </a:r>
            <a:r>
              <a:rPr lang="en-US" altLang="en-VN" sz="1800" dirty="0" err="1">
                <a:solidFill>
                  <a:srgbClr val="000000"/>
                </a:solidFill>
              </a:rPr>
              <a:t>ràng</a:t>
            </a:r>
            <a:r>
              <a:rPr lang="en-US" altLang="en-VN" sz="1800" dirty="0">
                <a:solidFill>
                  <a:srgbClr val="000000"/>
                </a:solidFill>
              </a:rPr>
              <a:t> </a:t>
            </a:r>
            <a:r>
              <a:rPr lang="en-US" altLang="en-VN" sz="1800" dirty="0" err="1">
                <a:solidFill>
                  <a:srgbClr val="000000"/>
                </a:solidFill>
              </a:rPr>
              <a:t>hơn</a:t>
            </a:r>
            <a:r>
              <a:rPr lang="en-VN" altLang="en-VN" sz="1800" dirty="0"/>
              <a:t> </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5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37" dur="500"/>
                                        <p:tgtEl>
                                          <p:spTgt spid="1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42" dur="500"/>
                                        <p:tgtEl>
                                          <p:spTgt spid="12">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47" dur="500"/>
                                        <p:tgtEl>
                                          <p:spTgt spid="12">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checkerboard(across)">
                                      <p:cBhvr>
                                        <p:cTn id="5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C391159A-95C8-CD4B-9744-833C0BA5EEE7}"/>
              </a:ext>
            </a:extLst>
          </p:cNvPr>
          <p:cNvSpPr/>
          <p:nvPr/>
        </p:nvSpPr>
        <p:spPr>
          <a:xfrm>
            <a:off x="3336925" y="1044575"/>
            <a:ext cx="1263650" cy="1171575"/>
          </a:xfrm>
          <a:prstGeom prst="rect">
            <a:avLst/>
          </a:prstGeom>
          <a:solidFill>
            <a:srgbClr val="5AA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a:defRPr/>
            </a:pPr>
            <a:endParaRPr lang="zh-CN" altLang="en-US" sz="1699">
              <a:solidFill>
                <a:schemeClr val="bg1"/>
              </a:solidFill>
            </a:endParaRPr>
          </a:p>
        </p:txBody>
      </p:sp>
      <p:sp>
        <p:nvSpPr>
          <p:cNvPr id="4" name="TextBox 3">
            <a:extLst>
              <a:ext uri="{FF2B5EF4-FFF2-40B4-BE49-F238E27FC236}">
                <a16:creationId xmlns:a16="http://schemas.microsoft.com/office/drawing/2014/main" id="{76B50843-D512-2D4C-AADC-E16EE0C75E7E}"/>
              </a:ext>
            </a:extLst>
          </p:cNvPr>
          <p:cNvSpPr txBox="1">
            <a:spLocks noChangeArrowheads="1"/>
          </p:cNvSpPr>
          <p:nvPr/>
        </p:nvSpPr>
        <p:spPr bwMode="auto">
          <a:xfrm>
            <a:off x="3387725" y="904875"/>
            <a:ext cx="12128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1300">
                <a:solidFill>
                  <a:schemeClr val="tx1"/>
                </a:solidFill>
                <a:latin typeface="Nexa Light" pitchFamily="50" charset="0"/>
                <a:ea typeface="华康少女文字W5(P)" pitchFamily="82" charset="-122"/>
              </a:defRPr>
            </a:lvl1pPr>
            <a:lvl2pPr defTabSz="912813">
              <a:defRPr sz="1300">
                <a:solidFill>
                  <a:schemeClr val="tx1"/>
                </a:solidFill>
                <a:latin typeface="Nexa Light" pitchFamily="50" charset="0"/>
                <a:ea typeface="华康少女文字W5(P)" pitchFamily="82" charset="-122"/>
              </a:defRPr>
            </a:lvl2pPr>
            <a:lvl3pPr defTabSz="912813">
              <a:defRPr sz="1300">
                <a:solidFill>
                  <a:schemeClr val="tx1"/>
                </a:solidFill>
                <a:latin typeface="Nexa Light" pitchFamily="50" charset="0"/>
                <a:ea typeface="华康少女文字W5(P)" pitchFamily="82" charset="-122"/>
              </a:defRPr>
            </a:lvl3pPr>
            <a:lvl4pPr defTabSz="912813">
              <a:defRPr sz="1300">
                <a:solidFill>
                  <a:schemeClr val="tx1"/>
                </a:solidFill>
                <a:latin typeface="Nexa Light" pitchFamily="50" charset="0"/>
                <a:ea typeface="华康少女文字W5(P)" pitchFamily="82" charset="-122"/>
              </a:defRPr>
            </a:lvl4pPr>
            <a:lvl5pPr defTabSz="912813">
              <a:defRPr sz="1300">
                <a:solidFill>
                  <a:schemeClr val="tx1"/>
                </a:solidFill>
                <a:latin typeface="Nexa Light" pitchFamily="50" charset="0"/>
                <a:ea typeface="华康少女文字W5(P)" pitchFamily="82" charset="-122"/>
              </a:defRPr>
            </a:lvl5pPr>
            <a:lvl6pPr marL="1828800" indent="457200" defTabSz="912813"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286000" indent="457200" defTabSz="912813"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2743200" indent="457200" defTabSz="912813"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200400" indent="457200" defTabSz="912813"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pPr algn="r"/>
            <a:r>
              <a:rPr lang="en-US" altLang="zh-CN" sz="8000" b="1">
                <a:solidFill>
                  <a:schemeClr val="bg1"/>
                </a:solidFill>
                <a:latin typeface="DotumChe" panose="020B0609000101010101" pitchFamily="49" charset="-127"/>
                <a:ea typeface="DotumChe" panose="020B0609000101010101" pitchFamily="49" charset="-127"/>
              </a:rPr>
              <a:t>II</a:t>
            </a:r>
            <a:endParaRPr lang="zh-CN" altLang="en-US" sz="8000" b="1">
              <a:solidFill>
                <a:schemeClr val="bg1"/>
              </a:solidFill>
              <a:latin typeface="DotumChe" panose="020B0609000101010101" pitchFamily="49" charset="-127"/>
              <a:ea typeface="DotumChe" panose="020B0609000101010101" pitchFamily="49" charset="-127"/>
            </a:endParaRPr>
          </a:p>
        </p:txBody>
      </p:sp>
      <p:pic>
        <p:nvPicPr>
          <p:cNvPr id="9" name="图片 13">
            <a:extLst>
              <a:ext uri="{FF2B5EF4-FFF2-40B4-BE49-F238E27FC236}">
                <a16:creationId xmlns:a16="http://schemas.microsoft.com/office/drawing/2014/main" id="{2D3A5AB8-2144-A349-B62C-D796F7B61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669" r="77826" b="30232"/>
          <a:stretch>
            <a:fillRect/>
          </a:stretch>
        </p:blipFill>
        <p:spPr bwMode="auto">
          <a:xfrm flipH="1">
            <a:off x="7200900" y="1492250"/>
            <a:ext cx="17272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1">
            <a:extLst>
              <a:ext uri="{FF2B5EF4-FFF2-40B4-BE49-F238E27FC236}">
                <a16:creationId xmlns:a16="http://schemas.microsoft.com/office/drawing/2014/main" id="{D2307B6C-7585-424D-AE8B-16B9C79DCCF6}"/>
              </a:ext>
            </a:extLst>
          </p:cNvPr>
          <p:cNvSpPr txBox="1">
            <a:spLocks noChangeArrowheads="1"/>
          </p:cNvSpPr>
          <p:nvPr/>
        </p:nvSpPr>
        <p:spPr bwMode="auto">
          <a:xfrm>
            <a:off x="736600" y="2571750"/>
            <a:ext cx="6464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4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LUYỆN TẬP</a:t>
            </a:r>
            <a:endParaRPr lang="zh-CN" altLang="en-US" sz="4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400"/>
                                        <p:tgtEl>
                                          <p:spTgt spid="2"/>
                                        </p:tgtEl>
                                      </p:cBhvr>
                                    </p:animEffect>
                                  </p:childTnLst>
                                </p:cTn>
                              </p:par>
                            </p:childTnLst>
                          </p:cTn>
                        </p:par>
                        <p:par>
                          <p:cTn id="12" fill="hold" nodeType="afterGroup">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34">
            <a:extLst>
              <a:ext uri="{FF2B5EF4-FFF2-40B4-BE49-F238E27FC236}">
                <a16:creationId xmlns:a16="http://schemas.microsoft.com/office/drawing/2014/main" id="{5CEC221C-FB52-C54C-9E7B-6EADE89361DA}"/>
              </a:ext>
            </a:extLst>
          </p:cNvPr>
          <p:cNvSpPr/>
          <p:nvPr/>
        </p:nvSpPr>
        <p:spPr>
          <a:xfrm rot="5400000">
            <a:off x="2632075" y="527050"/>
            <a:ext cx="925513" cy="2227263"/>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solidFill>
                <a:schemeClr val="bg1"/>
              </a:solidFill>
              <a:latin typeface="微软雅黑" pitchFamily="34" charset="-122"/>
              <a:ea typeface="微软雅黑" pitchFamily="34" charset="-122"/>
            </a:endParaRPr>
          </a:p>
        </p:txBody>
      </p:sp>
      <p:sp>
        <p:nvSpPr>
          <p:cNvPr id="5" name="文本框 31">
            <a:extLst>
              <a:ext uri="{FF2B5EF4-FFF2-40B4-BE49-F238E27FC236}">
                <a16:creationId xmlns:a16="http://schemas.microsoft.com/office/drawing/2014/main" id="{A94A2B30-B92B-6F45-BECE-5BD5AD5DBB84}"/>
              </a:ext>
            </a:extLst>
          </p:cNvPr>
          <p:cNvSpPr txBox="1">
            <a:spLocks noChangeArrowheads="1"/>
          </p:cNvSpPr>
          <p:nvPr/>
        </p:nvSpPr>
        <p:spPr bwMode="auto">
          <a:xfrm>
            <a:off x="2514600" y="3429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HOẠT ĐỘNG NHÓM</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任意多边形 34">
            <a:extLst>
              <a:ext uri="{FF2B5EF4-FFF2-40B4-BE49-F238E27FC236}">
                <a16:creationId xmlns:a16="http://schemas.microsoft.com/office/drawing/2014/main" id="{213A19E3-650D-3B44-AAAF-9DA67FA9321F}"/>
              </a:ext>
            </a:extLst>
          </p:cNvPr>
          <p:cNvSpPr/>
          <p:nvPr/>
        </p:nvSpPr>
        <p:spPr>
          <a:xfrm rot="5400000">
            <a:off x="2632076" y="1674812"/>
            <a:ext cx="925512" cy="2227263"/>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solidFill>
                <a:schemeClr val="bg1"/>
              </a:solidFill>
              <a:latin typeface="微软雅黑" pitchFamily="34" charset="-122"/>
              <a:ea typeface="微软雅黑" pitchFamily="34" charset="-122"/>
            </a:endParaRPr>
          </a:p>
        </p:txBody>
      </p:sp>
      <p:sp>
        <p:nvSpPr>
          <p:cNvPr id="7" name="任意多边形 34">
            <a:extLst>
              <a:ext uri="{FF2B5EF4-FFF2-40B4-BE49-F238E27FC236}">
                <a16:creationId xmlns:a16="http://schemas.microsoft.com/office/drawing/2014/main" id="{DFC4350E-CE7C-454B-9814-69CE7587EF03}"/>
              </a:ext>
            </a:extLst>
          </p:cNvPr>
          <p:cNvSpPr/>
          <p:nvPr/>
        </p:nvSpPr>
        <p:spPr>
          <a:xfrm rot="5400000">
            <a:off x="2632076" y="2820987"/>
            <a:ext cx="925512" cy="2227263"/>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solidFill>
                <a:schemeClr val="bg1"/>
              </a:solidFill>
              <a:latin typeface="微软雅黑" pitchFamily="34" charset="-122"/>
              <a:ea typeface="微软雅黑" pitchFamily="34" charset="-122"/>
            </a:endParaRPr>
          </a:p>
        </p:txBody>
      </p:sp>
      <p:sp>
        <p:nvSpPr>
          <p:cNvPr id="8" name="文本框 31">
            <a:extLst>
              <a:ext uri="{FF2B5EF4-FFF2-40B4-BE49-F238E27FC236}">
                <a16:creationId xmlns:a16="http://schemas.microsoft.com/office/drawing/2014/main" id="{E5658E49-4C92-D64B-BAC7-0BFC18A38B08}"/>
              </a:ext>
            </a:extLst>
          </p:cNvPr>
          <p:cNvSpPr txBox="1">
            <a:spLocks noChangeArrowheads="1"/>
          </p:cNvSpPr>
          <p:nvPr/>
        </p:nvSpPr>
        <p:spPr bwMode="auto">
          <a:xfrm>
            <a:off x="1981200" y="1379538"/>
            <a:ext cx="199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latin typeface="Arial Unicode MS" panose="020B0604020202020204" pitchFamily="34" charset="-128"/>
                <a:ea typeface="Arial Unicode MS" panose="020B0604020202020204" pitchFamily="34" charset="-128"/>
                <a:cs typeface="Arial Unicode MS" panose="020B0604020202020204" pitchFamily="34" charset="-128"/>
              </a:rPr>
              <a:t>Nhóm 1+2</a:t>
            </a:r>
            <a:endParaRPr lang="zh-CN" altLang="en-US" sz="28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文本框 31">
            <a:extLst>
              <a:ext uri="{FF2B5EF4-FFF2-40B4-BE49-F238E27FC236}">
                <a16:creationId xmlns:a16="http://schemas.microsoft.com/office/drawing/2014/main" id="{53C406C5-7F11-2241-A59C-44B46BC547AE}"/>
              </a:ext>
            </a:extLst>
          </p:cNvPr>
          <p:cNvSpPr txBox="1">
            <a:spLocks noChangeArrowheads="1"/>
          </p:cNvSpPr>
          <p:nvPr/>
        </p:nvSpPr>
        <p:spPr bwMode="auto">
          <a:xfrm>
            <a:off x="1981200" y="2509838"/>
            <a:ext cx="1990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latin typeface="Arial Unicode MS" panose="020B0604020202020204" pitchFamily="34" charset="-128"/>
                <a:ea typeface="Arial Unicode MS" panose="020B0604020202020204" pitchFamily="34" charset="-128"/>
                <a:cs typeface="Arial Unicode MS" panose="020B0604020202020204" pitchFamily="34" charset="-128"/>
              </a:rPr>
              <a:t>Nhóm 3+4</a:t>
            </a:r>
            <a:endParaRPr lang="zh-CN" altLang="en-US" sz="28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文本框 31">
            <a:extLst>
              <a:ext uri="{FF2B5EF4-FFF2-40B4-BE49-F238E27FC236}">
                <a16:creationId xmlns:a16="http://schemas.microsoft.com/office/drawing/2014/main" id="{3DC9A8FC-EF81-5D48-82D3-A590F7E23ECC}"/>
              </a:ext>
            </a:extLst>
          </p:cNvPr>
          <p:cNvSpPr txBox="1">
            <a:spLocks noChangeArrowheads="1"/>
          </p:cNvSpPr>
          <p:nvPr/>
        </p:nvSpPr>
        <p:spPr bwMode="auto">
          <a:xfrm>
            <a:off x="1981200" y="3638550"/>
            <a:ext cx="199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latin typeface="Arial Unicode MS" panose="020B0604020202020204" pitchFamily="34" charset="-128"/>
                <a:ea typeface="Arial Unicode MS" panose="020B0604020202020204" pitchFamily="34" charset="-128"/>
                <a:cs typeface="Arial Unicode MS" panose="020B0604020202020204" pitchFamily="34" charset="-128"/>
              </a:rPr>
              <a:t>Nhóm 5+6</a:t>
            </a:r>
            <a:endParaRPr lang="zh-CN" altLang="en-US" sz="28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C3AB36F2-028E-D747-9335-1E60B7FE7F53}"/>
              </a:ext>
            </a:extLst>
          </p:cNvPr>
          <p:cNvSpPr txBox="1">
            <a:spLocks noChangeArrowheads="1"/>
          </p:cNvSpPr>
          <p:nvPr/>
        </p:nvSpPr>
        <p:spPr bwMode="auto">
          <a:xfrm>
            <a:off x="4368800" y="1379538"/>
            <a:ext cx="294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Làm bài tập 1</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文本框 31">
            <a:extLst>
              <a:ext uri="{FF2B5EF4-FFF2-40B4-BE49-F238E27FC236}">
                <a16:creationId xmlns:a16="http://schemas.microsoft.com/office/drawing/2014/main" id="{D0A62FD4-EB27-5648-8488-D90775B5C7A4}"/>
              </a:ext>
            </a:extLst>
          </p:cNvPr>
          <p:cNvSpPr txBox="1">
            <a:spLocks noChangeArrowheads="1"/>
          </p:cNvSpPr>
          <p:nvPr/>
        </p:nvSpPr>
        <p:spPr bwMode="auto">
          <a:xfrm>
            <a:off x="4368800" y="2525713"/>
            <a:ext cx="294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Làm bài tập 2a</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文本框 31">
            <a:extLst>
              <a:ext uri="{FF2B5EF4-FFF2-40B4-BE49-F238E27FC236}">
                <a16:creationId xmlns:a16="http://schemas.microsoft.com/office/drawing/2014/main" id="{22464B6A-82C1-EA4B-9D05-7E2789808277}"/>
              </a:ext>
            </a:extLst>
          </p:cNvPr>
          <p:cNvSpPr txBox="1">
            <a:spLocks noChangeArrowheads="1"/>
          </p:cNvSpPr>
          <p:nvPr/>
        </p:nvSpPr>
        <p:spPr bwMode="auto">
          <a:xfrm>
            <a:off x="4368800" y="3673475"/>
            <a:ext cx="2946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Làm bài tập 2b</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31">
            <a:extLst>
              <a:ext uri="{FF2B5EF4-FFF2-40B4-BE49-F238E27FC236}">
                <a16:creationId xmlns:a16="http://schemas.microsoft.com/office/drawing/2014/main" id="{4C63E9C6-1DBB-4044-8099-CEA84CACFB03}"/>
              </a:ext>
            </a:extLst>
          </p:cNvPr>
          <p:cNvSpPr txBox="1">
            <a:spLocks noChangeArrowheads="1"/>
          </p:cNvSpPr>
          <p:nvPr/>
        </p:nvSpPr>
        <p:spPr bwMode="auto">
          <a:xfrm>
            <a:off x="2514600" y="3429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1</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48359755-7B19-274B-BBC9-F2CD80403ACF}"/>
              </a:ext>
            </a:extLst>
          </p:cNvPr>
          <p:cNvSpPr txBox="1">
            <a:spLocks noChangeArrowheads="1"/>
          </p:cNvSpPr>
          <p:nvPr/>
        </p:nvSpPr>
        <p:spPr bwMode="auto">
          <a:xfrm>
            <a:off x="485775" y="976313"/>
            <a:ext cx="84328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300">
                <a:solidFill>
                  <a:schemeClr val="tx1"/>
                </a:solidFill>
                <a:latin typeface="Nexa Light" pitchFamily="50" charset="0"/>
                <a:ea typeface="华康少女文字W5(P)" pitchFamily="82" charset="-122"/>
              </a:defRPr>
            </a:lvl1pPr>
            <a:lvl2pPr>
              <a:defRPr sz="1300">
                <a:solidFill>
                  <a:schemeClr val="tx1"/>
                </a:solidFill>
                <a:latin typeface="Nexa Light" pitchFamily="50" charset="0"/>
                <a:ea typeface="华康少女文字W5(P)" pitchFamily="82" charset="-122"/>
              </a:defRPr>
            </a:lvl2pPr>
            <a:lvl3pPr>
              <a:defRPr sz="1300">
                <a:solidFill>
                  <a:schemeClr val="tx1"/>
                </a:solidFill>
                <a:latin typeface="Nexa Light" pitchFamily="50" charset="0"/>
                <a:ea typeface="华康少女文字W5(P)" pitchFamily="82" charset="-122"/>
              </a:defRPr>
            </a:lvl3pPr>
            <a:lvl4pPr>
              <a:defRPr sz="1300">
                <a:solidFill>
                  <a:schemeClr val="tx1"/>
                </a:solidFill>
                <a:latin typeface="Nexa Light" pitchFamily="50" charset="0"/>
                <a:ea typeface="华康少女文字W5(P)" pitchFamily="82" charset="-122"/>
              </a:defRPr>
            </a:lvl4pPr>
            <a:lvl5pPr>
              <a:defRPr sz="1300">
                <a:solidFill>
                  <a:schemeClr val="tx1"/>
                </a:solidFill>
                <a:latin typeface="Nexa Light" pitchFamily="50" charset="0"/>
                <a:ea typeface="华康少女文字W5(P)" pitchFamily="82" charset="-122"/>
              </a:defRPr>
            </a:lvl5pPr>
            <a:lvl6pPr marL="1828800" indent="4572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286000" indent="4572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2743200" indent="4572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200400" indent="4572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pPr>
              <a:buFont typeface="Wingdings" pitchFamily="2" charset="2"/>
              <a:buChar char="v"/>
            </a:pPr>
            <a:r>
              <a:rPr lang="en-US" altLang="en-VN" sz="2800">
                <a:solidFill>
                  <a:schemeClr val="bg1"/>
                </a:solidFill>
                <a:latin typeface="Arial" panose="020B0604020202020204" pitchFamily="34" charset="0"/>
                <a:cs typeface="Arial" panose="020B0604020202020204" pitchFamily="34" charset="0"/>
              </a:rPr>
              <a:t>Câu a chủ ngữ là “Vuốt” không thể hiện rõ được ở vị trí nào mà chỉ nêu chung chung. </a:t>
            </a:r>
            <a:endParaRPr lang="en-VN" altLang="en-VN" sz="2800">
              <a:solidFill>
                <a:schemeClr val="bg1"/>
              </a:solidFill>
              <a:latin typeface="Arial" panose="020B0604020202020204" pitchFamily="34" charset="0"/>
              <a:cs typeface="Arial" panose="020B0604020202020204" pitchFamily="34" charset="0"/>
            </a:endParaRPr>
          </a:p>
          <a:p>
            <a:pPr>
              <a:buFont typeface="Wingdings" pitchFamily="2" charset="2"/>
              <a:buChar char="v"/>
            </a:pPr>
            <a:r>
              <a:rPr lang="en-US" altLang="en-VN" sz="2800">
                <a:solidFill>
                  <a:schemeClr val="bg1"/>
                </a:solidFill>
                <a:latin typeface="Arial" panose="020B0604020202020204" pitchFamily="34" charset="0"/>
                <a:cs typeface="Arial" panose="020B0604020202020204" pitchFamily="34" charset="0"/>
              </a:rPr>
              <a:t>Câu b “Những cái vuốt ở chân, ở kheo” cho ta thấy vị trí rõ ràng hơn.</a:t>
            </a:r>
            <a:endParaRPr lang="en-VN" altLang="en-VN" sz="2800">
              <a:solidFill>
                <a:schemeClr val="bg1"/>
              </a:solidFill>
              <a:latin typeface="Arial" panose="020B0604020202020204" pitchFamily="34" charset="0"/>
              <a:cs typeface="Arial" panose="020B0604020202020204" pitchFamily="34" charset="0"/>
            </a:endParaRPr>
          </a:p>
        </p:txBody>
      </p:sp>
      <p:sp>
        <p:nvSpPr>
          <p:cNvPr id="14" name="文本框 31">
            <a:extLst>
              <a:ext uri="{FF2B5EF4-FFF2-40B4-BE49-F238E27FC236}">
                <a16:creationId xmlns:a16="http://schemas.microsoft.com/office/drawing/2014/main" id="{924B7E03-3B17-1542-8CF6-AE6930636823}"/>
              </a:ext>
            </a:extLst>
          </p:cNvPr>
          <p:cNvSpPr txBox="1">
            <a:spLocks noChangeArrowheads="1"/>
          </p:cNvSpPr>
          <p:nvPr/>
        </p:nvSpPr>
        <p:spPr bwMode="auto">
          <a:xfrm>
            <a:off x="1985963" y="3294063"/>
            <a:ext cx="68437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VN" sz="2800">
                <a:solidFill>
                  <a:srgbClr val="FFFF00"/>
                </a:solidFill>
                <a:latin typeface="Arial" panose="020B0604020202020204" pitchFamily="34" charset="0"/>
                <a:cs typeface="Arial" panose="020B0604020202020204" pitchFamily="34" charset="0"/>
              </a:rPr>
              <a:t>Như vậy việc dùng cụm danh từ là chủ ngữ của câu giúp chúng ta nắm bắt được thông tin chi tiết, rõ ràng hơn.</a:t>
            </a:r>
            <a:endParaRPr lang="en-VN" altLang="en-VN" sz="2800" b="1">
              <a:solidFill>
                <a:srgbClr val="FFFF00"/>
              </a:solidFill>
              <a:latin typeface="Arial" panose="020B0604020202020204" pitchFamily="34" charset="0"/>
              <a:cs typeface="Arial" panose="020B0604020202020204" pitchFamily="34" charset="0"/>
            </a:endParaRPr>
          </a:p>
        </p:txBody>
      </p:sp>
      <p:sp>
        <p:nvSpPr>
          <p:cNvPr id="15" name="任意多边形 34">
            <a:extLst>
              <a:ext uri="{FF2B5EF4-FFF2-40B4-BE49-F238E27FC236}">
                <a16:creationId xmlns:a16="http://schemas.microsoft.com/office/drawing/2014/main" id="{EA86E8F8-799B-714D-BF8D-02D429DA0A5B}"/>
              </a:ext>
            </a:extLst>
          </p:cNvPr>
          <p:cNvSpPr/>
          <p:nvPr/>
        </p:nvSpPr>
        <p:spPr>
          <a:xfrm rot="5400000">
            <a:off x="1152526" y="3556000"/>
            <a:ext cx="463550" cy="860425"/>
          </a:xfrm>
          <a:custGeom>
            <a:avLst/>
            <a:gdLst>
              <a:gd name="connsiteX0" fmla="*/ 0 w 734906"/>
              <a:gd name="connsiteY0" fmla="*/ 853562 h 2427751"/>
              <a:gd name="connsiteX1" fmla="*/ 367453 w 734906"/>
              <a:gd name="connsiteY1" fmla="*/ 0 h 2427751"/>
              <a:gd name="connsiteX2" fmla="*/ 734906 w 734906"/>
              <a:gd name="connsiteY2" fmla="*/ 853562 h 2427751"/>
              <a:gd name="connsiteX3" fmla="*/ 625639 w 734906"/>
              <a:gd name="connsiteY3" fmla="*/ 853562 h 2427751"/>
              <a:gd name="connsiteX4" fmla="*/ 625639 w 734906"/>
              <a:gd name="connsiteY4" fmla="*/ 2427751 h 2427751"/>
              <a:gd name="connsiteX5" fmla="*/ 121639 w 734906"/>
              <a:gd name="connsiteY5" fmla="*/ 2427751 h 2427751"/>
              <a:gd name="connsiteX6" fmla="*/ 121639 w 734906"/>
              <a:gd name="connsiteY6" fmla="*/ 853562 h 242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06" h="2427751">
                <a:moveTo>
                  <a:pt x="0" y="853562"/>
                </a:moveTo>
                <a:lnTo>
                  <a:pt x="367453" y="0"/>
                </a:lnTo>
                <a:lnTo>
                  <a:pt x="734906" y="853562"/>
                </a:lnTo>
                <a:lnTo>
                  <a:pt x="625639" y="853562"/>
                </a:lnTo>
                <a:lnTo>
                  <a:pt x="625639" y="2427751"/>
                </a:lnTo>
                <a:lnTo>
                  <a:pt x="121639" y="2427751"/>
                </a:lnTo>
                <a:lnTo>
                  <a:pt x="121639" y="853562"/>
                </a:lnTo>
                <a:close/>
              </a:path>
            </a:pathLst>
          </a:cu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solidFill>
                <a:schemeClr val="bg1"/>
              </a:solidFill>
              <a:latin typeface="微软雅黑" pitchFamily="34" charset="-122"/>
              <a:ea typeface="微软雅黑"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5FDA4FE2-A2B7-A946-8C42-BB444DFF2D5B}"/>
              </a:ext>
            </a:extLst>
          </p:cNvPr>
          <p:cNvSpPr txBox="1">
            <a:spLocks noChangeArrowheads="1"/>
          </p:cNvSpPr>
          <p:nvPr/>
        </p:nvSpPr>
        <p:spPr bwMode="auto">
          <a:xfrm>
            <a:off x="2514600" y="3429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2</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39B52F5D-3ECA-CB49-AE8B-05C9A9A09DD4}"/>
              </a:ext>
            </a:extLst>
          </p:cNvPr>
          <p:cNvSpPr txBox="1">
            <a:spLocks noChangeArrowheads="1"/>
          </p:cNvSpPr>
          <p:nvPr/>
        </p:nvSpPr>
        <p:spPr bwMode="auto">
          <a:xfrm>
            <a:off x="485775" y="976313"/>
            <a:ext cx="8193088" cy="4535487"/>
          </a:xfrm>
          <a:prstGeom prst="rect">
            <a:avLst/>
          </a:prstGeom>
          <a:noFill/>
          <a:ln>
            <a:noFill/>
          </a:ln>
        </p:spPr>
        <p:txBody>
          <a:bodyPr>
            <a:spAutoFit/>
          </a:bodyPr>
          <a:lstStyle/>
          <a:p>
            <a:pPr marL="457200" indent="-457200">
              <a:lnSpc>
                <a:spcPct val="150000"/>
              </a:lnSpc>
              <a:buFont typeface="Wingdings" pitchFamily="2" charset="2"/>
              <a:buChar char="v"/>
              <a:defRPr/>
            </a:pPr>
            <a:r>
              <a:rPr lang="en-US" sz="2800" dirty="0" err="1">
                <a:solidFill>
                  <a:schemeClr val="bg1"/>
                </a:solidFill>
                <a:latin typeface="Arial" panose="020B0604020202020204" pitchFamily="34" charset="0"/>
                <a:cs typeface="Arial" panose="020B0604020202020204" pitchFamily="34" charset="0"/>
              </a:rPr>
              <a:t>Câu</a:t>
            </a:r>
            <a:r>
              <a:rPr lang="en-US" sz="2800" dirty="0">
                <a:solidFill>
                  <a:schemeClr val="bg1"/>
                </a:solidFill>
                <a:latin typeface="Arial" panose="020B0604020202020204" pitchFamily="34" charset="0"/>
                <a:cs typeface="Arial" panose="020B0604020202020204" pitchFamily="34" charset="0"/>
              </a:rPr>
              <a:t> a: </a:t>
            </a:r>
            <a:r>
              <a:rPr lang="en-US" sz="2800" dirty="0" err="1">
                <a:solidFill>
                  <a:schemeClr val="bg1"/>
                </a:solidFill>
                <a:latin typeface="Arial" panose="020B0604020202020204" pitchFamily="34" charset="0"/>
                <a:cs typeface="Arial" panose="020B0604020202020204" pitchFamily="34" charset="0"/>
              </a:rPr>
              <a:t>Cụm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động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b="1" i="1" dirty="0">
                <a:solidFill>
                  <a:srgbClr val="FFFF00"/>
                </a:solidFill>
                <a:latin typeface="Arial" panose="020B0604020202020204" pitchFamily="34" charset="0"/>
                <a:cs typeface="Arial" panose="020B0604020202020204" pitchFamily="34" charset="0"/>
              </a:rPr>
              <a:t>“mon men </a:t>
            </a:r>
            <a:r>
              <a:rPr lang="en-US" sz="2800" b="1" i="1" dirty="0" err="1">
                <a:solidFill>
                  <a:srgbClr val="FFFF00"/>
                </a:solidFill>
                <a:latin typeface="Arial" panose="020B0604020202020204" pitchFamily="34" charset="0"/>
                <a:cs typeface="Arial" panose="020B0604020202020204" pitchFamily="34" charset="0"/>
              </a:rPr>
              <a:t>bò</a:t>
            </a:r>
            <a:r>
              <a:rPr lang="en-US" sz="2800" b="1" i="1" dirty="0">
                <a:solidFill>
                  <a:srgbClr val="FFFF00"/>
                </a:solidFill>
                <a:latin typeface="Arial" panose="020B0604020202020204" pitchFamily="34" charset="0"/>
                <a:cs typeface="Arial" panose="020B0604020202020204" pitchFamily="34" charset="0"/>
              </a:rPr>
              <a:t> </a:t>
            </a:r>
            <a:r>
              <a:rPr lang="en-US" sz="2800" b="1" i="1" dirty="0" err="1">
                <a:solidFill>
                  <a:srgbClr val="FFFF00"/>
                </a:solidFill>
                <a:latin typeface="Arial" panose="020B0604020202020204" pitchFamily="34" charset="0"/>
                <a:cs typeface="Arial" panose="020B0604020202020204" pitchFamily="34" charset="0"/>
              </a:rPr>
              <a:t>lên</a:t>
            </a:r>
            <a:r>
              <a:rPr lang="en-US" sz="2800" b="1" i="1" dirty="0">
                <a:solidFill>
                  <a:srgbClr val="FFFF00"/>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a:p>
            <a:pPr marL="457200" indent="-457200" algn="just">
              <a:lnSpc>
                <a:spcPct val="150000"/>
              </a:lnSpc>
              <a:buFont typeface="Wingdings" pitchFamily="2" charset="2"/>
              <a:buChar char="Ø"/>
              <a:defRPr/>
            </a:pPr>
            <a:r>
              <a:rPr lang="en-US" sz="2800" dirty="0" err="1">
                <a:solidFill>
                  <a:schemeClr val="bg1"/>
                </a:solidFill>
                <a:latin typeface="Arial" panose="020B0604020202020204" pitchFamily="34" charset="0"/>
                <a:cs typeface="Arial" panose="020B0604020202020204" pitchFamily="34" charset="0"/>
              </a:rPr>
              <a:t>Bổ</a:t>
            </a:r>
            <a:r>
              <a:rPr lang="en-US" sz="2800" dirty="0">
                <a:solidFill>
                  <a:schemeClr val="bg1"/>
                </a:solidFill>
                <a:latin typeface="Arial" panose="020B0604020202020204" pitchFamily="34" charset="0"/>
                <a:cs typeface="Arial" panose="020B0604020202020204" pitchFamily="34" charset="0"/>
              </a:rPr>
              <a:t> sung </a:t>
            </a:r>
            <a:r>
              <a:rPr lang="en-US" sz="2800" dirty="0" err="1">
                <a:solidFill>
                  <a:schemeClr val="bg1"/>
                </a:solidFill>
                <a:latin typeface="Arial" panose="020B0604020202020204" pitchFamily="34" charset="0"/>
                <a:cs typeface="Arial" panose="020B0604020202020204" pitchFamily="34" charset="0"/>
              </a:rPr>
              <a:t>thêm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những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thành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phần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miêu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tả</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cách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thức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thực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hiện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hành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động</a:t>
            </a:r>
            <a:endParaRPr lang="en-US" sz="2800" dirty="0">
              <a:solidFill>
                <a:schemeClr val="bg1"/>
              </a:solidFill>
              <a:latin typeface="Arial" panose="020B0604020202020204" pitchFamily="34" charset="0"/>
              <a:cs typeface="Arial" panose="020B0604020202020204" pitchFamily="34" charset="0"/>
            </a:endParaRPr>
          </a:p>
          <a:p>
            <a:pPr marL="457200" indent="-457200" algn="just">
              <a:lnSpc>
                <a:spcPct val="150000"/>
              </a:lnSpc>
              <a:buFont typeface="Wingdings" pitchFamily="2" charset="2"/>
              <a:buChar char="Ø"/>
              <a:defRPr/>
            </a:pPr>
            <a:r>
              <a:rPr lang="en-US" sz="2800" dirty="0" err="1">
                <a:solidFill>
                  <a:schemeClr val="bg1"/>
                </a:solidFill>
                <a:latin typeface="Arial" panose="020B0604020202020204" pitchFamily="34" charset="0"/>
                <a:cs typeface="Arial" panose="020B0604020202020204" pitchFamily="34" charset="0"/>
              </a:rPr>
              <a:t>Giúp</a:t>
            </a:r>
            <a:r>
              <a:rPr lang="en-US" sz="2800" dirty="0">
                <a:solidFill>
                  <a:schemeClr val="bg1"/>
                </a:solidFill>
                <a:latin typeface="Arial" panose="020B0604020202020204" pitchFamily="34" charset="0"/>
                <a:cs typeface="Arial" panose="020B0604020202020204" pitchFamily="34" charset="0"/>
              </a:rPr>
              <a:t> ta </a:t>
            </a:r>
            <a:r>
              <a:rPr lang="en-US" sz="2800" dirty="0" err="1">
                <a:solidFill>
                  <a:schemeClr val="bg1"/>
                </a:solidFill>
                <a:latin typeface="Arial" panose="020B0604020202020204" pitchFamily="34" charset="0"/>
                <a:cs typeface="Arial" panose="020B0604020202020204" pitchFamily="34" charset="0"/>
              </a:rPr>
              <a:t>hình</a:t>
            </a:r>
            <a:r>
              <a:rPr lang="en-US" sz="2800" dirty="0">
                <a:solidFill>
                  <a:schemeClr val="bg1"/>
                </a:solidFill>
                <a:latin typeface="Arial" panose="020B0604020202020204" pitchFamily="34" charset="0"/>
                <a:cs typeface="Arial" panose="020B0604020202020204" pitchFamily="34" charset="0"/>
              </a:rPr>
              <a:t> dung </a:t>
            </a:r>
            <a:r>
              <a:rPr lang="en-US" sz="2800" dirty="0" err="1">
                <a:solidFill>
                  <a:schemeClr val="bg1"/>
                </a:solidFill>
                <a:latin typeface="Arial" panose="020B0604020202020204" pitchFamily="34" charset="0"/>
                <a:cs typeface="Arial" panose="020B0604020202020204" pitchFamily="34" charset="0"/>
              </a:rPr>
              <a:t>rõ</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hơn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thái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độ</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của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Dế</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Mèn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rón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rén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sợ</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sệt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bò</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lên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sau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khi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biết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chị</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Cốc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đã</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bỏ</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đi</a:t>
            </a:r>
            <a:r>
              <a:rPr lang="en-US" sz="2800" dirty="0">
                <a:solidFill>
                  <a:schemeClr val="bg1"/>
                </a:solidFill>
                <a:latin typeface="Arial" panose="020B0604020202020204" pitchFamily="34" charset="0"/>
                <a:cs typeface="Arial" panose="020B0604020202020204" pitchFamily="34" charset="0"/>
              </a:rPr>
              <a:t>.</a:t>
            </a:r>
            <a:endParaRPr lang="en-VN" sz="2800" dirty="0">
              <a:solidFill>
                <a:schemeClr val="bg1"/>
              </a:solidFill>
              <a:latin typeface="Arial" panose="020B0604020202020204" pitchFamily="34" charset="0"/>
              <a:cs typeface="Arial" panose="020B0604020202020204" pitchFamily="34" charset="0"/>
            </a:endParaRPr>
          </a:p>
          <a:p>
            <a:pPr>
              <a:lnSpc>
                <a:spcPct val="150000"/>
              </a:lnSpc>
              <a:defRPr/>
            </a:pPr>
            <a:endParaRPr lang="en-VN" sz="28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heel(1)">
                                      <p:cBhvr>
                                        <p:cTn id="12" dur="2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heel(1)">
                                      <p:cBhvr>
                                        <p:cTn id="17" dur="2000"/>
                                        <p:tgtEl>
                                          <p:spTgt spid="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heel(1)">
                                      <p:cBhvr>
                                        <p:cTn id="22"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1B5F04BD-9052-064A-A315-3BFFFDECD775}"/>
              </a:ext>
            </a:extLst>
          </p:cNvPr>
          <p:cNvSpPr txBox="1">
            <a:spLocks noChangeArrowheads="1"/>
          </p:cNvSpPr>
          <p:nvPr/>
        </p:nvSpPr>
        <p:spPr bwMode="auto">
          <a:xfrm>
            <a:off x="2514600" y="3429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2</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07E5672B-FB78-254A-A953-DE65B2F845C0}"/>
              </a:ext>
            </a:extLst>
          </p:cNvPr>
          <p:cNvSpPr txBox="1">
            <a:spLocks noChangeArrowheads="1"/>
          </p:cNvSpPr>
          <p:nvPr/>
        </p:nvSpPr>
        <p:spPr bwMode="auto">
          <a:xfrm>
            <a:off x="485775" y="976313"/>
            <a:ext cx="7859713" cy="3243262"/>
          </a:xfrm>
          <a:prstGeom prst="rect">
            <a:avLst/>
          </a:prstGeom>
          <a:noFill/>
          <a:ln>
            <a:noFill/>
          </a:ln>
        </p:spPr>
        <p:txBody>
          <a:bodyPr>
            <a:spAutoFit/>
          </a:bodyPr>
          <a:lstStyle/>
          <a:p>
            <a:pPr marL="457200" indent="-457200">
              <a:lnSpc>
                <a:spcPct val="150000"/>
              </a:lnSpc>
              <a:buFont typeface="Wingdings" pitchFamily="2" charset="2"/>
              <a:buChar char="v"/>
              <a:defRPr/>
            </a:pPr>
            <a:r>
              <a:rPr lang="en-US" sz="2800" dirty="0" err="1">
                <a:solidFill>
                  <a:schemeClr val="bg1"/>
                </a:solidFill>
                <a:latin typeface="Arial" panose="020B0604020202020204" pitchFamily="34" charset="0"/>
                <a:cs typeface="Arial" panose="020B0604020202020204" pitchFamily="34" charset="0"/>
              </a:rPr>
              <a:t>Câu</a:t>
            </a:r>
            <a:r>
              <a:rPr lang="en-US" sz="2800" dirty="0">
                <a:solidFill>
                  <a:schemeClr val="bg1"/>
                </a:solidFill>
                <a:latin typeface="Arial" panose="020B0604020202020204" pitchFamily="34" charset="0"/>
                <a:cs typeface="Arial" panose="020B0604020202020204" pitchFamily="34" charset="0"/>
              </a:rPr>
              <a:t> b: </a:t>
            </a:r>
            <a:r>
              <a:rPr lang="en-US" sz="2800" dirty="0" err="1">
                <a:solidFill>
                  <a:schemeClr val="bg1"/>
                </a:solidFill>
                <a:latin typeface="Arial" panose="020B0604020202020204" pitchFamily="34" charset="0"/>
                <a:cs typeface="Arial" panose="020B0604020202020204" pitchFamily="34" charset="0"/>
              </a:rPr>
              <a:t>Cụm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động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b="1" i="1" dirty="0">
                <a:solidFill>
                  <a:srgbClr val="FFFF00"/>
                </a:solidFill>
                <a:latin typeface="Arial" panose="020B0604020202020204" pitchFamily="34" charset="0"/>
                <a:cs typeface="Arial" panose="020B0604020202020204" pitchFamily="34" charset="0"/>
              </a:rPr>
              <a:t>“</a:t>
            </a:r>
            <a:r>
              <a:rPr lang="en-US" sz="2800" b="1" i="1" dirty="0" err="1">
                <a:solidFill>
                  <a:srgbClr val="FFFF00"/>
                </a:solidFill>
                <a:latin typeface="Arial" panose="020B0604020202020204" pitchFamily="34" charset="0"/>
                <a:cs typeface="Arial" panose="020B0604020202020204" pitchFamily="34" charset="0"/>
              </a:rPr>
              <a:t>khóc</a:t>
            </a:r>
            <a:r>
              <a:rPr lang="en-US" sz="2800" b="1" i="1" dirty="0">
                <a:solidFill>
                  <a:srgbClr val="FFFF00"/>
                </a:solidFill>
                <a:latin typeface="Arial" panose="020B0604020202020204" pitchFamily="34" charset="0"/>
                <a:cs typeface="Arial" panose="020B0604020202020204" pitchFamily="34" charset="0"/>
              </a:rPr>
              <a:t> </a:t>
            </a:r>
            <a:r>
              <a:rPr lang="en-US" sz="2800" b="1" i="1" dirty="0" err="1">
                <a:solidFill>
                  <a:srgbClr val="FFFF00"/>
                </a:solidFill>
                <a:latin typeface="Arial" panose="020B0604020202020204" pitchFamily="34" charset="0"/>
                <a:cs typeface="Arial" panose="020B0604020202020204" pitchFamily="34" charset="0"/>
              </a:rPr>
              <a:t>thảm</a:t>
            </a:r>
            <a:r>
              <a:rPr lang="en-US" sz="2800" b="1" i="1" dirty="0">
                <a:solidFill>
                  <a:srgbClr val="FFFF00"/>
                </a:solidFill>
                <a:latin typeface="Arial" panose="020B0604020202020204" pitchFamily="34" charset="0"/>
                <a:cs typeface="Arial" panose="020B0604020202020204" pitchFamily="34" charset="0"/>
              </a:rPr>
              <a:t> </a:t>
            </a:r>
            <a:r>
              <a:rPr lang="en-US" sz="2800" b="1" i="1" dirty="0" err="1">
                <a:solidFill>
                  <a:srgbClr val="FFFF00"/>
                </a:solidFill>
                <a:latin typeface="Arial" panose="020B0604020202020204" pitchFamily="34" charset="0"/>
                <a:cs typeface="Arial" panose="020B0604020202020204" pitchFamily="34" charset="0"/>
              </a:rPr>
              <a:t>thiết</a:t>
            </a:r>
            <a:r>
              <a:rPr lang="en-US" sz="2800" b="1" i="1" dirty="0">
                <a:solidFill>
                  <a:srgbClr val="FFFF00"/>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a:p>
            <a:pPr>
              <a:lnSpc>
                <a:spcPct val="150000"/>
              </a:lnSpc>
              <a:defRPr/>
            </a:pPr>
            <a:endParaRPr lang="en-US" sz="2800" dirty="0">
              <a:solidFill>
                <a:schemeClr val="bg1"/>
              </a:solidFill>
              <a:latin typeface="Arial" panose="020B0604020202020204" pitchFamily="34" charset="0"/>
              <a:cs typeface="Arial" panose="020B0604020202020204" pitchFamily="34" charset="0"/>
            </a:endParaRPr>
          </a:p>
          <a:p>
            <a:pPr marL="457200" indent="-457200" algn="just">
              <a:lnSpc>
                <a:spcPct val="150000"/>
              </a:lnSpc>
              <a:buFont typeface="Wingdings" pitchFamily="2" charset="2"/>
              <a:buChar char="Ø"/>
              <a:defRPr/>
            </a:pPr>
            <a:r>
              <a:rPr lang="en-US" sz="2800" dirty="0" err="1">
                <a:solidFill>
                  <a:schemeClr val="bg1"/>
                </a:solidFill>
                <a:latin typeface="Arial" panose="020B0604020202020204" pitchFamily="34" charset="0"/>
                <a:cs typeface="Arial" panose="020B0604020202020204" pitchFamily="34" charset="0"/>
              </a:rPr>
              <a:t>Diễn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tả</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thêm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cách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thức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thực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hiện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hành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động</a:t>
            </a:r>
            <a:endParaRPr lang="en-US" sz="2800" dirty="0">
              <a:solidFill>
                <a:schemeClr val="bg1"/>
              </a:solidFill>
              <a:latin typeface="Arial" panose="020B0604020202020204" pitchFamily="34" charset="0"/>
              <a:cs typeface="Arial" panose="020B0604020202020204" pitchFamily="34" charset="0"/>
            </a:endParaRPr>
          </a:p>
          <a:p>
            <a:pPr marL="457200" indent="-457200" algn="just">
              <a:lnSpc>
                <a:spcPct val="150000"/>
              </a:lnSpc>
              <a:buFont typeface="Wingdings" pitchFamily="2" charset="2"/>
              <a:buChar char="Ø"/>
              <a:defRPr/>
            </a:pPr>
            <a:r>
              <a:rPr lang="vi-VN" sz="2800" dirty="0">
                <a:solidFill>
                  <a:schemeClr val="bg1"/>
                </a:solidFill>
                <a:latin typeface="Arial" panose="020B0604020202020204" pitchFamily="34" charset="0"/>
                <a:cs typeface="Arial" panose="020B0604020202020204" pitchFamily="34" charset="0"/>
              </a:rPr>
              <a:t>Thể hiện rõ mức độ khóc lóc vô cùng thương tâm, đau xót</a:t>
            </a:r>
            <a:endParaRPr lang="en-VN" sz="28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2" dur="5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5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CA2574B9-F209-4F4C-9E3E-F438397E4F90}"/>
              </a:ext>
            </a:extLst>
          </p:cNvPr>
          <p:cNvSpPr txBox="1">
            <a:spLocks noChangeArrowheads="1"/>
          </p:cNvSpPr>
          <p:nvPr/>
        </p:nvSpPr>
        <p:spPr bwMode="auto">
          <a:xfrm>
            <a:off x="2514600" y="3429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2</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B97D57FA-7A77-DE45-A435-9FBF8A4CEC00}"/>
              </a:ext>
            </a:extLst>
          </p:cNvPr>
          <p:cNvSpPr txBox="1">
            <a:spLocks noChangeArrowheads="1"/>
          </p:cNvSpPr>
          <p:nvPr/>
        </p:nvSpPr>
        <p:spPr bwMode="auto">
          <a:xfrm>
            <a:off x="485775" y="976313"/>
            <a:ext cx="7859713" cy="3889375"/>
          </a:xfrm>
          <a:prstGeom prst="rect">
            <a:avLst/>
          </a:prstGeom>
          <a:noFill/>
          <a:ln>
            <a:noFill/>
          </a:ln>
        </p:spPr>
        <p:txBody>
          <a:bodyPr>
            <a:spAutoFit/>
          </a:bodyPr>
          <a:lstStyle/>
          <a:p>
            <a:pPr marL="457200" indent="-457200">
              <a:lnSpc>
                <a:spcPct val="150000"/>
              </a:lnSpc>
              <a:buFont typeface="Wingdings" pitchFamily="2" charset="2"/>
              <a:buChar char="v"/>
              <a:defRPr/>
            </a:pPr>
            <a:r>
              <a:rPr lang="en-US" sz="2800" dirty="0" err="1">
                <a:solidFill>
                  <a:schemeClr val="bg1"/>
                </a:solidFill>
                <a:latin typeface="Arial" panose="020B0604020202020204" pitchFamily="34" charset="0"/>
                <a:cs typeface="Arial" panose="020B0604020202020204" pitchFamily="34" charset="0"/>
              </a:rPr>
              <a:t>Câu</a:t>
            </a:r>
            <a:r>
              <a:rPr lang="en-US" sz="2800" dirty="0">
                <a:solidFill>
                  <a:schemeClr val="bg1"/>
                </a:solidFill>
                <a:latin typeface="Arial" panose="020B0604020202020204" pitchFamily="34" charset="0"/>
                <a:cs typeface="Arial" panose="020B0604020202020204" pitchFamily="34" charset="0"/>
              </a:rPr>
              <a:t> b: </a:t>
            </a:r>
            <a:r>
              <a:rPr lang="en-US" sz="2800" dirty="0" err="1">
                <a:solidFill>
                  <a:schemeClr val="bg1"/>
                </a:solidFill>
                <a:latin typeface="Arial" panose="020B0604020202020204" pitchFamily="34" charset="0"/>
                <a:cs typeface="Arial" panose="020B0604020202020204" pitchFamily="34" charset="0"/>
              </a:rPr>
              <a:t>Cụm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tính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b="1" i="1" dirty="0">
                <a:solidFill>
                  <a:srgbClr val="FFFF00"/>
                </a:solidFill>
                <a:latin typeface="Arial" panose="020B0604020202020204" pitchFamily="34" charset="0"/>
                <a:cs typeface="Arial" panose="020B0604020202020204" pitchFamily="34" charset="0"/>
              </a:rPr>
              <a:t>“</a:t>
            </a:r>
            <a:r>
              <a:rPr lang="en-US" sz="2800" b="1" i="1" dirty="0" err="1">
                <a:solidFill>
                  <a:srgbClr val="FFFF00"/>
                </a:solidFill>
                <a:latin typeface="Arial" panose="020B0604020202020204" pitchFamily="34" charset="0"/>
                <a:cs typeface="Arial" panose="020B0604020202020204" pitchFamily="34" charset="0"/>
              </a:rPr>
              <a:t>nóng</a:t>
            </a:r>
            <a:r>
              <a:rPr lang="en-US" sz="2800" b="1" i="1" dirty="0">
                <a:solidFill>
                  <a:srgbClr val="FFFF00"/>
                </a:solidFill>
                <a:latin typeface="Arial" panose="020B0604020202020204" pitchFamily="34" charset="0"/>
                <a:cs typeface="Arial" panose="020B0604020202020204" pitchFamily="34" charset="0"/>
              </a:rPr>
              <a:t> </a:t>
            </a:r>
            <a:r>
              <a:rPr lang="en-US" sz="2800" b="1" i="1" dirty="0" err="1">
                <a:solidFill>
                  <a:srgbClr val="FFFF00"/>
                </a:solidFill>
                <a:latin typeface="Arial" panose="020B0604020202020204" pitchFamily="34" charset="0"/>
                <a:cs typeface="Arial" panose="020B0604020202020204" pitchFamily="34" charset="0"/>
              </a:rPr>
              <a:t>hầm</a:t>
            </a:r>
            <a:r>
              <a:rPr lang="en-US" sz="2800" b="1" i="1" dirty="0">
                <a:solidFill>
                  <a:srgbClr val="FFFF00"/>
                </a:solidFill>
                <a:latin typeface="Arial" panose="020B0604020202020204" pitchFamily="34" charset="0"/>
                <a:cs typeface="Arial" panose="020B0604020202020204" pitchFamily="34" charset="0"/>
              </a:rPr>
              <a:t> </a:t>
            </a:r>
            <a:r>
              <a:rPr lang="en-US" sz="2800" b="1" i="1" dirty="0" err="1">
                <a:solidFill>
                  <a:srgbClr val="FFFF00"/>
                </a:solidFill>
                <a:latin typeface="Arial" panose="020B0604020202020204" pitchFamily="34" charset="0"/>
                <a:cs typeface="Arial" panose="020B0604020202020204" pitchFamily="34" charset="0"/>
              </a:rPr>
              <a:t>hập</a:t>
            </a:r>
            <a:r>
              <a:rPr lang="en-US" sz="2800" b="1" i="1" dirty="0">
                <a:solidFill>
                  <a:srgbClr val="FFFF00"/>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a:p>
            <a:pPr>
              <a:lnSpc>
                <a:spcPct val="150000"/>
              </a:lnSpc>
              <a:defRPr/>
            </a:pPr>
            <a:endParaRPr lang="en-US" sz="2800" dirty="0">
              <a:solidFill>
                <a:schemeClr val="bg1"/>
              </a:solidFill>
              <a:latin typeface="Arial" panose="020B0604020202020204" pitchFamily="34" charset="0"/>
              <a:cs typeface="Arial" panose="020B0604020202020204" pitchFamily="34" charset="0"/>
            </a:endParaRPr>
          </a:p>
          <a:p>
            <a:pPr marL="457200" indent="-457200" algn="just">
              <a:lnSpc>
                <a:spcPct val="150000"/>
              </a:lnSpc>
              <a:buFont typeface="Wingdings" pitchFamily="2" charset="2"/>
              <a:buChar char="Ø"/>
              <a:defRPr/>
            </a:pPr>
            <a:r>
              <a:rPr lang="vi-VN" sz="2800" dirty="0">
                <a:solidFill>
                  <a:schemeClr val="bg1"/>
                </a:solidFill>
                <a:latin typeface="Arial" panose="020B0604020202020204" pitchFamily="34" charset="0"/>
                <a:cs typeface="Arial" panose="020B0604020202020204" pitchFamily="34" charset="0"/>
              </a:rPr>
              <a:t>Bổ sung thêm thông tin về cái nóng</a:t>
            </a:r>
          </a:p>
          <a:p>
            <a:pPr marL="457200" indent="-457200" algn="just">
              <a:lnSpc>
                <a:spcPct val="150000"/>
              </a:lnSpc>
              <a:buFont typeface="Wingdings" pitchFamily="2" charset="2"/>
              <a:buChar char="Ø"/>
              <a:defRPr/>
            </a:pPr>
            <a:r>
              <a:rPr lang="vi-VN" sz="2800" dirty="0">
                <a:solidFill>
                  <a:schemeClr val="bg1"/>
                </a:solidFill>
                <a:latin typeface="Arial" panose="020B0604020202020204" pitchFamily="34" charset="0"/>
                <a:cs typeface="Arial" panose="020B0604020202020204" pitchFamily="34" charset="0"/>
              </a:rPr>
              <a:t>Làm cho thông tin miêu tả trở nên chi tiết hơn</a:t>
            </a:r>
          </a:p>
          <a:p>
            <a:pPr marL="457200" indent="-457200" algn="just">
              <a:lnSpc>
                <a:spcPct val="150000"/>
              </a:lnSpc>
              <a:buFont typeface="Wingdings" pitchFamily="2" charset="2"/>
              <a:buChar char="Ø"/>
              <a:defRPr/>
            </a:pPr>
            <a:r>
              <a:rPr lang="vi-VN" sz="2800" dirty="0">
                <a:solidFill>
                  <a:schemeClr val="bg1"/>
                </a:solidFill>
                <a:latin typeface="Arial" panose="020B0604020202020204" pitchFamily="34" charset="0"/>
                <a:cs typeface="Arial" panose="020B0604020202020204" pitchFamily="34" charset="0"/>
              </a:rPr>
              <a:t>Giúp ta hình dung mức độ nóng đạt tới đỉnh điểm, vô cùng oi bức, khó chịu</a:t>
            </a:r>
            <a:endParaRPr lang="en-VN" sz="28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heel(1)">
                                      <p:cBhvr>
                                        <p:cTn id="12" dur="2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blinds(horizontal)">
                                      <p:cBhvr>
                                        <p:cTn id="20" dur="500"/>
                                        <p:tgtEl>
                                          <p:spTgt spid="11">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blinds(horizontal)">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1341B6D0-EF83-E344-91D3-7E9D218DBE4C}"/>
              </a:ext>
            </a:extLst>
          </p:cNvPr>
          <p:cNvSpPr txBox="1">
            <a:spLocks noChangeArrowheads="1"/>
          </p:cNvSpPr>
          <p:nvPr/>
        </p:nvSpPr>
        <p:spPr bwMode="auto">
          <a:xfrm>
            <a:off x="2514600" y="3429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2</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27576F1F-1197-F142-AC65-6E2E77922955}"/>
              </a:ext>
            </a:extLst>
          </p:cNvPr>
          <p:cNvSpPr txBox="1">
            <a:spLocks noChangeArrowheads="1"/>
          </p:cNvSpPr>
          <p:nvPr/>
        </p:nvSpPr>
        <p:spPr bwMode="auto">
          <a:xfrm>
            <a:off x="641350" y="949325"/>
            <a:ext cx="7861300" cy="3244850"/>
          </a:xfrm>
          <a:prstGeom prst="rect">
            <a:avLst/>
          </a:prstGeom>
          <a:noFill/>
          <a:ln>
            <a:noFill/>
          </a:ln>
        </p:spPr>
        <p:txBody>
          <a:bodyPr>
            <a:spAutoFit/>
          </a:bodyPr>
          <a:lstStyle/>
          <a:p>
            <a:pPr marL="457200" indent="-457200">
              <a:lnSpc>
                <a:spcPct val="150000"/>
              </a:lnSpc>
              <a:buFont typeface="Wingdings" pitchFamily="2" charset="2"/>
              <a:buChar char="v"/>
              <a:defRPr/>
            </a:pPr>
            <a:r>
              <a:rPr lang="en-US" sz="2800" b="1" dirty="0" err="1">
                <a:solidFill>
                  <a:srgbClr val="FFFF00"/>
                </a:solidFill>
                <a:latin typeface="Arial" panose="020B0604020202020204" pitchFamily="34" charset="0"/>
                <a:cs typeface="Arial" panose="020B0604020202020204" pitchFamily="34" charset="0"/>
              </a:rPr>
              <a:t>Kết</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luận</a:t>
            </a:r>
            <a:r>
              <a:rPr lang="en-US" sz="2800" b="1" dirty="0">
                <a:solidFill>
                  <a:srgbClr val="FFFF00"/>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a:p>
            <a:pPr>
              <a:lnSpc>
                <a:spcPct val="150000"/>
              </a:lnSpc>
              <a:defRPr/>
            </a:pPr>
            <a:r>
              <a:rPr lang="en-VN" sz="2800" dirty="0">
                <a:solidFill>
                  <a:schemeClr val="bg1"/>
                </a:solidFill>
                <a:latin typeface="Arial" panose="020B0604020202020204" pitchFamily="34" charset="0"/>
                <a:cs typeface="Arial" panose="020B0604020202020204" pitchFamily="34" charset="0"/>
              </a:rPr>
              <a:t>Việc dùng CĐT, CTT làm thành phần vị ngữ của câu là bổ sung thông tin chi tiết, cụ thể cho việc miêu tả hành động, tính chất của chủ thể được nói đến trong câu.</a:t>
            </a:r>
            <a:endParaRPr 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heel(1)">
                                      <p:cBhvr>
                                        <p:cTn id="12" dur="2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heel(1)">
                                      <p:cBhvr>
                                        <p:cTn id="17"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668EF5B-9F10-BB4F-8878-31F0375DDA85}"/>
              </a:ext>
            </a:extLst>
          </p:cNvPr>
          <p:cNvSpPr/>
          <p:nvPr/>
        </p:nvSpPr>
        <p:spPr>
          <a:xfrm>
            <a:off x="395288" y="1112838"/>
            <a:ext cx="1819275" cy="5286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VN" sz="2800" dirty="0">
                <a:solidFill>
                  <a:schemeClr val="tx1"/>
                </a:solidFill>
                <a:latin typeface="Arial" panose="020B0604020202020204" pitchFamily="34" charset="0"/>
                <a:cs typeface="Arial" panose="020B0604020202020204" pitchFamily="34" charset="0"/>
              </a:rPr>
              <a:t>Nhóm 1</a:t>
            </a:r>
          </a:p>
        </p:txBody>
      </p:sp>
      <p:sp>
        <p:nvSpPr>
          <p:cNvPr id="5" name="文本框 31">
            <a:extLst>
              <a:ext uri="{FF2B5EF4-FFF2-40B4-BE49-F238E27FC236}">
                <a16:creationId xmlns:a16="http://schemas.microsoft.com/office/drawing/2014/main" id="{5F6F4619-4960-3D49-ACA7-CC4CE01ED702}"/>
              </a:ext>
            </a:extLst>
          </p:cNvPr>
          <p:cNvSpPr txBox="1">
            <a:spLocks noChangeArrowheads="1"/>
          </p:cNvSpPr>
          <p:nvPr/>
        </p:nvSpPr>
        <p:spPr bwMode="auto">
          <a:xfrm>
            <a:off x="2514600" y="3429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HOẠT ĐỘNG NHÓM</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4B7694C7-2E4E-3E4B-8CD0-4ABE2A89E37A}"/>
              </a:ext>
            </a:extLst>
          </p:cNvPr>
          <p:cNvSpPr txBox="1">
            <a:spLocks noChangeArrowheads="1"/>
          </p:cNvSpPr>
          <p:nvPr/>
        </p:nvSpPr>
        <p:spPr bwMode="auto">
          <a:xfrm>
            <a:off x="293688" y="1641475"/>
            <a:ext cx="20224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zh-CN"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Đọc văn bản “Bài học đường đời đầu tiên” và tìm các câu văn có vị ngữ là 1 chuỗi CĐT</a:t>
            </a:r>
            <a:endParaRPr lang="zh-CN" altLang="en-US"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Rounded Rectangle 16">
            <a:extLst>
              <a:ext uri="{FF2B5EF4-FFF2-40B4-BE49-F238E27FC236}">
                <a16:creationId xmlns:a16="http://schemas.microsoft.com/office/drawing/2014/main" id="{5D24175A-5754-8E4A-84FC-CB143359C588}"/>
              </a:ext>
            </a:extLst>
          </p:cNvPr>
          <p:cNvSpPr/>
          <p:nvPr/>
        </p:nvSpPr>
        <p:spPr>
          <a:xfrm>
            <a:off x="2514600" y="1112838"/>
            <a:ext cx="1819275" cy="5286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VN" sz="2800" dirty="0">
                <a:solidFill>
                  <a:schemeClr val="tx1"/>
                </a:solidFill>
                <a:latin typeface="Arial" panose="020B0604020202020204" pitchFamily="34" charset="0"/>
                <a:cs typeface="Arial" panose="020B0604020202020204" pitchFamily="34" charset="0"/>
              </a:rPr>
              <a:t>Nhóm 2</a:t>
            </a:r>
          </a:p>
        </p:txBody>
      </p:sp>
      <p:sp>
        <p:nvSpPr>
          <p:cNvPr id="18" name="文本框 31">
            <a:extLst>
              <a:ext uri="{FF2B5EF4-FFF2-40B4-BE49-F238E27FC236}">
                <a16:creationId xmlns:a16="http://schemas.microsoft.com/office/drawing/2014/main" id="{183BEA0B-CCE9-B045-8745-9C257DD218FC}"/>
              </a:ext>
            </a:extLst>
          </p:cNvPr>
          <p:cNvSpPr txBox="1">
            <a:spLocks noChangeArrowheads="1"/>
          </p:cNvSpPr>
          <p:nvPr/>
        </p:nvSpPr>
        <p:spPr bwMode="auto">
          <a:xfrm>
            <a:off x="2514600" y="1651000"/>
            <a:ext cx="181927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zh-CN"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Đọc văn bản “Giọt sương đêm” và tìm các câu văn có vị ngữ là 1 chuỗi CĐT</a:t>
            </a:r>
            <a:endParaRPr lang="zh-CN" altLang="en-US"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Rounded Rectangle 18">
            <a:extLst>
              <a:ext uri="{FF2B5EF4-FFF2-40B4-BE49-F238E27FC236}">
                <a16:creationId xmlns:a16="http://schemas.microsoft.com/office/drawing/2014/main" id="{CEDCFB0E-3274-AA43-A442-5C070B065F77}"/>
              </a:ext>
            </a:extLst>
          </p:cNvPr>
          <p:cNvSpPr/>
          <p:nvPr/>
        </p:nvSpPr>
        <p:spPr>
          <a:xfrm>
            <a:off x="4633913" y="1123950"/>
            <a:ext cx="1817687" cy="5270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VN" sz="2800" dirty="0">
                <a:solidFill>
                  <a:schemeClr val="tx1"/>
                </a:solidFill>
                <a:latin typeface="Arial" panose="020B0604020202020204" pitchFamily="34" charset="0"/>
                <a:cs typeface="Arial" panose="020B0604020202020204" pitchFamily="34" charset="0"/>
              </a:rPr>
              <a:t>Nhóm 3</a:t>
            </a:r>
          </a:p>
        </p:txBody>
      </p:sp>
      <p:sp>
        <p:nvSpPr>
          <p:cNvPr id="21" name="Rounded Rectangle 20">
            <a:extLst>
              <a:ext uri="{FF2B5EF4-FFF2-40B4-BE49-F238E27FC236}">
                <a16:creationId xmlns:a16="http://schemas.microsoft.com/office/drawing/2014/main" id="{AB16AB63-6041-6641-83FC-CDC87058A79A}"/>
              </a:ext>
            </a:extLst>
          </p:cNvPr>
          <p:cNvSpPr/>
          <p:nvPr/>
        </p:nvSpPr>
        <p:spPr>
          <a:xfrm>
            <a:off x="6751638" y="1112838"/>
            <a:ext cx="1819275" cy="5286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VN" sz="2800" dirty="0">
                <a:solidFill>
                  <a:schemeClr val="tx1"/>
                </a:solidFill>
                <a:latin typeface="Arial" panose="020B0604020202020204" pitchFamily="34" charset="0"/>
                <a:cs typeface="Arial" panose="020B0604020202020204" pitchFamily="34" charset="0"/>
              </a:rPr>
              <a:t>Nhóm 4</a:t>
            </a:r>
          </a:p>
        </p:txBody>
      </p:sp>
      <p:sp>
        <p:nvSpPr>
          <p:cNvPr id="22" name="文本框 31">
            <a:extLst>
              <a:ext uri="{FF2B5EF4-FFF2-40B4-BE49-F238E27FC236}">
                <a16:creationId xmlns:a16="http://schemas.microsoft.com/office/drawing/2014/main" id="{DA5177DC-0DBC-6D4D-82FD-12848F81431A}"/>
              </a:ext>
            </a:extLst>
          </p:cNvPr>
          <p:cNvSpPr txBox="1">
            <a:spLocks noChangeArrowheads="1"/>
          </p:cNvSpPr>
          <p:nvPr/>
        </p:nvSpPr>
        <p:spPr bwMode="auto">
          <a:xfrm>
            <a:off x="6751638" y="1658938"/>
            <a:ext cx="181927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zh-CN"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Đọc văn bản “Giọt sương đêm” và tìm các câu văn có vị ngữ là 1 chuỗi CTT</a:t>
            </a:r>
            <a:endParaRPr lang="zh-CN" altLang="en-US"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 name="文本框 31">
            <a:extLst>
              <a:ext uri="{FF2B5EF4-FFF2-40B4-BE49-F238E27FC236}">
                <a16:creationId xmlns:a16="http://schemas.microsoft.com/office/drawing/2014/main" id="{ED1207D4-0E42-784D-9D2A-54948A1F440D}"/>
              </a:ext>
            </a:extLst>
          </p:cNvPr>
          <p:cNvSpPr txBox="1">
            <a:spLocks noChangeArrowheads="1"/>
          </p:cNvSpPr>
          <p:nvPr/>
        </p:nvSpPr>
        <p:spPr bwMode="auto">
          <a:xfrm>
            <a:off x="4645025" y="1647825"/>
            <a:ext cx="20208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zh-CN"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Đọc văn bản “Bài học đường đời đầu tiên” và tìm các câu văn có vị ngữ là 1 chuỗi CTT</a:t>
            </a:r>
            <a:endParaRPr lang="zh-CN" altLang="en-US"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1" grpId="0"/>
      <p:bldP spid="17" grpId="0" animBg="1"/>
      <p:bldP spid="18" grpId="0"/>
      <p:bldP spid="19" grpId="0" animBg="1"/>
      <p:bldP spid="21" grpId="0" animBg="1"/>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07FFB881-9423-2A41-AD94-57693D8F052C}"/>
              </a:ext>
            </a:extLst>
          </p:cNvPr>
          <p:cNvSpPr txBox="1">
            <a:spLocks noChangeArrowheads="1"/>
          </p:cNvSpPr>
          <p:nvPr/>
        </p:nvSpPr>
        <p:spPr bwMode="auto">
          <a:xfrm>
            <a:off x="1257300" y="319088"/>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Văn bản “Bài học đường đời đầu tiên”</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EF5CDCDA-E624-B74D-8117-58852F568585}"/>
              </a:ext>
            </a:extLst>
          </p:cNvPr>
          <p:cNvSpPr txBox="1">
            <a:spLocks noChangeArrowheads="1"/>
          </p:cNvSpPr>
          <p:nvPr/>
        </p:nvSpPr>
        <p:spPr bwMode="auto">
          <a:xfrm>
            <a:off x="269875" y="842963"/>
            <a:ext cx="8604250" cy="4219575"/>
          </a:xfrm>
          <a:prstGeom prst="rect">
            <a:avLst/>
          </a:prstGeom>
          <a:noFill/>
          <a:ln>
            <a:noFill/>
          </a:ln>
        </p:spPr>
        <p:txBody>
          <a:bodyPr>
            <a:spAutoFit/>
          </a:bodyPr>
          <a:lstStyle/>
          <a:p>
            <a:pPr marL="457200" indent="-457200">
              <a:lnSpc>
                <a:spcPct val="150000"/>
              </a:lnSpc>
              <a:buFont typeface="Wingdings" pitchFamily="2" charset="2"/>
              <a:buChar char="§"/>
              <a:defRPr/>
            </a:pPr>
            <a:r>
              <a:rPr lang="en-US" sz="2600" b="1" i="1" dirty="0" err="1">
                <a:solidFill>
                  <a:schemeClr val="bg1"/>
                </a:solidFill>
                <a:latin typeface="Arial" panose="020B0604020202020204" pitchFamily="34" charset="0"/>
                <a:cs typeface="Arial" panose="020B0604020202020204" pitchFamily="34" charset="0"/>
              </a:rPr>
              <a:t>Tôi</a:t>
            </a:r>
            <a:r>
              <a:rPr lang="en-US" sz="2600" b="1" i="1" dirty="0">
                <a:solidFill>
                  <a:schemeClr val="bg1"/>
                </a:solidFill>
                <a:latin typeface="Arial" panose="020B0604020202020204" pitchFamily="34" charset="0"/>
                <a:cs typeface="Arial" panose="020B0604020202020204" pitchFamily="34" charset="0"/>
              </a:rPr>
              <a:t> ra </a:t>
            </a:r>
            <a:r>
              <a:rPr lang="en-US" sz="2600" b="1" i="1" dirty="0" err="1">
                <a:solidFill>
                  <a:schemeClr val="bg1"/>
                </a:solidFill>
                <a:latin typeface="Arial" panose="020B0604020202020204" pitchFamily="34" charset="0"/>
                <a:cs typeface="Arial" panose="020B0604020202020204" pitchFamily="34" charset="0"/>
              </a:rPr>
              <a:t>đứng</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cửa</a:t>
            </a:r>
            <a:r>
              <a:rPr lang="en-US" sz="2600" b="1" i="1" dirty="0">
                <a:solidFill>
                  <a:schemeClr val="bg1"/>
                </a:solidFill>
                <a:latin typeface="Arial" panose="020B0604020202020204" pitchFamily="34" charset="0"/>
                <a:cs typeface="Arial" panose="020B0604020202020204" pitchFamily="34" charset="0"/>
              </a:rPr>
              <a:t> hang </a:t>
            </a:r>
            <a:r>
              <a:rPr lang="en-US" sz="2600" b="1" i="1" dirty="0" err="1">
                <a:solidFill>
                  <a:schemeClr val="bg1"/>
                </a:solidFill>
                <a:latin typeface="Arial" panose="020B0604020202020204" pitchFamily="34" charset="0"/>
                <a:cs typeface="Arial" panose="020B0604020202020204" pitchFamily="34" charset="0"/>
              </a:rPr>
              <a:t>như</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mọi</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khi</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xem</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hoàng</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hôn</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xuống</a:t>
            </a:r>
            <a:r>
              <a:rPr lang="en-US" sz="2600" b="1" i="1" dirty="0">
                <a:solidFill>
                  <a:schemeClr val="bg1"/>
                </a:solidFill>
                <a:latin typeface="Arial" panose="020B0604020202020204" pitchFamily="34" charset="0"/>
                <a:cs typeface="Arial" panose="020B0604020202020204" pitchFamily="34" charset="0"/>
              </a:rPr>
              <a:t>.</a:t>
            </a:r>
            <a:endParaRPr lang="en-VN" sz="2600" b="1" i="1" dirty="0">
              <a:solidFill>
                <a:schemeClr val="bg1"/>
              </a:solidFill>
              <a:latin typeface="Arial" panose="020B0604020202020204" pitchFamily="34" charset="0"/>
              <a:cs typeface="Arial" panose="020B0604020202020204" pitchFamily="34" charset="0"/>
            </a:endParaRPr>
          </a:p>
          <a:p>
            <a:pPr>
              <a:lnSpc>
                <a:spcPct val="150000"/>
              </a:lnSpc>
              <a:defRPr/>
            </a:pPr>
            <a:r>
              <a:rPr lang="en-US" sz="2600" dirty="0">
                <a:solidFill>
                  <a:schemeClr val="bg1"/>
                </a:solidFill>
                <a:latin typeface="Arial" panose="020B0604020202020204" pitchFamily="34" charset="0"/>
                <a:cs typeface="Arial" panose="020B0604020202020204" pitchFamily="34" charset="0"/>
              </a:rPr>
              <a:t>	→ </a:t>
            </a:r>
            <a:r>
              <a:rPr lang="en-US" sz="2600" dirty="0" err="1">
                <a:solidFill>
                  <a:schemeClr val="bg1"/>
                </a:solidFill>
                <a:latin typeface="Arial" panose="020B0604020202020204" pitchFamily="34" charset="0"/>
                <a:cs typeface="Arial" panose="020B0604020202020204" pitchFamily="34" charset="0"/>
              </a:rPr>
              <a:t>Vị</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ngữ</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trong</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câu</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là</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chuỗi</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gồm</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hai</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cụm</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động</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từ</a:t>
            </a:r>
            <a:r>
              <a:rPr lang="en-US" sz="2600" dirty="0">
                <a:solidFill>
                  <a:schemeClr val="bg1"/>
                </a:solidFill>
                <a:latin typeface="Arial" panose="020B0604020202020204" pitchFamily="34" charset="0"/>
                <a:cs typeface="Arial" panose="020B0604020202020204" pitchFamily="34" charset="0"/>
              </a:rPr>
              <a:t>.</a:t>
            </a:r>
            <a:endParaRPr lang="en-VN" sz="26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Wingdings" pitchFamily="2" charset="2"/>
              <a:buChar char="§"/>
              <a:defRPr/>
            </a:pPr>
            <a:r>
              <a:rPr lang="en-US" sz="2600" b="1" i="1" dirty="0" err="1">
                <a:solidFill>
                  <a:schemeClr val="bg1"/>
                </a:solidFill>
                <a:latin typeface="Arial" panose="020B0604020202020204" pitchFamily="34" charset="0"/>
                <a:cs typeface="Arial" panose="020B0604020202020204" pitchFamily="34" charset="0"/>
              </a:rPr>
              <a:t>Thỉnh</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thoảng</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tôi</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ngứa</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chân</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đá</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một</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cái</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ghẹo</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anh</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Gọng</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Vó</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lấm</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láp</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vừa</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ngơ</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ngác</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dưới</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đầm</a:t>
            </a:r>
            <a:r>
              <a:rPr lang="en-US" sz="2600" b="1" i="1" dirty="0">
                <a:solidFill>
                  <a:schemeClr val="bg1"/>
                </a:solidFill>
                <a:latin typeface="Arial" panose="020B0604020202020204" pitchFamily="34" charset="0"/>
                <a:cs typeface="Arial" panose="020B0604020202020204" pitchFamily="34" charset="0"/>
              </a:rPr>
              <a:t> </a:t>
            </a:r>
            <a:r>
              <a:rPr lang="en-US" sz="2600" b="1" i="1" dirty="0" err="1">
                <a:solidFill>
                  <a:schemeClr val="bg1"/>
                </a:solidFill>
                <a:latin typeface="Arial" panose="020B0604020202020204" pitchFamily="34" charset="0"/>
                <a:cs typeface="Arial" panose="020B0604020202020204" pitchFamily="34" charset="0"/>
              </a:rPr>
              <a:t>lên</a:t>
            </a:r>
            <a:r>
              <a:rPr lang="en-US" sz="2600" b="1" i="1" dirty="0">
                <a:solidFill>
                  <a:schemeClr val="bg1"/>
                </a:solidFill>
                <a:latin typeface="Arial" panose="020B0604020202020204" pitchFamily="34" charset="0"/>
                <a:cs typeface="Arial" panose="020B0604020202020204" pitchFamily="34" charset="0"/>
              </a:rPr>
              <a:t>. </a:t>
            </a:r>
            <a:endParaRPr lang="en-VN" sz="2600" b="1" i="1" dirty="0">
              <a:solidFill>
                <a:schemeClr val="bg1"/>
              </a:solidFill>
              <a:latin typeface="Arial" panose="020B0604020202020204" pitchFamily="34" charset="0"/>
              <a:cs typeface="Arial" panose="020B0604020202020204" pitchFamily="34" charset="0"/>
            </a:endParaRPr>
          </a:p>
          <a:p>
            <a:pPr>
              <a:lnSpc>
                <a:spcPct val="150000"/>
              </a:lnSpc>
              <a:defRPr/>
            </a:pPr>
            <a:r>
              <a:rPr lang="en-US" sz="2600" dirty="0">
                <a:solidFill>
                  <a:schemeClr val="bg1"/>
                </a:solidFill>
                <a:latin typeface="Arial" panose="020B0604020202020204" pitchFamily="34" charset="0"/>
                <a:cs typeface="Arial" panose="020B0604020202020204" pitchFamily="34" charset="0"/>
              </a:rPr>
              <a:t>	 → </a:t>
            </a:r>
            <a:r>
              <a:rPr lang="en-US" sz="2600" dirty="0" err="1">
                <a:solidFill>
                  <a:schemeClr val="bg1"/>
                </a:solidFill>
                <a:latin typeface="Arial" panose="020B0604020202020204" pitchFamily="34" charset="0"/>
                <a:cs typeface="Arial" panose="020B0604020202020204" pitchFamily="34" charset="0"/>
              </a:rPr>
              <a:t>Vị</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ngữ</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trong</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câu</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này</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là</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chuỗi</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gồm</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hơn</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hai</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cụm</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động</a:t>
            </a:r>
            <a:r>
              <a:rPr lang="en-US" sz="2600" dirty="0">
                <a:solidFill>
                  <a:schemeClr val="bg1"/>
                </a:solidFill>
                <a:latin typeface="Arial" panose="020B0604020202020204" pitchFamily="34" charset="0"/>
                <a:cs typeface="Arial" panose="020B0604020202020204" pitchFamily="34" charset="0"/>
              </a:rPr>
              <a:t> </a:t>
            </a:r>
            <a:r>
              <a:rPr lang="en-US" sz="2600" dirty="0" err="1">
                <a:solidFill>
                  <a:schemeClr val="bg1"/>
                </a:solidFill>
                <a:latin typeface="Arial" panose="020B0604020202020204" pitchFamily="34" charset="0"/>
                <a:cs typeface="Arial" panose="020B0604020202020204" pitchFamily="34" charset="0"/>
              </a:rPr>
              <a:t>từ</a:t>
            </a:r>
            <a:r>
              <a:rPr lang="en-US" sz="2600" dirty="0">
                <a:solidFill>
                  <a:schemeClr val="bg1"/>
                </a:solidFill>
                <a:latin typeface="Arial" panose="020B0604020202020204" pitchFamily="34" charset="0"/>
                <a:cs typeface="Arial" panose="020B0604020202020204" pitchFamily="34" charset="0"/>
              </a:rPr>
              <a:t>.</a:t>
            </a:r>
            <a:endParaRPr lang="en-VN" sz="2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linds(horizontal)">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79">
            <a:extLst>
              <a:ext uri="{FF2B5EF4-FFF2-40B4-BE49-F238E27FC236}">
                <a16:creationId xmlns:a16="http://schemas.microsoft.com/office/drawing/2014/main" id="{41D0A4D8-4E61-6C4B-A302-406F430B416D}"/>
              </a:ext>
            </a:extLst>
          </p:cNvPr>
          <p:cNvGrpSpPr>
            <a:grpSpLocks/>
          </p:cNvGrpSpPr>
          <p:nvPr/>
        </p:nvGrpSpPr>
        <p:grpSpPr bwMode="auto">
          <a:xfrm>
            <a:off x="3213100" y="2601913"/>
            <a:ext cx="2473325" cy="2266950"/>
            <a:chOff x="3265972" y="260141"/>
            <a:chExt cx="2969169" cy="2650076"/>
          </a:xfrm>
        </p:grpSpPr>
        <p:grpSp>
          <p:nvGrpSpPr>
            <p:cNvPr id="26641" name="Group 71">
              <a:extLst>
                <a:ext uri="{FF2B5EF4-FFF2-40B4-BE49-F238E27FC236}">
                  <a16:creationId xmlns:a16="http://schemas.microsoft.com/office/drawing/2014/main" id="{1A5453B4-5C42-6547-B0C9-701A2EF5F7C9}"/>
                </a:ext>
              </a:extLst>
            </p:cNvPr>
            <p:cNvGrpSpPr>
              <a:grpSpLocks/>
            </p:cNvGrpSpPr>
            <p:nvPr/>
          </p:nvGrpSpPr>
          <p:grpSpPr bwMode="auto">
            <a:xfrm>
              <a:off x="3265972" y="260141"/>
              <a:ext cx="2969169" cy="2650076"/>
              <a:chOff x="207220" y="1369853"/>
              <a:chExt cx="2969169" cy="2650076"/>
            </a:xfrm>
          </p:grpSpPr>
          <p:sp>
            <p:nvSpPr>
              <p:cNvPr id="69" name="Teardrop 68">
                <a:extLst>
                  <a:ext uri="{FF2B5EF4-FFF2-40B4-BE49-F238E27FC236}">
                    <a16:creationId xmlns:a16="http://schemas.microsoft.com/office/drawing/2014/main" id="{ED9F95F6-033A-BC46-A0D5-41C23E94C5F6}"/>
                  </a:ext>
                </a:extLst>
              </p:cNvPr>
              <p:cNvSpPr/>
              <p:nvPr/>
            </p:nvSpPr>
            <p:spPr>
              <a:xfrm rot="8287002">
                <a:off x="1017167" y="1369853"/>
                <a:ext cx="1475056" cy="1503194"/>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70" name="Teardrop 69">
                <a:extLst>
                  <a:ext uri="{FF2B5EF4-FFF2-40B4-BE49-F238E27FC236}">
                    <a16:creationId xmlns:a16="http://schemas.microsoft.com/office/drawing/2014/main" id="{D0099E6E-0A67-6449-9C38-A09C6A837E7C}"/>
                  </a:ext>
                </a:extLst>
              </p:cNvPr>
              <p:cNvSpPr/>
              <p:nvPr/>
            </p:nvSpPr>
            <p:spPr>
              <a:xfrm rot="16836475">
                <a:off x="1684210" y="2485065"/>
                <a:ext cx="1417828" cy="1566532"/>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71" name="Teardrop 70">
                <a:extLst>
                  <a:ext uri="{FF2B5EF4-FFF2-40B4-BE49-F238E27FC236}">
                    <a16:creationId xmlns:a16="http://schemas.microsoft.com/office/drawing/2014/main" id="{26CEE9E6-32B6-B748-BDF2-DEBDAA2989CF}"/>
                  </a:ext>
                </a:extLst>
              </p:cNvPr>
              <p:cNvSpPr/>
              <p:nvPr/>
            </p:nvSpPr>
            <p:spPr>
              <a:xfrm rot="1128871">
                <a:off x="207220" y="2516735"/>
                <a:ext cx="1475056" cy="1503194"/>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grpSp>
        <p:sp>
          <p:nvSpPr>
            <p:cNvPr id="2" name="Oval 1">
              <a:extLst>
                <a:ext uri="{FF2B5EF4-FFF2-40B4-BE49-F238E27FC236}">
                  <a16:creationId xmlns:a16="http://schemas.microsoft.com/office/drawing/2014/main" id="{269D2254-3CCF-0843-B660-5B208A3B3BC7}"/>
                </a:ext>
              </a:extLst>
            </p:cNvPr>
            <p:cNvSpPr/>
            <p:nvPr/>
          </p:nvSpPr>
          <p:spPr>
            <a:xfrm>
              <a:off x="4100693" y="1004314"/>
              <a:ext cx="1343559" cy="125080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26643" name="TextBox 14">
              <a:extLst>
                <a:ext uri="{FF2B5EF4-FFF2-40B4-BE49-F238E27FC236}">
                  <a16:creationId xmlns:a16="http://schemas.microsoft.com/office/drawing/2014/main" id="{E0BE9FB8-10AC-E847-BB93-8F8F7E272745}"/>
                </a:ext>
              </a:extLst>
            </p:cNvPr>
            <p:cNvSpPr txBox="1">
              <a:spLocks noChangeArrowheads="1"/>
            </p:cNvSpPr>
            <p:nvPr/>
          </p:nvSpPr>
          <p:spPr bwMode="auto">
            <a:xfrm>
              <a:off x="4126319" y="1276375"/>
              <a:ext cx="1289267" cy="5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VN" altLang="en-VN" sz="2600">
                  <a:latin typeface="Arial" panose="020B0604020202020204" pitchFamily="34" charset="0"/>
                  <a:cs typeface="Arial" panose="020B0604020202020204" pitchFamily="34" charset="0"/>
                </a:rPr>
                <a:t>Chạy</a:t>
              </a:r>
            </a:p>
          </p:txBody>
        </p:sp>
      </p:grpSp>
      <p:grpSp>
        <p:nvGrpSpPr>
          <p:cNvPr id="26626" name="Group 81">
            <a:extLst>
              <a:ext uri="{FF2B5EF4-FFF2-40B4-BE49-F238E27FC236}">
                <a16:creationId xmlns:a16="http://schemas.microsoft.com/office/drawing/2014/main" id="{80071258-8B6B-B741-87A8-630F2F0F7697}"/>
              </a:ext>
            </a:extLst>
          </p:cNvPr>
          <p:cNvGrpSpPr>
            <a:grpSpLocks/>
          </p:cNvGrpSpPr>
          <p:nvPr/>
        </p:nvGrpSpPr>
        <p:grpSpPr bwMode="auto">
          <a:xfrm>
            <a:off x="244475" y="2711450"/>
            <a:ext cx="2527300" cy="2195513"/>
            <a:chOff x="373421" y="1905650"/>
            <a:chExt cx="2969169" cy="2650076"/>
          </a:xfrm>
        </p:grpSpPr>
        <p:sp>
          <p:nvSpPr>
            <p:cNvPr id="66" name="Teardrop 65">
              <a:extLst>
                <a:ext uri="{FF2B5EF4-FFF2-40B4-BE49-F238E27FC236}">
                  <a16:creationId xmlns:a16="http://schemas.microsoft.com/office/drawing/2014/main" id="{ABC9ACDA-2595-B848-A70F-D5E826DF7942}"/>
                </a:ext>
              </a:extLst>
            </p:cNvPr>
            <p:cNvSpPr/>
            <p:nvPr/>
          </p:nvSpPr>
          <p:spPr>
            <a:xfrm rot="8287002">
              <a:off x="1182855" y="1905650"/>
              <a:ext cx="1475260" cy="1502284"/>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7" name="Teardrop 66">
              <a:extLst>
                <a:ext uri="{FF2B5EF4-FFF2-40B4-BE49-F238E27FC236}">
                  <a16:creationId xmlns:a16="http://schemas.microsoft.com/office/drawing/2014/main" id="{DFAE28AA-3645-F648-B8FC-CCE4E8C381A7}"/>
                </a:ext>
              </a:extLst>
            </p:cNvPr>
            <p:cNvSpPr/>
            <p:nvPr/>
          </p:nvSpPr>
          <p:spPr>
            <a:xfrm rot="16836475">
              <a:off x="1851239" y="3020302"/>
              <a:ext cx="1416056" cy="156664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8" name="Teardrop 67">
              <a:extLst>
                <a:ext uri="{FF2B5EF4-FFF2-40B4-BE49-F238E27FC236}">
                  <a16:creationId xmlns:a16="http://schemas.microsoft.com/office/drawing/2014/main" id="{20EA7718-F503-324E-8E2B-118B91539AA2}"/>
                </a:ext>
              </a:extLst>
            </p:cNvPr>
            <p:cNvSpPr/>
            <p:nvPr/>
          </p:nvSpPr>
          <p:spPr>
            <a:xfrm rot="1128871">
              <a:off x="373421" y="3053442"/>
              <a:ext cx="1475260" cy="1502284"/>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2" name="Oval 61">
              <a:extLst>
                <a:ext uri="{FF2B5EF4-FFF2-40B4-BE49-F238E27FC236}">
                  <a16:creationId xmlns:a16="http://schemas.microsoft.com/office/drawing/2014/main" id="{A993DC6D-1B8E-C94F-862D-90B6B7377086}"/>
                </a:ext>
              </a:extLst>
            </p:cNvPr>
            <p:cNvSpPr/>
            <p:nvPr/>
          </p:nvSpPr>
          <p:spPr>
            <a:xfrm>
              <a:off x="1289164" y="2712362"/>
              <a:ext cx="1344705" cy="124934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dirty="0"/>
            </a:p>
          </p:txBody>
        </p:sp>
        <p:sp>
          <p:nvSpPr>
            <p:cNvPr id="26640" name="TextBox 13">
              <a:extLst>
                <a:ext uri="{FF2B5EF4-FFF2-40B4-BE49-F238E27FC236}">
                  <a16:creationId xmlns:a16="http://schemas.microsoft.com/office/drawing/2014/main" id="{E7C04BD3-5F26-6F47-A673-2C5B914BABE1}"/>
                </a:ext>
              </a:extLst>
            </p:cNvPr>
            <p:cNvSpPr txBox="1">
              <a:spLocks noChangeArrowheads="1"/>
            </p:cNvSpPr>
            <p:nvPr/>
          </p:nvSpPr>
          <p:spPr bwMode="auto">
            <a:xfrm>
              <a:off x="1491702" y="2814068"/>
              <a:ext cx="15198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VN" altLang="en-VN" sz="2600">
                  <a:latin typeface="Arial" panose="020B0604020202020204" pitchFamily="34" charset="0"/>
                  <a:cs typeface="Arial" panose="020B0604020202020204" pitchFamily="34" charset="0"/>
                </a:rPr>
                <a:t>Học sinh</a:t>
              </a:r>
            </a:p>
          </p:txBody>
        </p:sp>
      </p:grpSp>
      <p:grpSp>
        <p:nvGrpSpPr>
          <p:cNvPr id="26627" name="Group 80">
            <a:extLst>
              <a:ext uri="{FF2B5EF4-FFF2-40B4-BE49-F238E27FC236}">
                <a16:creationId xmlns:a16="http://schemas.microsoft.com/office/drawing/2014/main" id="{4DA84269-1D25-A44A-AEA5-DC8E86E1356B}"/>
              </a:ext>
            </a:extLst>
          </p:cNvPr>
          <p:cNvGrpSpPr>
            <a:grpSpLocks/>
          </p:cNvGrpSpPr>
          <p:nvPr/>
        </p:nvGrpSpPr>
        <p:grpSpPr bwMode="auto">
          <a:xfrm>
            <a:off x="6270625" y="2754313"/>
            <a:ext cx="2327275" cy="2179637"/>
            <a:chOff x="5868625" y="2037512"/>
            <a:chExt cx="2969169" cy="2650076"/>
          </a:xfrm>
        </p:grpSpPr>
        <p:grpSp>
          <p:nvGrpSpPr>
            <p:cNvPr id="26630" name="Group 73">
              <a:extLst>
                <a:ext uri="{FF2B5EF4-FFF2-40B4-BE49-F238E27FC236}">
                  <a16:creationId xmlns:a16="http://schemas.microsoft.com/office/drawing/2014/main" id="{D00310A3-C3D3-B140-9C8F-4FDDC1CA5EE8}"/>
                </a:ext>
              </a:extLst>
            </p:cNvPr>
            <p:cNvGrpSpPr>
              <a:grpSpLocks/>
            </p:cNvGrpSpPr>
            <p:nvPr/>
          </p:nvGrpSpPr>
          <p:grpSpPr bwMode="auto">
            <a:xfrm>
              <a:off x="5868625" y="2037512"/>
              <a:ext cx="2969169" cy="2650076"/>
              <a:chOff x="207220" y="1369853"/>
              <a:chExt cx="2969169" cy="2650076"/>
            </a:xfrm>
          </p:grpSpPr>
          <p:sp>
            <p:nvSpPr>
              <p:cNvPr id="75" name="Teardrop 74">
                <a:extLst>
                  <a:ext uri="{FF2B5EF4-FFF2-40B4-BE49-F238E27FC236}">
                    <a16:creationId xmlns:a16="http://schemas.microsoft.com/office/drawing/2014/main" id="{DFA58D59-B6F3-D943-8CE8-6CA3C0F2885F}"/>
                  </a:ext>
                </a:extLst>
              </p:cNvPr>
              <p:cNvSpPr/>
              <p:nvPr/>
            </p:nvSpPr>
            <p:spPr>
              <a:xfrm rot="8287002">
                <a:off x="1017362" y="1369853"/>
                <a:ext cx="1474458" cy="1503575"/>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76" name="Teardrop 75">
                <a:extLst>
                  <a:ext uri="{FF2B5EF4-FFF2-40B4-BE49-F238E27FC236}">
                    <a16:creationId xmlns:a16="http://schemas.microsoft.com/office/drawing/2014/main" id="{B2E13C27-62DB-A14D-83E8-6B54EE507B64}"/>
                  </a:ext>
                </a:extLst>
              </p:cNvPr>
              <p:cNvSpPr/>
              <p:nvPr/>
            </p:nvSpPr>
            <p:spPr>
              <a:xfrm rot="16836475">
                <a:off x="1685230" y="2486307"/>
                <a:ext cx="1416720" cy="156559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77" name="Teardrop 76">
                <a:extLst>
                  <a:ext uri="{FF2B5EF4-FFF2-40B4-BE49-F238E27FC236}">
                    <a16:creationId xmlns:a16="http://schemas.microsoft.com/office/drawing/2014/main" id="{91252B1B-A08C-A847-9D57-D52CFC15AEE1}"/>
                  </a:ext>
                </a:extLst>
              </p:cNvPr>
              <p:cNvSpPr/>
              <p:nvPr/>
            </p:nvSpPr>
            <p:spPr>
              <a:xfrm rot="1128871">
                <a:off x="207220" y="2516354"/>
                <a:ext cx="1476484" cy="1503575"/>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grpSp>
        <p:sp>
          <p:nvSpPr>
            <p:cNvPr id="63" name="Oval 62">
              <a:extLst>
                <a:ext uri="{FF2B5EF4-FFF2-40B4-BE49-F238E27FC236}">
                  <a16:creationId xmlns:a16="http://schemas.microsoft.com/office/drawing/2014/main" id="{0EE600BB-B1B0-E440-981A-AFEE6989CDBB}"/>
                </a:ext>
              </a:extLst>
            </p:cNvPr>
            <p:cNvSpPr/>
            <p:nvPr/>
          </p:nvSpPr>
          <p:spPr>
            <a:xfrm>
              <a:off x="6723324" y="2852029"/>
              <a:ext cx="1344835" cy="12507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26632" name="TextBox 15">
              <a:extLst>
                <a:ext uri="{FF2B5EF4-FFF2-40B4-BE49-F238E27FC236}">
                  <a16:creationId xmlns:a16="http://schemas.microsoft.com/office/drawing/2014/main" id="{CB4BD302-C6E1-C141-B31C-746BBAF78C80}"/>
                </a:ext>
              </a:extLst>
            </p:cNvPr>
            <p:cNvSpPr txBox="1">
              <a:spLocks noChangeArrowheads="1"/>
            </p:cNvSpPr>
            <p:nvPr/>
          </p:nvSpPr>
          <p:spPr bwMode="auto">
            <a:xfrm>
              <a:off x="6885588" y="3230688"/>
              <a:ext cx="101932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VN" altLang="en-VN" sz="2600">
                  <a:latin typeface="Arial" panose="020B0604020202020204" pitchFamily="34" charset="0"/>
                  <a:cs typeface="Arial" panose="020B0604020202020204" pitchFamily="34" charset="0"/>
                </a:rPr>
                <a:t>Cao</a:t>
              </a:r>
            </a:p>
          </p:txBody>
        </p:sp>
      </p:grpSp>
      <p:sp>
        <p:nvSpPr>
          <p:cNvPr id="26628" name="文本框 31">
            <a:extLst>
              <a:ext uri="{FF2B5EF4-FFF2-40B4-BE49-F238E27FC236}">
                <a16:creationId xmlns:a16="http://schemas.microsoft.com/office/drawing/2014/main" id="{615180AC-FFB1-5248-9983-AC82FB17CE32}"/>
              </a:ext>
            </a:extLst>
          </p:cNvPr>
          <p:cNvSpPr txBox="1">
            <a:spLocks noChangeArrowheads="1"/>
          </p:cNvSpPr>
          <p:nvPr/>
        </p:nvSpPr>
        <p:spPr bwMode="auto">
          <a:xfrm>
            <a:off x="5216525" y="219075"/>
            <a:ext cx="34480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7. Hồng</a:t>
            </a:r>
          </a:p>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8. Mất hút</a:t>
            </a:r>
          </a:p>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9. Vời vợi</a:t>
            </a:r>
          </a:p>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10. Rất</a:t>
            </a:r>
          </a:p>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11. Chót vót</a:t>
            </a:r>
          </a:p>
          <a:p>
            <a:pPr algn="just" eaLnBrk="1" hangingPunct="1"/>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12. Xào xạc</a:t>
            </a:r>
            <a:endParaRPr lang="zh-CN" altLang="en-US"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629" name="文本框 31">
            <a:extLst>
              <a:ext uri="{FF2B5EF4-FFF2-40B4-BE49-F238E27FC236}">
                <a16:creationId xmlns:a16="http://schemas.microsoft.com/office/drawing/2014/main" id="{30B4BCC2-AF24-6C4A-AF78-D7CF64299C59}"/>
              </a:ext>
            </a:extLst>
          </p:cNvPr>
          <p:cNvSpPr txBox="1">
            <a:spLocks noChangeArrowheads="1"/>
          </p:cNvSpPr>
          <p:nvPr/>
        </p:nvSpPr>
        <p:spPr bwMode="auto">
          <a:xfrm>
            <a:off x="1511300" y="219075"/>
            <a:ext cx="38385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1300">
                <a:solidFill>
                  <a:schemeClr val="tx1"/>
                </a:solidFill>
                <a:latin typeface="Nexa Light" pitchFamily="50" charset="0"/>
                <a:ea typeface="华康少女文字W5(P)" pitchFamily="82" charset="-122"/>
              </a:defRPr>
            </a:lvl1pPr>
            <a:lvl2pPr>
              <a:defRPr sz="1300">
                <a:solidFill>
                  <a:schemeClr val="tx1"/>
                </a:solidFill>
                <a:latin typeface="Nexa Light" pitchFamily="50" charset="0"/>
                <a:ea typeface="华康少女文字W5(P)" pitchFamily="82" charset="-122"/>
              </a:defRPr>
            </a:lvl2pPr>
            <a:lvl3pPr>
              <a:defRPr sz="1300">
                <a:solidFill>
                  <a:schemeClr val="tx1"/>
                </a:solidFill>
                <a:latin typeface="Nexa Light" pitchFamily="50" charset="0"/>
                <a:ea typeface="华康少女文字W5(P)" pitchFamily="82" charset="-122"/>
              </a:defRPr>
            </a:lvl3pPr>
            <a:lvl4pPr>
              <a:defRPr sz="1300">
                <a:solidFill>
                  <a:schemeClr val="tx1"/>
                </a:solidFill>
                <a:latin typeface="Nexa Light" pitchFamily="50" charset="0"/>
                <a:ea typeface="华康少女文字W5(P)" pitchFamily="82" charset="-122"/>
              </a:defRPr>
            </a:lvl4pPr>
            <a:lvl5pPr>
              <a:defRPr sz="1300">
                <a:solidFill>
                  <a:schemeClr val="tx1"/>
                </a:solidFill>
                <a:latin typeface="Nexa Light" pitchFamily="50" charset="0"/>
                <a:ea typeface="华康少女文字W5(P)" pitchFamily="82" charset="-122"/>
              </a:defRPr>
            </a:lvl5pPr>
            <a:lvl6pPr marL="1828800" indent="4572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286000" indent="4572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2743200" indent="4572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200400" indent="4572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pPr algn="just" eaLnBrk="1" hangingPunct="1">
              <a:buFont typeface="Nexa Light" pitchFamily="50" charset="0"/>
              <a:buAutoNum type="arabicPeriod"/>
            </a:pPr>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Những</a:t>
            </a:r>
          </a:p>
          <a:p>
            <a:pPr algn="just" eaLnBrk="1" hangingPunct="1">
              <a:buFont typeface="Nexa Light" pitchFamily="50" charset="0"/>
              <a:buAutoNum type="arabicPeriod"/>
            </a:pPr>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Lớp 6</a:t>
            </a:r>
          </a:p>
          <a:p>
            <a:pPr algn="just" eaLnBrk="1" hangingPunct="1">
              <a:buFont typeface="Nexa Light" pitchFamily="50" charset="0"/>
              <a:buAutoNum type="arabicPeriod"/>
            </a:pPr>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Sách</a:t>
            </a:r>
          </a:p>
          <a:p>
            <a:pPr algn="just" eaLnBrk="1" hangingPunct="1">
              <a:buFont typeface="Nexa Light" pitchFamily="50" charset="0"/>
              <a:buAutoNum type="arabicPeriod"/>
            </a:pPr>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Nam</a:t>
            </a:r>
          </a:p>
          <a:p>
            <a:pPr algn="just" eaLnBrk="1" hangingPunct="1">
              <a:buFont typeface="Nexa Light" pitchFamily="50" charset="0"/>
              <a:buAutoNum type="arabicPeriod"/>
            </a:pPr>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Bước thấp bước cao</a:t>
            </a:r>
          </a:p>
          <a:p>
            <a:pPr algn="just" eaLnBrk="1" hangingPunct="1">
              <a:buFont typeface="Nexa Light" pitchFamily="50" charset="0"/>
              <a:buAutoNum type="arabicPeriod"/>
            </a:pPr>
            <a:r>
              <a:rPr lang="en-US" altLang="zh-CN" sz="2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Vun vút</a:t>
            </a:r>
          </a:p>
        </p:txBody>
      </p:sp>
    </p:spTree>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8EC9A29B-A6B0-474B-865B-117400C07965}"/>
              </a:ext>
            </a:extLst>
          </p:cNvPr>
          <p:cNvSpPr txBox="1">
            <a:spLocks noChangeArrowheads="1"/>
          </p:cNvSpPr>
          <p:nvPr/>
        </p:nvSpPr>
        <p:spPr bwMode="auto">
          <a:xfrm>
            <a:off x="1257300" y="319088"/>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Văn bản “Giọt sương đêm”</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CE60E2CE-7C68-CF48-895A-F78D973A2863}"/>
              </a:ext>
            </a:extLst>
          </p:cNvPr>
          <p:cNvSpPr txBox="1">
            <a:spLocks noChangeArrowheads="1"/>
          </p:cNvSpPr>
          <p:nvPr/>
        </p:nvSpPr>
        <p:spPr bwMode="auto">
          <a:xfrm>
            <a:off x="269875" y="842963"/>
            <a:ext cx="8604250" cy="3890962"/>
          </a:xfrm>
          <a:prstGeom prst="rect">
            <a:avLst/>
          </a:prstGeom>
          <a:noFill/>
          <a:ln>
            <a:noFill/>
          </a:ln>
        </p:spPr>
        <p:txBody>
          <a:bodyPr>
            <a:spAutoFit/>
          </a:bodyPr>
          <a:lstStyle/>
          <a:p>
            <a:pPr marL="457200" indent="-457200">
              <a:lnSpc>
                <a:spcPct val="150000"/>
              </a:lnSpc>
              <a:buFont typeface="Wingdings" pitchFamily="2" charset="2"/>
              <a:buChar char="§"/>
              <a:defRPr/>
            </a:pPr>
            <a:r>
              <a:rPr lang="en-US" sz="2800" b="1" i="1" dirty="0" err="1">
                <a:solidFill>
                  <a:schemeClr val="bg1"/>
                </a:solidFill>
                <a:latin typeface="Arial" panose="020B0604020202020204" pitchFamily="34" charset="0"/>
                <a:cs typeface="Arial" panose="020B0604020202020204" pitchFamily="34" charset="0"/>
              </a:rPr>
              <a:t>Bọ</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Dừa</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rùng</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mình</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tỉnh</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hẳn</a:t>
            </a:r>
            <a:r>
              <a:rPr lang="en-US" sz="2800" b="1" i="1" dirty="0">
                <a:solidFill>
                  <a:schemeClr val="bg1"/>
                </a:solidFill>
                <a:latin typeface="Arial" panose="020B0604020202020204" pitchFamily="34" charset="0"/>
                <a:cs typeface="Arial" panose="020B0604020202020204" pitchFamily="34" charset="0"/>
              </a:rPr>
              <a:t>. </a:t>
            </a:r>
            <a:endParaRPr lang="en-VN" sz="2800" b="1" i="1" dirty="0">
              <a:solidFill>
                <a:schemeClr val="bg1"/>
              </a:solidFill>
              <a:latin typeface="Arial" panose="020B0604020202020204" pitchFamily="34" charset="0"/>
              <a:cs typeface="Arial" panose="020B0604020202020204" pitchFamily="34" charset="0"/>
            </a:endParaRPr>
          </a:p>
          <a:p>
            <a:pPr>
              <a:lnSpc>
                <a:spcPct val="150000"/>
              </a:lnSpc>
              <a:defRPr/>
            </a:pPr>
            <a:r>
              <a:rPr lang="en-US" sz="2800" dirty="0">
                <a:solidFill>
                  <a:schemeClr val="bg1"/>
                </a:solidFill>
                <a:latin typeface="Arial" panose="020B0604020202020204" pitchFamily="34" charset="0"/>
                <a:cs typeface="Arial" panose="020B0604020202020204" pitchFamily="34" charset="0"/>
              </a:rPr>
              <a:t> →  </a:t>
            </a:r>
            <a:r>
              <a:rPr lang="en-US" sz="2800" dirty="0" err="1">
                <a:solidFill>
                  <a:schemeClr val="bg1"/>
                </a:solidFill>
                <a:latin typeface="Arial" panose="020B0604020202020204" pitchFamily="34" charset="0"/>
                <a:cs typeface="Arial" panose="020B0604020202020204" pitchFamily="34" charset="0"/>
              </a:rPr>
              <a:t>Vị</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ngữ</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trong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câu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là</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chuỗi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gồm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hai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cụm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động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a:t>
            </a:r>
            <a:endParaRPr lang="en-VN" sz="28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Wingdings" pitchFamily="2" charset="2"/>
              <a:buChar char="§"/>
              <a:defRPr/>
            </a:pPr>
            <a:r>
              <a:rPr lang="en-US" sz="2800" b="1" i="1" dirty="0" err="1">
                <a:solidFill>
                  <a:schemeClr val="bg1"/>
                </a:solidFill>
                <a:latin typeface="Arial" panose="020B0604020202020204" pitchFamily="34" charset="0"/>
                <a:cs typeface="Arial" panose="020B0604020202020204" pitchFamily="34" charset="0"/>
              </a:rPr>
              <a:t>Thằn</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Lằn</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vừa</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chui</a:t>
            </a:r>
            <a:r>
              <a:rPr lang="en-US" sz="2800" b="1" i="1" dirty="0">
                <a:solidFill>
                  <a:schemeClr val="bg1"/>
                </a:solidFill>
                <a:latin typeface="Arial" panose="020B0604020202020204" pitchFamily="34" charset="0"/>
                <a:cs typeface="Arial" panose="020B0604020202020204" pitchFamily="34" charset="0"/>
              </a:rPr>
              <a:t> ra </a:t>
            </a:r>
            <a:r>
              <a:rPr lang="en-US" sz="2800" b="1" i="1" dirty="0" err="1">
                <a:solidFill>
                  <a:schemeClr val="bg1"/>
                </a:solidFill>
                <a:latin typeface="Arial" panose="020B0604020202020204" pitchFamily="34" charset="0"/>
                <a:cs typeface="Arial" panose="020B0604020202020204" pitchFamily="34" charset="0"/>
              </a:rPr>
              <a:t>khỏi</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bình</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gốm</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vỡ</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chưa</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kịp</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vươn</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vai</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tập</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mấy</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động</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tác</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thể</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dục</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đã</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thấy</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ông</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khách</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quần</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áo</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chỉnh</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tề</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đứng</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chờ</a:t>
            </a:r>
            <a:r>
              <a:rPr lang="en-US" sz="2800" b="1" i="1" dirty="0">
                <a:solidFill>
                  <a:schemeClr val="bg1"/>
                </a:solidFill>
                <a:latin typeface="Arial" panose="020B0604020202020204" pitchFamily="34" charset="0"/>
                <a:cs typeface="Arial" panose="020B0604020202020204" pitchFamily="34" charset="0"/>
              </a:rPr>
              <a:t>.</a:t>
            </a:r>
            <a:endParaRPr lang="en-VN" sz="2800" b="1" i="1" dirty="0">
              <a:solidFill>
                <a:schemeClr val="bg1"/>
              </a:solidFill>
              <a:latin typeface="Arial" panose="020B0604020202020204" pitchFamily="34" charset="0"/>
              <a:cs typeface="Arial" panose="020B0604020202020204" pitchFamily="34" charset="0"/>
            </a:endParaRPr>
          </a:p>
          <a:p>
            <a:pPr>
              <a:lnSpc>
                <a:spcPct val="150000"/>
              </a:lnSpc>
              <a:defRPr/>
            </a:pP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Vị</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ngữ</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trong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câu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này</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là</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chuỗi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gồm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hơn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hai</a:t>
            </a:r>
            <a:r>
              <a:rPr lang="en-US" sz="2800" dirty="0">
                <a:solidFill>
                  <a:schemeClr val="bg1"/>
                </a:solidFill>
                <a:latin typeface="Arial" panose="020B0604020202020204" pitchFamily="34" charset="0"/>
                <a:cs typeface="Arial" panose="020B0604020202020204" pitchFamily="34" charset="0"/>
              </a:rPr>
              <a:t> CĐT</a:t>
            </a:r>
            <a:endParaRPr lang="en-VN" sz="28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linds(horizontal)">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7D1E1A7E-6B0E-C749-B493-863C3EED42E4}"/>
              </a:ext>
            </a:extLst>
          </p:cNvPr>
          <p:cNvSpPr txBox="1">
            <a:spLocks noChangeArrowheads="1"/>
          </p:cNvSpPr>
          <p:nvPr/>
        </p:nvSpPr>
        <p:spPr bwMode="auto">
          <a:xfrm>
            <a:off x="1257300" y="319088"/>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4</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28660916-8F1A-1E42-90FF-434F72A5CEB4}"/>
              </a:ext>
            </a:extLst>
          </p:cNvPr>
          <p:cNvSpPr txBox="1">
            <a:spLocks noChangeArrowheads="1"/>
          </p:cNvSpPr>
          <p:nvPr/>
        </p:nvSpPr>
        <p:spPr bwMode="auto">
          <a:xfrm>
            <a:off x="269875" y="842963"/>
            <a:ext cx="86042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VN" sz="2600" b="1" i="1">
                <a:solidFill>
                  <a:srgbClr val="FFFF00"/>
                </a:solidFill>
                <a:latin typeface="Arial" panose="020B0604020202020204" pitchFamily="34" charset="0"/>
                <a:cs typeface="Arial" panose="020B0604020202020204" pitchFamily="34" charset="0"/>
              </a:rPr>
              <a:t>Xác định chủ ngữ và vị ngữ</a:t>
            </a:r>
            <a:endParaRPr lang="en-VN" altLang="en-VN" sz="2600" b="1" i="1">
              <a:solidFill>
                <a:srgbClr val="FFFF00"/>
              </a:solidFill>
              <a:latin typeface="Arial" panose="020B0604020202020204" pitchFamily="34" charset="0"/>
              <a:cs typeface="Arial" panose="020B0604020202020204" pitchFamily="34" charset="0"/>
            </a:endParaRPr>
          </a:p>
          <a:p>
            <a:r>
              <a:rPr lang="en-US" altLang="en-VN" sz="2600">
                <a:solidFill>
                  <a:schemeClr val="bg1"/>
                </a:solidFill>
                <a:latin typeface="Arial" panose="020B0604020202020204" pitchFamily="34" charset="0"/>
                <a:cs typeface="Arial" panose="020B0604020202020204" pitchFamily="34" charset="0"/>
              </a:rPr>
              <a:t>	a. Khách/ giật mình</a:t>
            </a:r>
            <a:endParaRPr lang="en-VN" altLang="en-VN" sz="2600">
              <a:solidFill>
                <a:schemeClr val="bg1"/>
              </a:solidFill>
              <a:latin typeface="Arial" panose="020B0604020202020204" pitchFamily="34" charset="0"/>
              <a:cs typeface="Arial" panose="020B0604020202020204" pitchFamily="34" charset="0"/>
            </a:endParaRPr>
          </a:p>
          <a:p>
            <a:r>
              <a:rPr lang="en-US" altLang="en-VN" sz="2600">
                <a:solidFill>
                  <a:schemeClr val="bg1"/>
                </a:solidFill>
                <a:latin typeface="Arial" panose="020B0604020202020204" pitchFamily="34" charset="0"/>
                <a:cs typeface="Arial" panose="020B0604020202020204" pitchFamily="34" charset="0"/>
              </a:rPr>
              <a:t>	b. Lá cây/ xào xạc.</a:t>
            </a:r>
            <a:endParaRPr lang="en-VN" altLang="en-VN" sz="2600">
              <a:solidFill>
                <a:schemeClr val="bg1"/>
              </a:solidFill>
              <a:latin typeface="Arial" panose="020B0604020202020204" pitchFamily="34" charset="0"/>
              <a:cs typeface="Arial" panose="020B0604020202020204" pitchFamily="34" charset="0"/>
            </a:endParaRPr>
          </a:p>
          <a:p>
            <a:r>
              <a:rPr lang="en-US" altLang="en-VN" sz="2600">
                <a:solidFill>
                  <a:schemeClr val="bg1"/>
                </a:solidFill>
                <a:latin typeface="Arial" panose="020B0604020202020204" pitchFamily="34" charset="0"/>
                <a:cs typeface="Arial" panose="020B0604020202020204" pitchFamily="34" charset="0"/>
              </a:rPr>
              <a:t>	c. Trời /rét.</a:t>
            </a:r>
            <a:endParaRPr lang="en-VN" altLang="en-VN" sz="2600">
              <a:solidFill>
                <a:schemeClr val="bg1"/>
              </a:solidFill>
              <a:latin typeface="Arial" panose="020B0604020202020204" pitchFamily="34" charset="0"/>
              <a:cs typeface="Arial" panose="020B0604020202020204" pitchFamily="34" charset="0"/>
            </a:endParaRPr>
          </a:p>
          <a:p>
            <a:r>
              <a:rPr lang="en-US" altLang="en-VN" sz="2600" b="1" i="1">
                <a:solidFill>
                  <a:srgbClr val="FFFF00"/>
                </a:solidFill>
                <a:latin typeface="Arial" panose="020B0604020202020204" pitchFamily="34" charset="0"/>
                <a:cs typeface="Arial" panose="020B0604020202020204" pitchFamily="34" charset="0"/>
              </a:rPr>
              <a:t>Mở rộng thành phần câu:</a:t>
            </a:r>
            <a:endParaRPr lang="en-VN" altLang="en-VN" sz="2600" b="1" i="1">
              <a:solidFill>
                <a:srgbClr val="FFFF00"/>
              </a:solidFill>
              <a:latin typeface="Arial" panose="020B0604020202020204" pitchFamily="34" charset="0"/>
              <a:cs typeface="Arial" panose="020B0604020202020204" pitchFamily="34" charset="0"/>
            </a:endParaRPr>
          </a:p>
          <a:p>
            <a:r>
              <a:rPr lang="en-US" altLang="en-VN" sz="2600">
                <a:solidFill>
                  <a:schemeClr val="bg1"/>
                </a:solidFill>
                <a:latin typeface="Arial" panose="020B0604020202020204" pitchFamily="34" charset="0"/>
                <a:cs typeface="Arial" panose="020B0604020202020204" pitchFamily="34" charset="0"/>
              </a:rPr>
              <a:t>	a. Vị khách đó/ giật mình.</a:t>
            </a:r>
            <a:endParaRPr lang="en-VN" altLang="en-VN" sz="2600">
              <a:solidFill>
                <a:schemeClr val="bg1"/>
              </a:solidFill>
              <a:latin typeface="Arial" panose="020B0604020202020204" pitchFamily="34" charset="0"/>
              <a:cs typeface="Arial" panose="020B0604020202020204" pitchFamily="34" charset="0"/>
            </a:endParaRPr>
          </a:p>
          <a:p>
            <a:r>
              <a:rPr lang="en-US" altLang="en-VN" sz="2600">
                <a:solidFill>
                  <a:schemeClr val="bg1"/>
                </a:solidFill>
                <a:latin typeface="Arial" panose="020B0604020202020204" pitchFamily="34" charset="0"/>
                <a:cs typeface="Arial" panose="020B0604020202020204" pitchFamily="34" charset="0"/>
              </a:rPr>
              <a:t>	b. Những chiếc lá cây bàng/ rơi xào xạc</a:t>
            </a:r>
            <a:endParaRPr lang="en-VN" altLang="en-VN" sz="2600">
              <a:solidFill>
                <a:schemeClr val="bg1"/>
              </a:solidFill>
              <a:latin typeface="Arial" panose="020B0604020202020204" pitchFamily="34" charset="0"/>
              <a:cs typeface="Arial" panose="020B0604020202020204" pitchFamily="34" charset="0"/>
            </a:endParaRPr>
          </a:p>
          <a:p>
            <a:r>
              <a:rPr lang="en-US" altLang="en-VN" sz="2600">
                <a:solidFill>
                  <a:schemeClr val="bg1"/>
                </a:solidFill>
                <a:latin typeface="Arial" panose="020B0604020202020204" pitchFamily="34" charset="0"/>
                <a:cs typeface="Arial" panose="020B0604020202020204" pitchFamily="34" charset="0"/>
              </a:rPr>
              <a:t>	c. Trời/ rét buốt.</a:t>
            </a:r>
            <a:endParaRPr lang="en-VN" altLang="en-VN" sz="2600">
              <a:solidFill>
                <a:schemeClr val="bg1"/>
              </a:solidFill>
              <a:latin typeface="Arial" panose="020B0604020202020204" pitchFamily="34" charset="0"/>
              <a:cs typeface="Arial" panose="020B0604020202020204" pitchFamily="34" charset="0"/>
            </a:endParaRPr>
          </a:p>
          <a:p>
            <a:r>
              <a:rPr lang="en-US" altLang="en-VN" sz="2600">
                <a:solidFill>
                  <a:schemeClr val="bg1"/>
                </a:solidFill>
                <a:latin typeface="Arial" panose="020B0604020202020204" pitchFamily="34" charset="0"/>
                <a:cs typeface="Arial" panose="020B0604020202020204" pitchFamily="34" charset="0"/>
              </a:rPr>
              <a:t>	</a:t>
            </a:r>
            <a:r>
              <a:rPr lang="en-US" altLang="en-VN" sz="2400">
                <a:solidFill>
                  <a:schemeClr val="bg1"/>
                </a:solidFill>
                <a:latin typeface="Arial" panose="020B0604020202020204" pitchFamily="34" charset="0"/>
                <a:cs typeface="Arial" panose="020B0604020202020204" pitchFamily="34" charset="0"/>
              </a:rPr>
              <a:t> →</a:t>
            </a:r>
            <a:r>
              <a:rPr lang="en-US" altLang="en-VN" sz="2600">
                <a:solidFill>
                  <a:schemeClr val="bg1"/>
                </a:solidFill>
                <a:latin typeface="Arial" panose="020B0604020202020204" pitchFamily="34" charset="0"/>
                <a:cs typeface="Arial" panose="020B0604020202020204" pitchFamily="34" charset="0"/>
              </a:rPr>
              <a:t> Những câu mở rộng thành phần câu giúp thể hiện chi tiết, rõ ràng hơn so với các câu chưa mở rộng</a:t>
            </a:r>
            <a:endParaRPr lang="en-VN" altLang="en-VN" sz="26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linds(horizontal)">
                                      <p:cBhvr>
                                        <p:cTn id="15" dur="500"/>
                                        <p:tgtEl>
                                          <p:spTgt spid="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linds(horizontal)">
                                      <p:cBhvr>
                                        <p:cTn id="20" dur="500"/>
                                        <p:tgtEl>
                                          <p:spTgt spid="1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linds(horizontal)">
                                      <p:cBhvr>
                                        <p:cTn id="25" dur="500"/>
                                        <p:tgtEl>
                                          <p:spTgt spid="1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blinds(horizontal)">
                                      <p:cBhvr>
                                        <p:cTn id="30" dur="500"/>
                                        <p:tgtEl>
                                          <p:spTgt spid="1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blinds(horizontal)">
                                      <p:cBhvr>
                                        <p:cTn id="35" dur="500"/>
                                        <p:tgtEl>
                                          <p:spTgt spid="11">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blinds(horizontal)">
                                      <p:cBhvr>
                                        <p:cTn id="40" dur="500"/>
                                        <p:tgtEl>
                                          <p:spTgt spid="11">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Effect transition="in" filter="blinds(horizontal)">
                                      <p:cBhvr>
                                        <p:cTn id="45" dur="500"/>
                                        <p:tgtEl>
                                          <p:spTgt spid="1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Effect transition="in" filter="blinds(horizontal)">
                                      <p:cBhvr>
                                        <p:cTn id="50"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F97D4975-0BC9-A649-8801-C8F933129D4C}"/>
              </a:ext>
            </a:extLst>
          </p:cNvPr>
          <p:cNvSpPr txBox="1">
            <a:spLocks noChangeArrowheads="1"/>
          </p:cNvSpPr>
          <p:nvPr/>
        </p:nvSpPr>
        <p:spPr bwMode="auto">
          <a:xfrm>
            <a:off x="1257300" y="24765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5</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A68B2AFB-8629-D74C-B7B0-3BEC1D78B4F1}"/>
              </a:ext>
            </a:extLst>
          </p:cNvPr>
          <p:cNvSpPr txBox="1">
            <a:spLocks noChangeArrowheads="1"/>
          </p:cNvSpPr>
          <p:nvPr/>
        </p:nvSpPr>
        <p:spPr bwMode="auto">
          <a:xfrm>
            <a:off x="269875" y="611188"/>
            <a:ext cx="860425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VN" sz="2600" b="1">
                <a:solidFill>
                  <a:srgbClr val="FFFF00"/>
                </a:solidFill>
                <a:latin typeface="Arial" panose="020B0604020202020204" pitchFamily="34" charset="0"/>
                <a:cs typeface="Arial" panose="020B0604020202020204" pitchFamily="34" charset="0"/>
              </a:rPr>
              <a:t>Câu a.</a:t>
            </a:r>
            <a:endParaRPr lang="en-VN" altLang="en-VN" sz="2600" b="1">
              <a:solidFill>
                <a:srgbClr val="FFFF00"/>
              </a:solidFill>
              <a:latin typeface="Arial" panose="020B0604020202020204" pitchFamily="34" charset="0"/>
              <a:cs typeface="Arial" panose="020B0604020202020204" pitchFamily="34" charset="0"/>
            </a:endParaRPr>
          </a:p>
          <a:p>
            <a:r>
              <a:rPr lang="en-US" altLang="en-VN" sz="2800">
                <a:solidFill>
                  <a:schemeClr val="bg1"/>
                </a:solidFill>
                <a:latin typeface="Arial" panose="020B0604020202020204" pitchFamily="34" charset="0"/>
                <a:cs typeface="Arial" panose="020B0604020202020204" pitchFamily="34" charset="0"/>
              </a:rPr>
              <a:t>- Các từ láy: phanh phách, hủn hoẳn, phành phạch, giòn giã, rung rinh. </a:t>
            </a:r>
            <a:endParaRPr lang="en-VN" altLang="en-VN" sz="2800">
              <a:solidFill>
                <a:schemeClr val="bg1"/>
              </a:solidFill>
              <a:latin typeface="Arial" panose="020B0604020202020204" pitchFamily="34" charset="0"/>
              <a:cs typeface="Arial" panose="020B0604020202020204" pitchFamily="34" charset="0"/>
            </a:endParaRPr>
          </a:p>
          <a:p>
            <a:r>
              <a:rPr lang="en-US" altLang="en-VN" sz="2800">
                <a:solidFill>
                  <a:schemeClr val="bg1"/>
                </a:solidFill>
                <a:latin typeface="Arial" panose="020B0604020202020204" pitchFamily="34" charset="0"/>
                <a:cs typeface="Arial" panose="020B0604020202020204" pitchFamily="34" charset="0"/>
              </a:rPr>
              <a:t>→ Các từ láy góp phần diễn tả rõ ràng, chi tiết hơn vẻ đẹp cường tráng, khoẻ mạnh của chú Dế Mèn.</a:t>
            </a:r>
            <a:endParaRPr lang="en-VN" altLang="en-VN" sz="2800">
              <a:solidFill>
                <a:schemeClr val="bg1"/>
              </a:solidFill>
              <a:latin typeface="Arial" panose="020B0604020202020204" pitchFamily="34" charset="0"/>
              <a:cs typeface="Arial" panose="020B0604020202020204" pitchFamily="34" charset="0"/>
            </a:endParaRPr>
          </a:p>
          <a:p>
            <a:r>
              <a:rPr lang="en-US" altLang="en-VN" sz="2800">
                <a:solidFill>
                  <a:srgbClr val="FFFF00"/>
                </a:solidFill>
                <a:latin typeface="Arial" panose="020B0604020202020204" pitchFamily="34" charset="0"/>
                <a:cs typeface="Arial" panose="020B0604020202020204" pitchFamily="34" charset="0"/>
              </a:rPr>
              <a:t>Câu b.</a:t>
            </a:r>
          </a:p>
          <a:p>
            <a:r>
              <a:rPr lang="en-US" altLang="en-VN" sz="2800">
                <a:solidFill>
                  <a:schemeClr val="bg1"/>
                </a:solidFill>
                <a:latin typeface="Arial" panose="020B0604020202020204" pitchFamily="34" charset="0"/>
                <a:cs typeface="Arial" panose="020B0604020202020204" pitchFamily="34" charset="0"/>
              </a:rPr>
              <a:t>- Những câu văn sử dụng phép so sánh:  Những ngọn cỏ gẫy rạp, y như có nhát dao vừa lia qua.</a:t>
            </a:r>
            <a:endParaRPr lang="en-VN" altLang="en-VN" sz="2800">
              <a:solidFill>
                <a:schemeClr val="bg1"/>
              </a:solidFill>
              <a:latin typeface="Arial" panose="020B0604020202020204" pitchFamily="34" charset="0"/>
              <a:cs typeface="Arial" panose="020B0604020202020204" pitchFamily="34" charset="0"/>
            </a:endParaRPr>
          </a:p>
          <a:p>
            <a:r>
              <a:rPr lang="en-US" altLang="en-VN" sz="2800">
                <a:solidFill>
                  <a:schemeClr val="bg1"/>
                </a:solidFill>
                <a:latin typeface="Arial" panose="020B0604020202020204" pitchFamily="34" charset="0"/>
                <a:cs typeface="Arial" panose="020B0604020202020204" pitchFamily="34" charset="0"/>
              </a:rPr>
              <a:t>→ Miêu tả những chiếc vuốt của Dế Mèn rất sắc nhọn, diễn tả sức mạnh của Dế</a:t>
            </a:r>
            <a:r>
              <a:rPr lang="en-VN" altLang="en-VN" sz="2800">
                <a:solidFill>
                  <a:schemeClr val="bg1"/>
                </a:solidFill>
                <a:latin typeface="Arial" panose="020B0604020202020204" pitchFamily="34" charset="0"/>
                <a:cs typeface="Arial" panose="020B0604020202020204" pitchFamily="34" charset="0"/>
              </a:rPr>
              <a:t> </a:t>
            </a:r>
            <a:r>
              <a:rPr lang="en-US" altLang="en-VN" sz="2800">
                <a:solidFill>
                  <a:schemeClr val="bg1"/>
                </a:solidFill>
                <a:latin typeface="Arial" panose="020B0604020202020204" pitchFamily="34" charset="0"/>
                <a:cs typeface="Arial" panose="020B0604020202020204" pitchFamily="34" charset="0"/>
              </a:rPr>
              <a:t>Mèn.</a:t>
            </a:r>
            <a:endParaRPr lang="en-VN" altLang="en-VN" sz="28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linds(horizontal)">
                                      <p:cBhvr>
                                        <p:cTn id="15" dur="500"/>
                                        <p:tgtEl>
                                          <p:spTgt spid="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linds(horizontal)">
                                      <p:cBhvr>
                                        <p:cTn id="20" dur="500"/>
                                        <p:tgtEl>
                                          <p:spTgt spid="1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linds(horizontal)">
                                      <p:cBhvr>
                                        <p:cTn id="25" dur="500"/>
                                        <p:tgtEl>
                                          <p:spTgt spid="1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blinds(horizontal)">
                                      <p:cBhvr>
                                        <p:cTn id="30" dur="500"/>
                                        <p:tgtEl>
                                          <p:spTgt spid="1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blinds(horizontal)">
                                      <p:cBhvr>
                                        <p:cTn id="3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AE11BCB7-C5E0-5849-91F2-A8CC416BD0B3}"/>
              </a:ext>
            </a:extLst>
          </p:cNvPr>
          <p:cNvSpPr txBox="1">
            <a:spLocks noChangeArrowheads="1"/>
          </p:cNvSpPr>
          <p:nvPr/>
        </p:nvSpPr>
        <p:spPr bwMode="auto">
          <a:xfrm>
            <a:off x="4716463" y="334963"/>
            <a:ext cx="3170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6:</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794" name="Rectangle 2">
            <a:extLst>
              <a:ext uri="{FF2B5EF4-FFF2-40B4-BE49-F238E27FC236}">
                <a16:creationId xmlns:a16="http://schemas.microsoft.com/office/drawing/2014/main" id="{BC248D12-E8E0-B64D-A07D-BD3860FDC85A}"/>
              </a:ext>
            </a:extLst>
          </p:cNvPr>
          <p:cNvSpPr>
            <a:spLocks noChangeArrowheads="1"/>
          </p:cNvSpPr>
          <p:nvPr/>
        </p:nvSpPr>
        <p:spPr bwMode="auto">
          <a:xfrm>
            <a:off x="465138" y="163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VN" altLang="en-VN"/>
          </a:p>
        </p:txBody>
      </p:sp>
      <p:graphicFrame>
        <p:nvGraphicFramePr>
          <p:cNvPr id="3" name="Object 2">
            <a:extLst>
              <a:ext uri="{FF2B5EF4-FFF2-40B4-BE49-F238E27FC236}">
                <a16:creationId xmlns:a16="http://schemas.microsoft.com/office/drawing/2014/main" id="{3DE58F29-1B41-7E40-A928-AA9EEF1D69EF}"/>
              </a:ext>
            </a:extLst>
          </p:cNvPr>
          <p:cNvGraphicFramePr>
            <a:graphicFrameLocks noChangeAspect="1"/>
          </p:cNvGraphicFramePr>
          <p:nvPr/>
        </p:nvGraphicFramePr>
        <p:xfrm>
          <a:off x="465138" y="2670175"/>
          <a:ext cx="2524125" cy="1974850"/>
        </p:xfrm>
        <a:graphic>
          <a:graphicData uri="http://schemas.openxmlformats.org/presentationml/2006/ole">
            <mc:AlternateContent xmlns:mc="http://schemas.openxmlformats.org/markup-compatibility/2006">
              <mc:Choice xmlns:v="urn:schemas-microsoft-com:vml" Requires="v">
                <p:oleObj spid="_x0000_s33802" r:id="rId3" imgW="2222500" imgH="1727200" progId="PBrush">
                  <p:embed/>
                </p:oleObj>
              </mc:Choice>
              <mc:Fallback>
                <p:oleObj r:id="rId3" imgW="2222500" imgH="1727200"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2670175"/>
                        <a:ext cx="25241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文本框 31">
            <a:extLst>
              <a:ext uri="{FF2B5EF4-FFF2-40B4-BE49-F238E27FC236}">
                <a16:creationId xmlns:a16="http://schemas.microsoft.com/office/drawing/2014/main" id="{894D35F1-253F-FD41-A332-10C33EC1C345}"/>
              </a:ext>
            </a:extLst>
          </p:cNvPr>
          <p:cNvSpPr txBox="1">
            <a:spLocks noChangeArrowheads="1"/>
          </p:cNvSpPr>
          <p:nvPr/>
        </p:nvSpPr>
        <p:spPr bwMode="auto">
          <a:xfrm>
            <a:off x="3108325" y="1104900"/>
            <a:ext cx="5745163" cy="3540125"/>
          </a:xfrm>
          <a:prstGeom prst="rect">
            <a:avLst/>
          </a:prstGeom>
          <a:noFill/>
          <a:ln>
            <a:noFill/>
          </a:ln>
        </p:spPr>
        <p:txBody>
          <a:bodyPr>
            <a:spAutoFit/>
          </a:bodyPr>
          <a:lstStyle/>
          <a:p>
            <a:pPr marL="457200" indent="-457200" algn="just">
              <a:buFont typeface="Wingdings" pitchFamily="2" charset="2"/>
              <a:buChar char="v"/>
              <a:defRPr/>
            </a:pPr>
            <a:r>
              <a:rPr lang="vi-VN" sz="2800" b="1" dirty="0">
                <a:solidFill>
                  <a:srgbClr val="FFFF00"/>
                </a:solidFill>
                <a:latin typeface="Arial" panose="020B0604020202020204" pitchFamily="34" charset="0"/>
                <a:cs typeface="Arial" panose="020B0604020202020204" pitchFamily="34" charset="0"/>
              </a:rPr>
              <a:t>Học sinh đọc sách giáo khoa và trả lời các câu hỏi sau:</a:t>
            </a:r>
          </a:p>
          <a:p>
            <a:pPr marL="514350" indent="-514350" algn="just">
              <a:buFontTx/>
              <a:buAutoNum type="arabicPeriod"/>
              <a:defRPr/>
            </a:pPr>
            <a:r>
              <a:rPr lang="en-US" sz="2800" dirty="0" err="1">
                <a:solidFill>
                  <a:schemeClr val="bg1"/>
                </a:solidFill>
                <a:latin typeface="Arial" panose="020B0604020202020204" pitchFamily="34" charset="0"/>
                <a:cs typeface="Arial" panose="020B0604020202020204" pitchFamily="34" charset="0"/>
              </a:rPr>
              <a:t>Tìm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nghĩa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tợn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có</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trong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điển</a:t>
            </a:r>
            <a:r>
              <a:rPr lang="en-US" sz="2800" dirty="0">
                <a:solidFill>
                  <a:schemeClr val="bg1"/>
                </a:solidFill>
                <a:latin typeface="Arial" panose="020B0604020202020204" pitchFamily="34" charset="0"/>
                <a:cs typeface="Arial" panose="020B0604020202020204" pitchFamily="34" charset="0"/>
              </a:rPr>
              <a:t>.</a:t>
            </a:r>
          </a:p>
          <a:p>
            <a:pPr marL="514350" indent="-514350" algn="just">
              <a:buFontTx/>
              <a:buAutoNum type="arabicPeriod"/>
              <a:defRPr/>
            </a:pP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tợn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trong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văn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bản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được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sử</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dụng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với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nghĩa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nào</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trong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những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nghĩa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đã</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tìm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được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ở</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câu</a:t>
            </a:r>
            <a:r>
              <a:rPr lang="en-US" sz="2800" dirty="0">
                <a:solidFill>
                  <a:schemeClr val="bg1"/>
                </a:solidFill>
                <a:latin typeface="Arial" panose="020B0604020202020204" pitchFamily="34" charset="0"/>
                <a:cs typeface="Arial" panose="020B0604020202020204" pitchFamily="34" charset="0"/>
              </a:rPr>
              <a:t> a? Cho </a:t>
            </a:r>
            <a:r>
              <a:rPr lang="en-US" sz="2800" dirty="0" err="1">
                <a:solidFill>
                  <a:schemeClr val="bg1"/>
                </a:solidFill>
                <a:latin typeface="Arial" panose="020B0604020202020204" pitchFamily="34" charset="0"/>
                <a:cs typeface="Arial" panose="020B0604020202020204" pitchFamily="34" charset="0"/>
              </a:rPr>
              <a:t>biết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cơ</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sở</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xác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định</a:t>
            </a:r>
            <a:r>
              <a:rPr lang="en-US" sz="2800" dirty="0">
                <a:solidFill>
                  <a:schemeClr val="bg1"/>
                </a:solidFill>
                <a:latin typeface="Arial" panose="020B0604020202020204" pitchFamily="34" charset="0"/>
                <a:cs typeface="Arial" panose="020B0604020202020204" pitchFamily="34" charset="0"/>
              </a:rPr>
              <a:t>.</a:t>
            </a:r>
          </a:p>
        </p:txBody>
      </p:sp>
      <p:grpSp>
        <p:nvGrpSpPr>
          <p:cNvPr id="7" name="组合 15">
            <a:extLst>
              <a:ext uri="{FF2B5EF4-FFF2-40B4-BE49-F238E27FC236}">
                <a16:creationId xmlns:a16="http://schemas.microsoft.com/office/drawing/2014/main" id="{1CE9F4F9-D7FC-804C-818B-4C8CC704C6D0}"/>
              </a:ext>
            </a:extLst>
          </p:cNvPr>
          <p:cNvGrpSpPr>
            <a:grpSpLocks/>
          </p:cNvGrpSpPr>
          <p:nvPr/>
        </p:nvGrpSpPr>
        <p:grpSpPr bwMode="auto">
          <a:xfrm>
            <a:off x="1222375" y="1104900"/>
            <a:ext cx="1130300" cy="1128713"/>
            <a:chOff x="1928879" y="1944350"/>
            <a:chExt cx="1129689" cy="1129689"/>
          </a:xfrm>
        </p:grpSpPr>
        <p:sp>
          <p:nvSpPr>
            <p:cNvPr id="8" name="椭圆 16">
              <a:extLst>
                <a:ext uri="{FF2B5EF4-FFF2-40B4-BE49-F238E27FC236}">
                  <a16:creationId xmlns:a16="http://schemas.microsoft.com/office/drawing/2014/main" id="{111BE340-1AE3-0E42-A8F2-64BC4377DBE4}"/>
                </a:ext>
              </a:extLst>
            </p:cNvPr>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grpSp>
          <p:nvGrpSpPr>
            <p:cNvPr id="9" name="组合 17">
              <a:extLst>
                <a:ext uri="{FF2B5EF4-FFF2-40B4-BE49-F238E27FC236}">
                  <a16:creationId xmlns:a16="http://schemas.microsoft.com/office/drawing/2014/main" id="{52307C11-157F-9440-B075-9AD666BBEC78}"/>
                </a:ext>
              </a:extLst>
            </p:cNvPr>
            <p:cNvGrpSpPr/>
            <p:nvPr/>
          </p:nvGrpSpPr>
          <p:grpSpPr>
            <a:xfrm>
              <a:off x="2119073" y="2251134"/>
              <a:ext cx="749300" cy="509588"/>
              <a:chOff x="3897313" y="2016126"/>
              <a:chExt cx="749300" cy="509588"/>
            </a:xfrm>
            <a:solidFill>
              <a:schemeClr val="bg1"/>
            </a:solidFill>
          </p:grpSpPr>
          <p:sp>
            <p:nvSpPr>
              <p:cNvPr id="10" name="Freeform 8">
                <a:extLst>
                  <a:ext uri="{FF2B5EF4-FFF2-40B4-BE49-F238E27FC236}">
                    <a16:creationId xmlns:a16="http://schemas.microsoft.com/office/drawing/2014/main" id="{1FD71B37-307D-1040-8553-08B3C3C357D0}"/>
                  </a:ext>
                </a:extLst>
              </p:cNvPr>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2" name="Freeform 24">
                <a:extLst>
                  <a:ext uri="{FF2B5EF4-FFF2-40B4-BE49-F238E27FC236}">
                    <a16:creationId xmlns:a16="http://schemas.microsoft.com/office/drawing/2014/main" id="{A07AD7B3-A7AB-3A48-823E-0E09BF637E82}"/>
                  </a:ext>
                </a:extLst>
              </p:cNvPr>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3" name="Freeform 25">
                <a:extLst>
                  <a:ext uri="{FF2B5EF4-FFF2-40B4-BE49-F238E27FC236}">
                    <a16:creationId xmlns:a16="http://schemas.microsoft.com/office/drawing/2014/main" id="{6858F38D-EF12-6D44-8B8B-81570D2763D9}"/>
                  </a:ext>
                </a:extLst>
              </p:cNvPr>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4" name="Freeform 26">
                <a:extLst>
                  <a:ext uri="{FF2B5EF4-FFF2-40B4-BE49-F238E27FC236}">
                    <a16:creationId xmlns:a16="http://schemas.microsoft.com/office/drawing/2014/main" id="{E4259F9F-8502-794A-89C6-0C27865CF212}"/>
                  </a:ext>
                </a:extLst>
              </p:cNvPr>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5" name="Freeform 27">
                <a:extLst>
                  <a:ext uri="{FF2B5EF4-FFF2-40B4-BE49-F238E27FC236}">
                    <a16:creationId xmlns:a16="http://schemas.microsoft.com/office/drawing/2014/main" id="{B4CA73B0-E421-CD46-82FD-3C648E9589AD}"/>
                  </a:ext>
                </a:extLst>
              </p:cNvPr>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6" name="Freeform 28">
                <a:extLst>
                  <a:ext uri="{FF2B5EF4-FFF2-40B4-BE49-F238E27FC236}">
                    <a16:creationId xmlns:a16="http://schemas.microsoft.com/office/drawing/2014/main" id="{E6481F5C-E953-194C-BEBE-BA7B60F586A3}"/>
                  </a:ext>
                </a:extLst>
              </p:cNvPr>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7" name="Freeform 29">
                <a:extLst>
                  <a:ext uri="{FF2B5EF4-FFF2-40B4-BE49-F238E27FC236}">
                    <a16:creationId xmlns:a16="http://schemas.microsoft.com/office/drawing/2014/main" id="{2E1485F4-40F2-D54A-814D-C4AC897501E4}"/>
                  </a:ext>
                </a:extLst>
              </p:cNvPr>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8" name="Freeform 30">
                <a:extLst>
                  <a:ext uri="{FF2B5EF4-FFF2-40B4-BE49-F238E27FC236}">
                    <a16:creationId xmlns:a16="http://schemas.microsoft.com/office/drawing/2014/main" id="{09C3FD2C-A89F-A641-95FD-E4BA6D1428A1}"/>
                  </a:ext>
                </a:extLst>
              </p:cNvPr>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9" name="Freeform 31">
                <a:extLst>
                  <a:ext uri="{FF2B5EF4-FFF2-40B4-BE49-F238E27FC236}">
                    <a16:creationId xmlns:a16="http://schemas.microsoft.com/office/drawing/2014/main" id="{E0953F51-7107-1447-97F4-C2B4E6173AA6}"/>
                  </a:ext>
                </a:extLst>
              </p:cNvPr>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20" name="Freeform 32">
                <a:extLst>
                  <a:ext uri="{FF2B5EF4-FFF2-40B4-BE49-F238E27FC236}">
                    <a16:creationId xmlns:a16="http://schemas.microsoft.com/office/drawing/2014/main" id="{5BA5649A-1B2B-A945-B2A3-F04D3D472059}"/>
                  </a:ext>
                </a:extLst>
              </p:cNvPr>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21" name="Freeform 33">
                <a:extLst>
                  <a:ext uri="{FF2B5EF4-FFF2-40B4-BE49-F238E27FC236}">
                    <a16:creationId xmlns:a16="http://schemas.microsoft.com/office/drawing/2014/main" id="{3CF47AF2-06EF-C94B-B909-1BA78E4E783C}"/>
                  </a:ext>
                </a:extLst>
              </p:cNvPr>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gr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50" fill="hold"/>
                                        <p:tgtEl>
                                          <p:spTgt spid="7"/>
                                        </p:tgtEl>
                                        <p:attrNameLst>
                                          <p:attrName>ppt_w</p:attrName>
                                        </p:attrNameLst>
                                      </p:cBhvr>
                                      <p:tavLst>
                                        <p:tav tm="0">
                                          <p:val>
                                            <p:fltVal val="0"/>
                                          </p:val>
                                        </p:tav>
                                        <p:tav tm="100000">
                                          <p:val>
                                            <p:strVal val="#ppt_w"/>
                                          </p:val>
                                        </p:tav>
                                      </p:tavLst>
                                    </p:anim>
                                    <p:anim calcmode="lin" valueType="num">
                                      <p:cBhvr>
                                        <p:cTn id="12" dur="250" fill="hold"/>
                                        <p:tgtEl>
                                          <p:spTgt spid="7"/>
                                        </p:tgtEl>
                                        <p:attrNameLst>
                                          <p:attrName>ppt_h</p:attrName>
                                        </p:attrNameLst>
                                      </p:cBhvr>
                                      <p:tavLst>
                                        <p:tav tm="0">
                                          <p:val>
                                            <p:fltVal val="0"/>
                                          </p:val>
                                        </p:tav>
                                        <p:tav tm="100000">
                                          <p:val>
                                            <p:strVal val="#ppt_h"/>
                                          </p:val>
                                        </p:tav>
                                      </p:tavLst>
                                    </p:anim>
                                    <p:animEffect transition="in" filter="fade">
                                      <p:cBhvr>
                                        <p:cTn id="13" dur="250"/>
                                        <p:tgtEl>
                                          <p:spTgt spid="7"/>
                                        </p:tgtEl>
                                      </p:cBhvr>
                                    </p:animEffect>
                                  </p:childTnLst>
                                </p:cTn>
                              </p:par>
                              <p:par>
                                <p:cTn id="14" presetID="6" presetClass="emph" presetSubtype="0" decel="100000" fill="hold" nodeType="withEffect">
                                  <p:stCondLst>
                                    <p:cond delay="200"/>
                                  </p:stCondLst>
                                  <p:childTnLst>
                                    <p:animScale>
                                      <p:cBhvr>
                                        <p:cTn id="15" dur="250" fill="hold"/>
                                        <p:tgtEl>
                                          <p:spTgt spid="7"/>
                                        </p:tgtEl>
                                      </p:cBhvr>
                                      <p:by x="110000" y="110000"/>
                                    </p:animScale>
                                  </p:childTnLst>
                                </p:cTn>
                              </p:par>
                              <p:par>
                                <p:cTn id="16" presetID="6" presetClass="emph" presetSubtype="0" decel="100000" fill="hold" nodeType="withEffect">
                                  <p:stCondLst>
                                    <p:cond delay="400"/>
                                  </p:stCondLst>
                                  <p:childTnLst>
                                    <p:animScale>
                                      <p:cBhvr>
                                        <p:cTn id="17" dur="250" fill="hold"/>
                                        <p:tgtEl>
                                          <p:spTgt spid="7"/>
                                        </p:tgtEl>
                                      </p:cBhvr>
                                      <p:by x="91000" y="91000"/>
                                    </p:animScale>
                                  </p:childTnLst>
                                </p:cTn>
                              </p:par>
                              <p:par>
                                <p:cTn id="18" presetID="5" presetClass="entr" presetSubtype="10"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heel(1)">
                                      <p:cBhvr>
                                        <p:cTn id="25" dur="2000"/>
                                        <p:tgtEl>
                                          <p:spTgt spid="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heel(1)">
                                      <p:cBhvr>
                                        <p:cTn id="30" dur="2000"/>
                                        <p:tgtEl>
                                          <p:spTgt spid="6">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heel(1)">
                                      <p:cBhvr>
                                        <p:cTn id="3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a:extLst>
              <a:ext uri="{FF2B5EF4-FFF2-40B4-BE49-F238E27FC236}">
                <a16:creationId xmlns:a16="http://schemas.microsoft.com/office/drawing/2014/main" id="{52D85C52-19E0-3142-80EC-8D488FD44ECB}"/>
              </a:ext>
            </a:extLst>
          </p:cNvPr>
          <p:cNvSpPr txBox="1">
            <a:spLocks noChangeArrowheads="1"/>
          </p:cNvSpPr>
          <p:nvPr/>
        </p:nvSpPr>
        <p:spPr bwMode="auto">
          <a:xfrm>
            <a:off x="1257300" y="24765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BÀI TẬP 6</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文本框 31">
            <a:extLst>
              <a:ext uri="{FF2B5EF4-FFF2-40B4-BE49-F238E27FC236}">
                <a16:creationId xmlns:a16="http://schemas.microsoft.com/office/drawing/2014/main" id="{3C69BF28-B7F5-4341-80DB-9B384AD8901C}"/>
              </a:ext>
            </a:extLst>
          </p:cNvPr>
          <p:cNvSpPr txBox="1">
            <a:spLocks noChangeArrowheads="1"/>
          </p:cNvSpPr>
          <p:nvPr/>
        </p:nvSpPr>
        <p:spPr bwMode="auto">
          <a:xfrm>
            <a:off x="269875" y="611188"/>
            <a:ext cx="86042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VN" sz="2700" b="1" i="1">
                <a:solidFill>
                  <a:schemeClr val="bg1"/>
                </a:solidFill>
                <a:latin typeface="Arial" panose="020B0604020202020204" pitchFamily="34" charset="0"/>
                <a:cs typeface="Arial" panose="020B0604020202020204" pitchFamily="34" charset="0"/>
              </a:rPr>
              <a:t>a. Nghĩa của từ tợn:</a:t>
            </a:r>
            <a:endParaRPr lang="en-VN" altLang="en-VN" sz="2700" b="1" i="1">
              <a:solidFill>
                <a:schemeClr val="bg1"/>
              </a:solidFill>
              <a:latin typeface="Arial" panose="020B0604020202020204" pitchFamily="34" charset="0"/>
              <a:cs typeface="Arial" panose="020B0604020202020204" pitchFamily="34" charset="0"/>
            </a:endParaRPr>
          </a:p>
          <a:p>
            <a:pPr algn="just"/>
            <a:r>
              <a:rPr lang="en-US" altLang="en-VN" sz="2700">
                <a:solidFill>
                  <a:schemeClr val="bg1"/>
                </a:solidFill>
                <a:latin typeface="Arial" panose="020B0604020202020204" pitchFamily="34" charset="0"/>
                <a:cs typeface="Arial" panose="020B0604020202020204" pitchFamily="34" charset="0"/>
              </a:rPr>
              <a:t>- Bạo đến mức liều lĩnh, không biết sợ hãi gì , lộ rõ vẻ thách thức.</a:t>
            </a:r>
            <a:endParaRPr lang="en-VN" altLang="en-VN" sz="2700">
              <a:solidFill>
                <a:schemeClr val="bg1"/>
              </a:solidFill>
              <a:latin typeface="Arial" panose="020B0604020202020204" pitchFamily="34" charset="0"/>
              <a:cs typeface="Arial" panose="020B0604020202020204" pitchFamily="34" charset="0"/>
            </a:endParaRPr>
          </a:p>
          <a:p>
            <a:pPr algn="just"/>
            <a:r>
              <a:rPr lang="en-US" altLang="en-VN" sz="2700">
                <a:solidFill>
                  <a:schemeClr val="bg1"/>
                </a:solidFill>
                <a:latin typeface="Arial" panose="020B0604020202020204" pitchFamily="34" charset="0"/>
                <a:cs typeface="Arial" panose="020B0604020202020204" pitchFamily="34" charset="0"/>
              </a:rPr>
              <a:t>- Chỉ sự khác thường ở một mức độ cao (rét tợn)</a:t>
            </a:r>
            <a:endParaRPr lang="en-VN" altLang="en-VN" sz="2700">
              <a:solidFill>
                <a:schemeClr val="bg1"/>
              </a:solidFill>
              <a:latin typeface="Arial" panose="020B0604020202020204" pitchFamily="34" charset="0"/>
              <a:cs typeface="Arial" panose="020B0604020202020204" pitchFamily="34" charset="0"/>
            </a:endParaRPr>
          </a:p>
          <a:p>
            <a:pPr algn="just"/>
            <a:r>
              <a:rPr lang="en-US" altLang="en-VN" sz="2700" b="1" i="1">
                <a:solidFill>
                  <a:schemeClr val="bg1"/>
                </a:solidFill>
                <a:latin typeface="Arial" panose="020B0604020202020204" pitchFamily="34" charset="0"/>
                <a:cs typeface="Arial" panose="020B0604020202020204" pitchFamily="34" charset="0"/>
              </a:rPr>
              <a:t>b. Từ “tợn” trong đoạn văn trên được sử dụng với nghĩa hiểu: </a:t>
            </a:r>
            <a:r>
              <a:rPr lang="en-US" altLang="en-VN" sz="2700">
                <a:solidFill>
                  <a:schemeClr val="bg1"/>
                </a:solidFill>
                <a:latin typeface="Arial" panose="020B0604020202020204" pitchFamily="34" charset="0"/>
                <a:cs typeface="Arial" panose="020B0604020202020204" pitchFamily="34" charset="0"/>
              </a:rPr>
              <a:t>Bạo đến mức liều lĩnh, không biết sợ hãi gì, lộ rõ vẻ thách thức.</a:t>
            </a:r>
            <a:endParaRPr lang="en-VN" altLang="en-VN" sz="2700">
              <a:solidFill>
                <a:schemeClr val="bg1"/>
              </a:solidFill>
              <a:latin typeface="Arial" panose="020B0604020202020204" pitchFamily="34" charset="0"/>
              <a:cs typeface="Arial" panose="020B0604020202020204" pitchFamily="34" charset="0"/>
            </a:endParaRPr>
          </a:p>
          <a:p>
            <a:pPr algn="just"/>
            <a:r>
              <a:rPr lang="en-US" altLang="en-VN" sz="2700">
                <a:solidFill>
                  <a:schemeClr val="bg1"/>
                </a:solidFill>
                <a:latin typeface="Arial" panose="020B0604020202020204" pitchFamily="34" charset="0"/>
                <a:cs typeface="Arial" panose="020B0604020202020204" pitchFamily="34" charset="0"/>
              </a:rPr>
              <a:t>	Cơ sở để xác định là dựa vào nội dung những câu văn sau đó: Dám cà khịa với tất cả mọi bà con trong xóm. Khi tôi to tiếng thì ai cũng nhịn, không ai đáp lại.</a:t>
            </a:r>
            <a:endParaRPr lang="en-VN" altLang="en-VN" sz="27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linds(horizontal)">
                                      <p:cBhvr>
                                        <p:cTn id="15" dur="500"/>
                                        <p:tgtEl>
                                          <p:spTgt spid="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linds(horizontal)">
                                      <p:cBhvr>
                                        <p:cTn id="20" dur="500"/>
                                        <p:tgtEl>
                                          <p:spTgt spid="1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linds(horizontal)">
                                      <p:cBhvr>
                                        <p:cTn id="25" dur="500"/>
                                        <p:tgtEl>
                                          <p:spTgt spid="1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blinds(horizontal)">
                                      <p:cBhvr>
                                        <p:cTn id="3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6524631F-76FE-1E42-AD76-1B8D9A603C0C}"/>
              </a:ext>
            </a:extLst>
          </p:cNvPr>
          <p:cNvSpPr/>
          <p:nvPr/>
        </p:nvSpPr>
        <p:spPr>
          <a:xfrm>
            <a:off x="3336925" y="1044575"/>
            <a:ext cx="1263650" cy="1171575"/>
          </a:xfrm>
          <a:prstGeom prst="rect">
            <a:avLst/>
          </a:prstGeom>
          <a:solidFill>
            <a:srgbClr val="5AA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a:defRPr/>
            </a:pPr>
            <a:endParaRPr lang="zh-CN" altLang="en-US" sz="1699">
              <a:solidFill>
                <a:schemeClr val="bg1"/>
              </a:solidFill>
            </a:endParaRPr>
          </a:p>
        </p:txBody>
      </p:sp>
      <p:pic>
        <p:nvPicPr>
          <p:cNvPr id="9" name="图片 13">
            <a:extLst>
              <a:ext uri="{FF2B5EF4-FFF2-40B4-BE49-F238E27FC236}">
                <a16:creationId xmlns:a16="http://schemas.microsoft.com/office/drawing/2014/main" id="{C37EAE6F-1064-A54C-91ED-C75486CF0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669" r="77826" b="30232"/>
          <a:stretch>
            <a:fillRect/>
          </a:stretch>
        </p:blipFill>
        <p:spPr bwMode="auto">
          <a:xfrm flipH="1">
            <a:off x="7200900" y="1492250"/>
            <a:ext cx="17272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1">
            <a:extLst>
              <a:ext uri="{FF2B5EF4-FFF2-40B4-BE49-F238E27FC236}">
                <a16:creationId xmlns:a16="http://schemas.microsoft.com/office/drawing/2014/main" id="{D805DC63-973E-6B47-862F-A7E578DF2B91}"/>
              </a:ext>
            </a:extLst>
          </p:cNvPr>
          <p:cNvSpPr txBox="1">
            <a:spLocks noChangeArrowheads="1"/>
          </p:cNvSpPr>
          <p:nvPr/>
        </p:nvSpPr>
        <p:spPr bwMode="auto">
          <a:xfrm>
            <a:off x="736600" y="2571750"/>
            <a:ext cx="6464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4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VẬN DỤNG</a:t>
            </a:r>
            <a:endParaRPr lang="zh-CN" altLang="en-US" sz="4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文本框 31">
            <a:extLst>
              <a:ext uri="{FF2B5EF4-FFF2-40B4-BE49-F238E27FC236}">
                <a16:creationId xmlns:a16="http://schemas.microsoft.com/office/drawing/2014/main" id="{3894E776-A15E-F943-BC4B-714CAFDA370E}"/>
              </a:ext>
            </a:extLst>
          </p:cNvPr>
          <p:cNvSpPr txBox="1">
            <a:spLocks noChangeArrowheads="1"/>
          </p:cNvSpPr>
          <p:nvPr/>
        </p:nvSpPr>
        <p:spPr bwMode="auto">
          <a:xfrm>
            <a:off x="3481388" y="1084263"/>
            <a:ext cx="9747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6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III</a:t>
            </a:r>
            <a:endParaRPr lang="zh-CN" altLang="en-US" sz="6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7" name="组合 21">
            <a:extLst>
              <a:ext uri="{FF2B5EF4-FFF2-40B4-BE49-F238E27FC236}">
                <a16:creationId xmlns:a16="http://schemas.microsoft.com/office/drawing/2014/main" id="{26E1AFAF-DD4A-854D-8F80-BF912D5C7272}"/>
              </a:ext>
            </a:extLst>
          </p:cNvPr>
          <p:cNvGrpSpPr>
            <a:grpSpLocks/>
          </p:cNvGrpSpPr>
          <p:nvPr/>
        </p:nvGrpSpPr>
        <p:grpSpPr bwMode="auto">
          <a:xfrm>
            <a:off x="303213" y="223838"/>
            <a:ext cx="755650" cy="820737"/>
            <a:chOff x="1928879" y="1944350"/>
            <a:chExt cx="1129689" cy="1129689"/>
          </a:xfrm>
        </p:grpSpPr>
        <p:sp>
          <p:nvSpPr>
            <p:cNvPr id="8" name="椭圆 22">
              <a:extLst>
                <a:ext uri="{FF2B5EF4-FFF2-40B4-BE49-F238E27FC236}">
                  <a16:creationId xmlns:a16="http://schemas.microsoft.com/office/drawing/2014/main" id="{7B231C71-6806-F441-A2DF-26110E75F425}"/>
                </a:ext>
              </a:extLst>
            </p:cNvPr>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11" name="Freeform 18">
              <a:extLst>
                <a:ext uri="{FF2B5EF4-FFF2-40B4-BE49-F238E27FC236}">
                  <a16:creationId xmlns:a16="http://schemas.microsoft.com/office/drawing/2014/main" id="{AA5D2FDF-73D5-4D42-A6DA-97924997E2CC}"/>
                </a:ext>
              </a:extLst>
            </p:cNvPr>
            <p:cNvSpPr>
              <a:spLocks noEditPoints="1"/>
            </p:cNvSpPr>
            <p:nvPr/>
          </p:nvSpPr>
          <p:spPr bwMode="auto">
            <a:xfrm>
              <a:off x="2156715" y="2106046"/>
              <a:ext cx="657402" cy="791001"/>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400"/>
                                        <p:tgtEl>
                                          <p:spTgt spid="2"/>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Effect transition="in" filter="fade">
                                      <p:cBhvr>
                                        <p:cTn id="17" dur="250"/>
                                        <p:tgtEl>
                                          <p:spTgt spid="7"/>
                                        </p:tgtEl>
                                      </p:cBhvr>
                                    </p:animEffect>
                                  </p:childTnLst>
                                </p:cTn>
                              </p:par>
                              <p:par>
                                <p:cTn id="18" presetID="6" presetClass="emph" presetSubtype="0" decel="100000" fill="hold" nodeType="withEffect">
                                  <p:stCondLst>
                                    <p:cond delay="200"/>
                                  </p:stCondLst>
                                  <p:childTnLst>
                                    <p:animScale>
                                      <p:cBhvr>
                                        <p:cTn id="19" dur="250" fill="hold"/>
                                        <p:tgtEl>
                                          <p:spTgt spid="7"/>
                                        </p:tgtEl>
                                      </p:cBhvr>
                                      <p:by x="110000" y="110000"/>
                                    </p:animScale>
                                  </p:childTnLst>
                                </p:cTn>
                              </p:par>
                              <p:par>
                                <p:cTn id="20" presetID="6" presetClass="emph" presetSubtype="0" decel="100000" fill="hold" nodeType="withEffect">
                                  <p:stCondLst>
                                    <p:cond delay="400"/>
                                  </p:stCondLst>
                                  <p:childTnLst>
                                    <p:animScale>
                                      <p:cBhvr>
                                        <p:cTn id="21" dur="250" fill="hold"/>
                                        <p:tgtEl>
                                          <p:spTgt spid="7"/>
                                        </p:tgtEl>
                                      </p:cBhvr>
                                      <p:by x="91000" y="91000"/>
                                    </p:animScale>
                                  </p:childTnLst>
                                </p:cTn>
                              </p:par>
                              <p:par>
                                <p:cTn id="22" presetID="9" presetClass="entr" presetSubtype="0" fill="hold" grpId="0" nodeType="withEffect">
                                  <p:stCondLst>
                                    <p:cond delay="40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478F9AB3-33F3-084F-A738-BF0793082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363" y="115888"/>
            <a:ext cx="20224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31">
            <a:extLst>
              <a:ext uri="{FF2B5EF4-FFF2-40B4-BE49-F238E27FC236}">
                <a16:creationId xmlns:a16="http://schemas.microsoft.com/office/drawing/2014/main" id="{A00EB818-94F0-4A49-B521-B975105C9C51}"/>
              </a:ext>
            </a:extLst>
          </p:cNvPr>
          <p:cNvSpPr txBox="1">
            <a:spLocks noChangeArrowheads="1"/>
          </p:cNvSpPr>
          <p:nvPr/>
        </p:nvSpPr>
        <p:spPr bwMode="auto">
          <a:xfrm>
            <a:off x="1069975" y="1457325"/>
            <a:ext cx="7718425" cy="348932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just">
              <a:lnSpc>
                <a:spcPct val="114000"/>
              </a:lnSpc>
              <a:defRPr/>
            </a:pPr>
            <a:r>
              <a:rPr lang="en-US" sz="2800" dirty="0" err="1">
                <a:solidFill>
                  <a:schemeClr val="bg1"/>
                </a:solidFill>
                <a:latin typeface="Arial" panose="020B0604020202020204" pitchFamily="34" charset="0"/>
                <a:cs typeface="Arial" panose="020B0604020202020204" pitchFamily="34" charset="0"/>
              </a:rPr>
              <a:t>Văn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bản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Bài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học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đường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đời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đầu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tiên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kết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thúc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với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hình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ảnh</a:t>
            </a:r>
            <a:r>
              <a:rPr lang="en-US" sz="2800" dirty="0">
                <a:solidFill>
                  <a:schemeClr val="bg1"/>
                </a:solidFill>
                <a:latin typeface="Arial" panose="020B0604020202020204" pitchFamily="34" charset="0"/>
                <a:cs typeface="Arial" panose="020B0604020202020204" pitchFamily="34" charset="0"/>
              </a:rPr>
              <a:t> </a:t>
            </a:r>
            <a:r>
              <a:rPr lang="en-US" sz="2800" b="1" i="1" dirty="0">
                <a:solidFill>
                  <a:schemeClr val="bg1"/>
                </a:solidFill>
                <a:latin typeface="Arial" panose="020B0604020202020204" pitchFamily="34" charset="0"/>
                <a:cs typeface="Arial" panose="020B0604020202020204" pitchFamily="34" charset="0"/>
              </a:rPr>
              <a:t>“</a:t>
            </a:r>
            <a:r>
              <a:rPr lang="en-US" sz="2800" b="1" i="1" dirty="0" err="1">
                <a:solidFill>
                  <a:schemeClr val="bg1"/>
                </a:solidFill>
                <a:latin typeface="Arial" panose="020B0604020202020204" pitchFamily="34" charset="0"/>
                <a:cs typeface="Arial" panose="020B0604020202020204" pitchFamily="34" charset="0"/>
              </a:rPr>
              <a:t>Tôi</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đứng</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lặng</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giờ</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lâu</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suy</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nghĩ</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về</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bài</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học</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đường</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đời</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đầu</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tiên</a:t>
            </a:r>
            <a:r>
              <a:rPr lang="en-US" sz="2800" b="1" i="1" dirty="0">
                <a:solidFill>
                  <a:schemeClr val="bg1"/>
                </a:solidFill>
                <a:latin typeface="Arial" panose="020B0604020202020204" pitchFamily="34" charset="0"/>
                <a:cs typeface="Arial" panose="020B0604020202020204" pitchFamily="34" charset="0"/>
              </a:rPr>
              <a: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Hãy</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đóng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vai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Dế</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Mèn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và</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viết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về</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bài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học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đó</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bằng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một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đoạn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văn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 150 </a:t>
            </a:r>
            <a:r>
              <a:rPr lang="en-US" sz="2800" dirty="0" err="1">
                <a:solidFill>
                  <a:schemeClr val="bg1"/>
                </a:solidFill>
                <a:latin typeface="Arial" panose="020B0604020202020204" pitchFamily="34" charset="0"/>
                <a:cs typeface="Arial" panose="020B0604020202020204" pitchFamily="34" charset="0"/>
              </a:rPr>
              <a:t>đến</a:t>
            </a:r>
            <a:r>
              <a:rPr lang="en-US" sz="2800" dirty="0">
                <a:solidFill>
                  <a:schemeClr val="bg1"/>
                </a:solidFill>
                <a:latin typeface="Arial" panose="020B0604020202020204" pitchFamily="34" charset="0"/>
                <a:cs typeface="Arial" panose="020B0604020202020204" pitchFamily="34" charset="0"/>
              </a:rPr>
              <a:t> 200 </a:t>
            </a:r>
            <a:r>
              <a:rPr lang="en-US" sz="2800" dirty="0" err="1">
                <a:solidFill>
                  <a:schemeClr val="bg1"/>
                </a:solidFill>
                <a:latin typeface="Arial" panose="020B0604020202020204" pitchFamily="34" charset="0"/>
                <a:cs typeface="Arial" panose="020B0604020202020204" pitchFamily="34" charset="0"/>
              </a:rPr>
              <a:t>chữ</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trong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đó</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sử</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dụng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ít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nhất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hai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câu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mở</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rộng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thành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phần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chính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bằng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cụm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từ</a:t>
            </a:r>
            <a:r>
              <a:rPr lang="en-US" sz="2800" dirty="0">
                <a:solidFill>
                  <a:schemeClr val="bg1"/>
                </a:solidFill>
                <a:latin typeface="Arial" panose="020B0604020202020204" pitchFamily="34" charset="0"/>
                <a:cs typeface="Arial" panose="020B0604020202020204" pitchFamily="34" charset="0"/>
              </a:rPr>
              <a:t>.</a:t>
            </a:r>
            <a:endParaRPr lang="en-VN" sz="2800" dirty="0">
              <a:solidFill>
                <a:schemeClr val="bg1"/>
              </a:solidFill>
              <a:latin typeface="Arial" panose="020B0604020202020204" pitchFamily="34" charset="0"/>
              <a:cs typeface="Arial" panose="020B0604020202020204" pitchFamily="34" charset="0"/>
            </a:endParaRPr>
          </a:p>
        </p:txBody>
      </p:sp>
      <p:grpSp>
        <p:nvGrpSpPr>
          <p:cNvPr id="4" name="组合 36">
            <a:extLst>
              <a:ext uri="{FF2B5EF4-FFF2-40B4-BE49-F238E27FC236}">
                <a16:creationId xmlns:a16="http://schemas.microsoft.com/office/drawing/2014/main" id="{023E6F24-FE79-3348-B712-B3F67F0B5282}"/>
              </a:ext>
            </a:extLst>
          </p:cNvPr>
          <p:cNvGrpSpPr>
            <a:grpSpLocks/>
          </p:cNvGrpSpPr>
          <p:nvPr/>
        </p:nvGrpSpPr>
        <p:grpSpPr bwMode="auto">
          <a:xfrm>
            <a:off x="166688" y="1103313"/>
            <a:ext cx="1095375" cy="1025525"/>
            <a:chOff x="2817516" y="1944350"/>
            <a:chExt cx="1129689" cy="1129689"/>
          </a:xfrm>
        </p:grpSpPr>
        <p:sp>
          <p:nvSpPr>
            <p:cNvPr id="5" name="椭圆 37">
              <a:extLst>
                <a:ext uri="{FF2B5EF4-FFF2-40B4-BE49-F238E27FC236}">
                  <a16:creationId xmlns:a16="http://schemas.microsoft.com/office/drawing/2014/main" id="{758143E3-E11B-5245-8E4C-55D78A0C8FF8}"/>
                </a:ext>
              </a:extLst>
            </p:cNvPr>
            <p:cNvSpPr/>
            <p:nvPr/>
          </p:nvSpPr>
          <p:spPr>
            <a:xfrm>
              <a:off x="2817516" y="1944350"/>
              <a:ext cx="1129689" cy="11296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sp>
          <p:nvSpPr>
            <p:cNvPr id="6" name="Freeform 5">
              <a:extLst>
                <a:ext uri="{FF2B5EF4-FFF2-40B4-BE49-F238E27FC236}">
                  <a16:creationId xmlns:a16="http://schemas.microsoft.com/office/drawing/2014/main" id="{38D1B0A8-C21C-E440-B4F3-D626598A6C85}"/>
                </a:ext>
              </a:extLst>
            </p:cNvPr>
            <p:cNvSpPr>
              <a:spLocks noEditPoints="1"/>
            </p:cNvSpPr>
            <p:nvPr/>
          </p:nvSpPr>
          <p:spPr bwMode="auto">
            <a:xfrm>
              <a:off x="3195716" y="2161194"/>
              <a:ext cx="445327" cy="657528"/>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Arial Unicode MS" panose="020B0604020202020204" pitchFamily="34" charset="-122"/>
                <a:ea typeface="Arial Unicode MS" panose="020B0604020202020204" pitchFamily="34" charset="-122"/>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childTnLst>
                                </p:cTn>
                              </p:par>
                              <p:par>
                                <p:cTn id="20" presetID="6" presetClass="emph" presetSubtype="0" decel="100000" fill="hold" nodeType="withEffect">
                                  <p:stCondLst>
                                    <p:cond delay="200"/>
                                  </p:stCondLst>
                                  <p:childTnLst>
                                    <p:animScale>
                                      <p:cBhvr>
                                        <p:cTn id="21" dur="250" fill="hold"/>
                                        <p:tgtEl>
                                          <p:spTgt spid="4"/>
                                        </p:tgtEl>
                                      </p:cBhvr>
                                      <p:by x="110000" y="110000"/>
                                    </p:animScale>
                                  </p:childTnLst>
                                </p:cTn>
                              </p:par>
                              <p:par>
                                <p:cTn id="22" presetID="6" presetClass="emph" presetSubtype="0" decel="100000" fill="hold" nodeType="withEffect">
                                  <p:stCondLst>
                                    <p:cond delay="400"/>
                                  </p:stCondLst>
                                  <p:childTnLst>
                                    <p:animScale>
                                      <p:cBhvr>
                                        <p:cTn id="23" dur="250" fill="hold"/>
                                        <p:tgtEl>
                                          <p:spTgt spid="4"/>
                                        </p:tgtEl>
                                      </p:cBhvr>
                                      <p:by x="91000" y="91000"/>
                                    </p:animScale>
                                  </p:childTnLst>
                                </p:cTn>
                              </p:par>
                              <p:par>
                                <p:cTn id="24" presetID="6" presetClass="entr" presetSubtype="16" fill="hold" grpId="0" nodeType="withEffect">
                                  <p:stCondLst>
                                    <p:cond delay="40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795F2BC-D0B4-D642-A1ED-6DB73DFF33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a:extLst>
              <a:ext uri="{FF2B5EF4-FFF2-40B4-BE49-F238E27FC236}">
                <a16:creationId xmlns:a16="http://schemas.microsoft.com/office/drawing/2014/main" id="{42ADAAF1-8834-5548-8DC8-881AF90258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a16="http://schemas.microsoft.com/office/drawing/2014/main" id="{4C7F17D3-D41F-974F-9FEB-3573BD132D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id="{A5CC57F3-4385-8945-99ED-942CE33B884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15250" y="279400"/>
            <a:ext cx="10874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B3D18A9F-13DE-294E-800D-638EDE5DED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39038" y="3857625"/>
            <a:ext cx="126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矩形 44">
            <a:extLst>
              <a:ext uri="{FF2B5EF4-FFF2-40B4-BE49-F238E27FC236}">
                <a16:creationId xmlns:a16="http://schemas.microsoft.com/office/drawing/2014/main" id="{01198F10-626A-6347-BAFF-5E3721B37CB3}"/>
              </a:ext>
            </a:extLst>
          </p:cNvPr>
          <p:cNvSpPr>
            <a:spLocks noChangeArrowheads="1"/>
          </p:cNvSpPr>
          <p:nvPr/>
        </p:nvSpPr>
        <p:spPr bwMode="auto">
          <a:xfrm>
            <a:off x="1446213" y="1760538"/>
            <a:ext cx="6243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4000">
                <a:solidFill>
                  <a:schemeClr val="bg1"/>
                </a:solidFill>
                <a:latin typeface="Arial" panose="020B0604020202020204" pitchFamily="34" charset="0"/>
                <a:ea typeface="Arial Unicode MS" panose="020B0604020202020204" pitchFamily="34" charset="-128"/>
                <a:cs typeface="Arial" panose="020B0604020202020204" pitchFamily="34" charset="0"/>
              </a:rPr>
              <a:t>CHÚC CÁC EM HỌC TỐT</a:t>
            </a:r>
          </a:p>
          <a:p>
            <a:pPr algn="ctr"/>
            <a:r>
              <a:rPr lang="vi-VN" altLang="zh-CN" sz="4000">
                <a:solidFill>
                  <a:schemeClr val="bg1"/>
                </a:solidFill>
                <a:latin typeface="Arial" panose="020B0604020202020204" pitchFamily="34" charset="0"/>
                <a:ea typeface="Arial Unicode MS" panose="020B0604020202020204" pitchFamily="34" charset="-128"/>
                <a:cs typeface="Arial" panose="020B0604020202020204" pitchFamily="34" charset="0"/>
              </a:rPr>
              <a:t>TẠM BIỆT !</a:t>
            </a:r>
            <a:endParaRPr lang="zh-CN" altLang="en-US" sz="4000">
              <a:solidFill>
                <a:schemeClr val="bg1"/>
              </a:solidFill>
              <a:latin typeface="Arial" panose="020B0604020202020204" pitchFamily="34" charset="0"/>
              <a:ea typeface="Arial Unicode MS" panose="020B0604020202020204" pitchFamily="34" charset="-128"/>
              <a:cs typeface="Arial" panose="020B0604020202020204" pitchFamily="34"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350" fill="hold"/>
                                        <p:tgtEl>
                                          <p:spTgt spid="30"/>
                                        </p:tgtEl>
                                        <p:attrNameLst>
                                          <p:attrName>ppt_x</p:attrName>
                                        </p:attrNameLst>
                                      </p:cBhvr>
                                      <p:tavLst>
                                        <p:tav tm="0">
                                          <p:val>
                                            <p:strVal val="0-#ppt_w/2"/>
                                          </p:val>
                                        </p:tav>
                                        <p:tav tm="100000">
                                          <p:val>
                                            <p:strVal val="#ppt_x"/>
                                          </p:val>
                                        </p:tav>
                                      </p:tavLst>
                                    </p:anim>
                                    <p:anim calcmode="lin" valueType="num">
                                      <p:cBhvr additive="base">
                                        <p:cTn id="14" dur="35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1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50" fill="hold"/>
                                        <p:tgtEl>
                                          <p:spTgt spid="12"/>
                                        </p:tgtEl>
                                        <p:attrNameLst>
                                          <p:attrName>ppt_x</p:attrName>
                                        </p:attrNameLst>
                                      </p:cBhvr>
                                      <p:tavLst>
                                        <p:tav tm="0">
                                          <p:val>
                                            <p:strVal val="0-#ppt_w/2"/>
                                          </p:val>
                                        </p:tav>
                                        <p:tav tm="100000">
                                          <p:val>
                                            <p:strVal val="#ppt_x"/>
                                          </p:val>
                                        </p:tav>
                                      </p:tavLst>
                                    </p:anim>
                                    <p:anim calcmode="lin" valueType="num">
                                      <p:cBhvr additive="base">
                                        <p:cTn id="18" dur="3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350" fill="hold"/>
                                        <p:tgtEl>
                                          <p:spTgt spid="31"/>
                                        </p:tgtEl>
                                        <p:attrNameLst>
                                          <p:attrName>ppt_x</p:attrName>
                                        </p:attrNameLst>
                                      </p:cBhvr>
                                      <p:tavLst>
                                        <p:tav tm="0">
                                          <p:val>
                                            <p:strVal val="0-#ppt_w/2"/>
                                          </p:val>
                                        </p:tav>
                                        <p:tav tm="100000">
                                          <p:val>
                                            <p:strVal val="#ppt_x"/>
                                          </p:val>
                                        </p:tav>
                                      </p:tavLst>
                                    </p:anim>
                                    <p:anim calcmode="lin" valueType="num">
                                      <p:cBhvr additive="base">
                                        <p:cTn id="22" dur="350" fill="hold"/>
                                        <p:tgtEl>
                                          <p:spTgt spid="3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150"/>
                            </p:stCondLst>
                            <p:childTnLst>
                              <p:par>
                                <p:cTn id="24" presetID="53" presetClass="entr" presetSubtype="1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nodeType="afterGroup">
                            <p:stCondLst>
                              <p:cond delay="1650"/>
                            </p:stCondLst>
                            <p:childTnLst>
                              <p:par>
                                <p:cTn id="30" presetID="6" presetClass="emph" presetSubtype="0" fill="hold" nodeType="afterEffect">
                                  <p:stCondLst>
                                    <p:cond delay="0"/>
                                  </p:stCondLst>
                                  <p:childTnLst>
                                    <p:animScale>
                                      <p:cBhvr>
                                        <p:cTn id="31" dur="1750" fill="hold"/>
                                        <p:tgtEl>
                                          <p:spTgt spid="1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73">
            <a:extLst>
              <a:ext uri="{FF2B5EF4-FFF2-40B4-BE49-F238E27FC236}">
                <a16:creationId xmlns:a16="http://schemas.microsoft.com/office/drawing/2014/main" id="{21F76A51-A4EA-714E-8D8C-F283DB5C75FA}"/>
              </a:ext>
            </a:extLst>
          </p:cNvPr>
          <p:cNvGrpSpPr>
            <a:grpSpLocks/>
          </p:cNvGrpSpPr>
          <p:nvPr/>
        </p:nvGrpSpPr>
        <p:grpSpPr bwMode="auto">
          <a:xfrm>
            <a:off x="5868988" y="2036763"/>
            <a:ext cx="2968625" cy="2651125"/>
            <a:chOff x="207220" y="1369853"/>
            <a:chExt cx="2969169" cy="2650076"/>
          </a:xfrm>
        </p:grpSpPr>
        <p:sp>
          <p:nvSpPr>
            <p:cNvPr id="75" name="Teardrop 74">
              <a:extLst>
                <a:ext uri="{FF2B5EF4-FFF2-40B4-BE49-F238E27FC236}">
                  <a16:creationId xmlns:a16="http://schemas.microsoft.com/office/drawing/2014/main" id="{B71F545F-8815-5E41-AFAA-11B302EA00BD}"/>
                </a:ext>
              </a:extLst>
            </p:cNvPr>
            <p:cNvSpPr/>
            <p:nvPr/>
          </p:nvSpPr>
          <p:spPr>
            <a:xfrm rot="8287002">
              <a:off x="1016993" y="1369853"/>
              <a:ext cx="1475057" cy="150276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76" name="Teardrop 75">
              <a:extLst>
                <a:ext uri="{FF2B5EF4-FFF2-40B4-BE49-F238E27FC236}">
                  <a16:creationId xmlns:a16="http://schemas.microsoft.com/office/drawing/2014/main" id="{46115075-AFE2-074F-97A7-09842BCB0D03}"/>
                </a:ext>
              </a:extLst>
            </p:cNvPr>
            <p:cNvSpPr/>
            <p:nvPr/>
          </p:nvSpPr>
          <p:spPr>
            <a:xfrm rot="16836475">
              <a:off x="1685070" y="2485764"/>
              <a:ext cx="1417076" cy="1565562"/>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77" name="Teardrop 76">
              <a:extLst>
                <a:ext uri="{FF2B5EF4-FFF2-40B4-BE49-F238E27FC236}">
                  <a16:creationId xmlns:a16="http://schemas.microsoft.com/office/drawing/2014/main" id="{F83B1FA0-2AE2-2440-A5A6-403A4803A4E6}"/>
                </a:ext>
              </a:extLst>
            </p:cNvPr>
            <p:cNvSpPr/>
            <p:nvPr/>
          </p:nvSpPr>
          <p:spPr>
            <a:xfrm rot="1128871">
              <a:off x="207220" y="2517161"/>
              <a:ext cx="1475057" cy="150276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grpSp>
      <p:grpSp>
        <p:nvGrpSpPr>
          <p:cNvPr id="50178" name="Group 71">
            <a:extLst>
              <a:ext uri="{FF2B5EF4-FFF2-40B4-BE49-F238E27FC236}">
                <a16:creationId xmlns:a16="http://schemas.microsoft.com/office/drawing/2014/main" id="{DA9DAE70-7E88-E543-B8B0-5EE8C3056BD4}"/>
              </a:ext>
            </a:extLst>
          </p:cNvPr>
          <p:cNvGrpSpPr>
            <a:grpSpLocks/>
          </p:cNvGrpSpPr>
          <p:nvPr/>
        </p:nvGrpSpPr>
        <p:grpSpPr bwMode="auto">
          <a:xfrm>
            <a:off x="3265488" y="260350"/>
            <a:ext cx="2970212" cy="2649538"/>
            <a:chOff x="207220" y="1369853"/>
            <a:chExt cx="2969169" cy="2650076"/>
          </a:xfrm>
        </p:grpSpPr>
        <p:sp>
          <p:nvSpPr>
            <p:cNvPr id="69" name="Teardrop 68">
              <a:extLst>
                <a:ext uri="{FF2B5EF4-FFF2-40B4-BE49-F238E27FC236}">
                  <a16:creationId xmlns:a16="http://schemas.microsoft.com/office/drawing/2014/main" id="{71D59238-D24B-114C-A603-535CABEED9B6}"/>
                </a:ext>
              </a:extLst>
            </p:cNvPr>
            <p:cNvSpPr/>
            <p:nvPr/>
          </p:nvSpPr>
          <p:spPr>
            <a:xfrm rot="8287002">
              <a:off x="1016561" y="1369853"/>
              <a:ext cx="1475857" cy="150366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70" name="Teardrop 69">
              <a:extLst>
                <a:ext uri="{FF2B5EF4-FFF2-40B4-BE49-F238E27FC236}">
                  <a16:creationId xmlns:a16="http://schemas.microsoft.com/office/drawing/2014/main" id="{059DE99B-EC76-3242-9FC6-B80F52669EA8}"/>
                </a:ext>
              </a:extLst>
            </p:cNvPr>
            <p:cNvSpPr/>
            <p:nvPr/>
          </p:nvSpPr>
          <p:spPr>
            <a:xfrm rot="16836475">
              <a:off x="1685064" y="2485733"/>
              <a:ext cx="1416338" cy="1566312"/>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71" name="Teardrop 70">
              <a:extLst>
                <a:ext uri="{FF2B5EF4-FFF2-40B4-BE49-F238E27FC236}">
                  <a16:creationId xmlns:a16="http://schemas.microsoft.com/office/drawing/2014/main" id="{88FF06C4-40D3-8240-9849-0B110FAA1CF1}"/>
                </a:ext>
              </a:extLst>
            </p:cNvPr>
            <p:cNvSpPr/>
            <p:nvPr/>
          </p:nvSpPr>
          <p:spPr>
            <a:xfrm rot="1128871">
              <a:off x="207220" y="2516261"/>
              <a:ext cx="1475857" cy="150366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grpSp>
      <p:sp>
        <p:nvSpPr>
          <p:cNvPr id="2" name="Oval 1">
            <a:extLst>
              <a:ext uri="{FF2B5EF4-FFF2-40B4-BE49-F238E27FC236}">
                <a16:creationId xmlns:a16="http://schemas.microsoft.com/office/drawing/2014/main" id="{B35391E8-95FA-AD43-B54E-DB6DE05BBC86}"/>
              </a:ext>
            </a:extLst>
          </p:cNvPr>
          <p:cNvSpPr/>
          <p:nvPr/>
        </p:nvSpPr>
        <p:spPr>
          <a:xfrm>
            <a:off x="4100513" y="1004888"/>
            <a:ext cx="1344612" cy="12493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50180" name="TextBox 14">
            <a:extLst>
              <a:ext uri="{FF2B5EF4-FFF2-40B4-BE49-F238E27FC236}">
                <a16:creationId xmlns:a16="http://schemas.microsoft.com/office/drawing/2014/main" id="{0C761495-16DE-2D4F-B1F5-46FBDF4B3093}"/>
              </a:ext>
            </a:extLst>
          </p:cNvPr>
          <p:cNvSpPr txBox="1">
            <a:spLocks noChangeArrowheads="1"/>
          </p:cNvSpPr>
          <p:nvPr/>
        </p:nvSpPr>
        <p:spPr bwMode="auto">
          <a:xfrm>
            <a:off x="4262438" y="1308100"/>
            <a:ext cx="1019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VN" altLang="en-VN" sz="2600">
                <a:latin typeface="Arial" panose="020B0604020202020204" pitchFamily="34" charset="0"/>
                <a:cs typeface="Arial" panose="020B0604020202020204" pitchFamily="34" charset="0"/>
              </a:rPr>
              <a:t>Chạy</a:t>
            </a:r>
          </a:p>
        </p:txBody>
      </p:sp>
      <p:grpSp>
        <p:nvGrpSpPr>
          <p:cNvPr id="50181" name="Group 72">
            <a:extLst>
              <a:ext uri="{FF2B5EF4-FFF2-40B4-BE49-F238E27FC236}">
                <a16:creationId xmlns:a16="http://schemas.microsoft.com/office/drawing/2014/main" id="{31A199C0-8196-D84F-9E61-1F6BB5FC943D}"/>
              </a:ext>
            </a:extLst>
          </p:cNvPr>
          <p:cNvGrpSpPr>
            <a:grpSpLocks/>
          </p:cNvGrpSpPr>
          <p:nvPr/>
        </p:nvGrpSpPr>
        <p:grpSpPr bwMode="auto">
          <a:xfrm>
            <a:off x="373063" y="1905000"/>
            <a:ext cx="2970212" cy="2651125"/>
            <a:chOff x="54820" y="1217453"/>
            <a:chExt cx="2969169" cy="2650076"/>
          </a:xfrm>
        </p:grpSpPr>
        <p:sp>
          <p:nvSpPr>
            <p:cNvPr id="66" name="Teardrop 65">
              <a:extLst>
                <a:ext uri="{FF2B5EF4-FFF2-40B4-BE49-F238E27FC236}">
                  <a16:creationId xmlns:a16="http://schemas.microsoft.com/office/drawing/2014/main" id="{FB5A6041-61F0-2342-BC47-E8186F0624CF}"/>
                </a:ext>
              </a:extLst>
            </p:cNvPr>
            <p:cNvSpPr/>
            <p:nvPr/>
          </p:nvSpPr>
          <p:spPr>
            <a:xfrm rot="8287002">
              <a:off x="864161" y="1217453"/>
              <a:ext cx="1475857" cy="150276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7" name="Teardrop 66">
              <a:extLst>
                <a:ext uri="{FF2B5EF4-FFF2-40B4-BE49-F238E27FC236}">
                  <a16:creationId xmlns:a16="http://schemas.microsoft.com/office/drawing/2014/main" id="{D1C5402D-48BB-BA47-84CF-49260265D6AC}"/>
                </a:ext>
              </a:extLst>
            </p:cNvPr>
            <p:cNvSpPr/>
            <p:nvPr/>
          </p:nvSpPr>
          <p:spPr>
            <a:xfrm rot="16836475">
              <a:off x="1532295" y="2332990"/>
              <a:ext cx="1417077" cy="1566312"/>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8" name="Teardrop 67">
              <a:extLst>
                <a:ext uri="{FF2B5EF4-FFF2-40B4-BE49-F238E27FC236}">
                  <a16:creationId xmlns:a16="http://schemas.microsoft.com/office/drawing/2014/main" id="{91E9F96B-355E-F84B-A8B6-76598EEE527B}"/>
                </a:ext>
              </a:extLst>
            </p:cNvPr>
            <p:cNvSpPr/>
            <p:nvPr/>
          </p:nvSpPr>
          <p:spPr>
            <a:xfrm rot="1128871">
              <a:off x="54820" y="2364762"/>
              <a:ext cx="1475857" cy="150276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2" name="Oval 61">
              <a:extLst>
                <a:ext uri="{FF2B5EF4-FFF2-40B4-BE49-F238E27FC236}">
                  <a16:creationId xmlns:a16="http://schemas.microsoft.com/office/drawing/2014/main" id="{8DD38EF4-D365-8A40-9F98-9566B0C47834}"/>
                </a:ext>
              </a:extLst>
            </p:cNvPr>
            <p:cNvSpPr/>
            <p:nvPr/>
          </p:nvSpPr>
          <p:spPr>
            <a:xfrm>
              <a:off x="970485" y="2023584"/>
              <a:ext cx="1344141" cy="125045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dirty="0"/>
            </a:p>
          </p:txBody>
        </p:sp>
        <p:sp>
          <p:nvSpPr>
            <p:cNvPr id="50194" name="TextBox 13">
              <a:extLst>
                <a:ext uri="{FF2B5EF4-FFF2-40B4-BE49-F238E27FC236}">
                  <a16:creationId xmlns:a16="http://schemas.microsoft.com/office/drawing/2014/main" id="{E24C4B0D-A55D-1B43-9B0B-6799C6E135DB}"/>
                </a:ext>
              </a:extLst>
            </p:cNvPr>
            <p:cNvSpPr txBox="1">
              <a:spLocks noChangeArrowheads="1"/>
            </p:cNvSpPr>
            <p:nvPr/>
          </p:nvSpPr>
          <p:spPr bwMode="auto">
            <a:xfrm>
              <a:off x="899825" y="2325526"/>
              <a:ext cx="15198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VN" altLang="en-VN" sz="2600">
                  <a:latin typeface="Arial" panose="020B0604020202020204" pitchFamily="34" charset="0"/>
                  <a:cs typeface="Arial" panose="020B0604020202020204" pitchFamily="34" charset="0"/>
                </a:rPr>
                <a:t>Học sinh</a:t>
              </a:r>
            </a:p>
          </p:txBody>
        </p:sp>
        <p:sp>
          <p:nvSpPr>
            <p:cNvPr id="50195" name="TextBox 19">
              <a:extLst>
                <a:ext uri="{FF2B5EF4-FFF2-40B4-BE49-F238E27FC236}">
                  <a16:creationId xmlns:a16="http://schemas.microsoft.com/office/drawing/2014/main" id="{534F786F-0D59-9647-A9BE-714481FC36F3}"/>
                </a:ext>
              </a:extLst>
            </p:cNvPr>
            <p:cNvSpPr txBox="1">
              <a:spLocks noChangeArrowheads="1"/>
            </p:cNvSpPr>
            <p:nvPr/>
          </p:nvSpPr>
          <p:spPr bwMode="auto">
            <a:xfrm rot="3296236">
              <a:off x="150937" y="2888100"/>
              <a:ext cx="10846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2600">
                  <a:latin typeface="Arial" panose="020B0604020202020204" pitchFamily="34" charset="0"/>
                  <a:cs typeface="Arial" panose="020B0604020202020204" pitchFamily="34" charset="0"/>
                </a:rPr>
                <a:t>l</a:t>
              </a:r>
              <a:r>
                <a:rPr lang="en-VN" altLang="en-VN" sz="2600">
                  <a:latin typeface="Arial" panose="020B0604020202020204" pitchFamily="34" charset="0"/>
                  <a:cs typeface="Arial" panose="020B0604020202020204" pitchFamily="34" charset="0"/>
                </a:rPr>
                <a:t>ớp 6</a:t>
              </a:r>
            </a:p>
          </p:txBody>
        </p:sp>
        <p:sp>
          <p:nvSpPr>
            <p:cNvPr id="50196" name="TextBox 20">
              <a:extLst>
                <a:ext uri="{FF2B5EF4-FFF2-40B4-BE49-F238E27FC236}">
                  <a16:creationId xmlns:a16="http://schemas.microsoft.com/office/drawing/2014/main" id="{97447B42-D934-0844-B2FD-A4D27E2CC48D}"/>
                </a:ext>
              </a:extLst>
            </p:cNvPr>
            <p:cNvSpPr txBox="1">
              <a:spLocks noChangeArrowheads="1"/>
            </p:cNvSpPr>
            <p:nvPr/>
          </p:nvSpPr>
          <p:spPr bwMode="auto">
            <a:xfrm rot="-2298432">
              <a:off x="1789771" y="2942067"/>
              <a:ext cx="1179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400">
                  <a:latin typeface="Arial" panose="020B0604020202020204" pitchFamily="34" charset="0"/>
                  <a:cs typeface="Arial" panose="020B0604020202020204" pitchFamily="34" charset="0"/>
                </a:rPr>
                <a:t>những</a:t>
              </a:r>
              <a:endParaRPr lang="en-VN" altLang="en-VN" sz="2400">
                <a:latin typeface="Arial" panose="020B0604020202020204" pitchFamily="34" charset="0"/>
                <a:cs typeface="Arial" panose="020B0604020202020204" pitchFamily="34" charset="0"/>
              </a:endParaRPr>
            </a:p>
          </p:txBody>
        </p:sp>
        <p:sp>
          <p:nvSpPr>
            <p:cNvPr id="50197" name="TextBox 21">
              <a:extLst>
                <a:ext uri="{FF2B5EF4-FFF2-40B4-BE49-F238E27FC236}">
                  <a16:creationId xmlns:a16="http://schemas.microsoft.com/office/drawing/2014/main" id="{A4E6C562-69C4-D842-8002-2987752D3623}"/>
                </a:ext>
              </a:extLst>
            </p:cNvPr>
            <p:cNvSpPr txBox="1">
              <a:spLocks noChangeArrowheads="1"/>
            </p:cNvSpPr>
            <p:nvPr/>
          </p:nvSpPr>
          <p:spPr bwMode="auto">
            <a:xfrm>
              <a:off x="1018498" y="1490493"/>
              <a:ext cx="1179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400">
                  <a:latin typeface="Arial" panose="020B0604020202020204" pitchFamily="34" charset="0"/>
                  <a:cs typeface="Arial" panose="020B0604020202020204" pitchFamily="34" charset="0"/>
                </a:rPr>
                <a:t>nam</a:t>
              </a:r>
              <a:endParaRPr lang="en-VN" altLang="en-VN" sz="2400">
                <a:latin typeface="Arial" panose="020B0604020202020204" pitchFamily="34" charset="0"/>
                <a:cs typeface="Arial" panose="020B0604020202020204" pitchFamily="34" charset="0"/>
              </a:endParaRPr>
            </a:p>
          </p:txBody>
        </p:sp>
      </p:grpSp>
      <p:sp>
        <p:nvSpPr>
          <p:cNvPr id="63" name="Oval 62">
            <a:extLst>
              <a:ext uri="{FF2B5EF4-FFF2-40B4-BE49-F238E27FC236}">
                <a16:creationId xmlns:a16="http://schemas.microsoft.com/office/drawing/2014/main" id="{C4F01B77-72E0-9247-978B-019E8A287CCF}"/>
              </a:ext>
            </a:extLst>
          </p:cNvPr>
          <p:cNvSpPr/>
          <p:nvPr/>
        </p:nvSpPr>
        <p:spPr>
          <a:xfrm>
            <a:off x="6723063" y="2852738"/>
            <a:ext cx="1344612" cy="12493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50183" name="TextBox 15">
            <a:extLst>
              <a:ext uri="{FF2B5EF4-FFF2-40B4-BE49-F238E27FC236}">
                <a16:creationId xmlns:a16="http://schemas.microsoft.com/office/drawing/2014/main" id="{B4340C79-4964-B640-8728-CCDCC35E2A3D}"/>
              </a:ext>
            </a:extLst>
          </p:cNvPr>
          <p:cNvSpPr txBox="1">
            <a:spLocks noChangeArrowheads="1"/>
          </p:cNvSpPr>
          <p:nvPr/>
        </p:nvSpPr>
        <p:spPr bwMode="auto">
          <a:xfrm>
            <a:off x="6884988" y="3230563"/>
            <a:ext cx="1019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VN" altLang="en-VN" sz="2600">
                <a:latin typeface="Arial" panose="020B0604020202020204" pitchFamily="34" charset="0"/>
                <a:cs typeface="Arial" panose="020B0604020202020204" pitchFamily="34" charset="0"/>
              </a:rPr>
              <a:t>Cao</a:t>
            </a:r>
          </a:p>
        </p:txBody>
      </p:sp>
      <p:sp>
        <p:nvSpPr>
          <p:cNvPr id="50184" name="TextBox 2">
            <a:extLst>
              <a:ext uri="{FF2B5EF4-FFF2-40B4-BE49-F238E27FC236}">
                <a16:creationId xmlns:a16="http://schemas.microsoft.com/office/drawing/2014/main" id="{F2444DE2-6C2A-BB4F-AAA5-6BBA3A9BF185}"/>
              </a:ext>
            </a:extLst>
          </p:cNvPr>
          <p:cNvSpPr txBox="1">
            <a:spLocks noChangeArrowheads="1"/>
          </p:cNvSpPr>
          <p:nvPr/>
        </p:nvSpPr>
        <p:spPr bwMode="auto">
          <a:xfrm>
            <a:off x="3946525" y="382588"/>
            <a:ext cx="171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2000">
                <a:latin typeface="Arial" panose="020B0604020202020204" pitchFamily="34" charset="0"/>
                <a:cs typeface="Arial" panose="020B0604020202020204" pitchFamily="34" charset="0"/>
              </a:rPr>
              <a:t>B</a:t>
            </a:r>
            <a:r>
              <a:rPr lang="en-VN" altLang="en-VN" sz="2000">
                <a:latin typeface="Arial" panose="020B0604020202020204" pitchFamily="34" charset="0"/>
                <a:cs typeface="Arial" panose="020B0604020202020204" pitchFamily="34" charset="0"/>
              </a:rPr>
              <a:t>ước thấp bước cao</a:t>
            </a:r>
          </a:p>
        </p:txBody>
      </p:sp>
      <p:sp>
        <p:nvSpPr>
          <p:cNvPr id="50185" name="TextBox 24">
            <a:extLst>
              <a:ext uri="{FF2B5EF4-FFF2-40B4-BE49-F238E27FC236}">
                <a16:creationId xmlns:a16="http://schemas.microsoft.com/office/drawing/2014/main" id="{FB78BD5B-8554-B440-B30E-14732AA1BD59}"/>
              </a:ext>
            </a:extLst>
          </p:cNvPr>
          <p:cNvSpPr txBox="1">
            <a:spLocks noChangeArrowheads="1"/>
          </p:cNvSpPr>
          <p:nvPr/>
        </p:nvSpPr>
        <p:spPr bwMode="auto">
          <a:xfrm rot="-2293938">
            <a:off x="3365500" y="1865313"/>
            <a:ext cx="1000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400">
                <a:latin typeface="Arial" panose="020B0604020202020204" pitchFamily="34" charset="0"/>
                <a:cs typeface="Arial" panose="020B0604020202020204" pitchFamily="34" charset="0"/>
              </a:rPr>
              <a:t>Vun </a:t>
            </a:r>
          </a:p>
          <a:p>
            <a:pPr algn="ctr"/>
            <a:r>
              <a:rPr lang="vi-VN" altLang="en-VN" sz="2400">
                <a:latin typeface="Arial" panose="020B0604020202020204" pitchFamily="34" charset="0"/>
                <a:cs typeface="Arial" panose="020B0604020202020204" pitchFamily="34" charset="0"/>
              </a:rPr>
              <a:t>vút</a:t>
            </a:r>
            <a:endParaRPr lang="en-VN" altLang="en-VN" sz="2400">
              <a:latin typeface="Arial" panose="020B0604020202020204" pitchFamily="34" charset="0"/>
              <a:cs typeface="Arial" panose="020B0604020202020204" pitchFamily="34" charset="0"/>
            </a:endParaRPr>
          </a:p>
        </p:txBody>
      </p:sp>
      <p:sp>
        <p:nvSpPr>
          <p:cNvPr id="50186" name="TextBox 25">
            <a:extLst>
              <a:ext uri="{FF2B5EF4-FFF2-40B4-BE49-F238E27FC236}">
                <a16:creationId xmlns:a16="http://schemas.microsoft.com/office/drawing/2014/main" id="{FE0DAC60-84EC-B14D-BF38-8FFB737253AC}"/>
              </a:ext>
            </a:extLst>
          </p:cNvPr>
          <p:cNvSpPr txBox="1">
            <a:spLocks noChangeArrowheads="1"/>
          </p:cNvSpPr>
          <p:nvPr/>
        </p:nvSpPr>
        <p:spPr bwMode="auto">
          <a:xfrm rot="2531074">
            <a:off x="5075238" y="1811338"/>
            <a:ext cx="1000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400">
                <a:latin typeface="Arial" panose="020B0604020202020204" pitchFamily="34" charset="0"/>
                <a:cs typeface="Arial" panose="020B0604020202020204" pitchFamily="34" charset="0"/>
              </a:rPr>
              <a:t>mất hút</a:t>
            </a:r>
            <a:endParaRPr lang="en-VN" altLang="en-VN" sz="2400">
              <a:latin typeface="Arial" panose="020B0604020202020204" pitchFamily="34" charset="0"/>
              <a:cs typeface="Arial" panose="020B0604020202020204" pitchFamily="34" charset="0"/>
            </a:endParaRPr>
          </a:p>
        </p:txBody>
      </p:sp>
      <p:sp>
        <p:nvSpPr>
          <p:cNvPr id="50187" name="TextBox 3">
            <a:extLst>
              <a:ext uri="{FF2B5EF4-FFF2-40B4-BE49-F238E27FC236}">
                <a16:creationId xmlns:a16="http://schemas.microsoft.com/office/drawing/2014/main" id="{A98B3127-7B3E-E747-A5E8-A4C284FB29D6}"/>
              </a:ext>
            </a:extLst>
          </p:cNvPr>
          <p:cNvSpPr txBox="1">
            <a:spLocks noChangeArrowheads="1"/>
          </p:cNvSpPr>
          <p:nvPr/>
        </p:nvSpPr>
        <p:spPr bwMode="auto">
          <a:xfrm>
            <a:off x="6810375" y="2322513"/>
            <a:ext cx="1169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VN" altLang="en-VN" sz="2400">
                <a:latin typeface="Arial" panose="020B0604020202020204" pitchFamily="34" charset="0"/>
                <a:cs typeface="Arial" panose="020B0604020202020204" pitchFamily="34" charset="0"/>
              </a:rPr>
              <a:t>rất</a:t>
            </a:r>
          </a:p>
        </p:txBody>
      </p:sp>
      <p:sp>
        <p:nvSpPr>
          <p:cNvPr id="50188" name="TextBox 27">
            <a:extLst>
              <a:ext uri="{FF2B5EF4-FFF2-40B4-BE49-F238E27FC236}">
                <a16:creationId xmlns:a16="http://schemas.microsoft.com/office/drawing/2014/main" id="{7EAFFD94-A5A5-9141-BF9C-9D4F80B232C8}"/>
              </a:ext>
            </a:extLst>
          </p:cNvPr>
          <p:cNvSpPr txBox="1">
            <a:spLocks noChangeArrowheads="1"/>
          </p:cNvSpPr>
          <p:nvPr/>
        </p:nvSpPr>
        <p:spPr bwMode="auto">
          <a:xfrm rot="-1432561">
            <a:off x="5922963" y="3635375"/>
            <a:ext cx="116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2400">
                <a:latin typeface="Arial" panose="020B0604020202020204" pitchFamily="34" charset="0"/>
                <a:cs typeface="Arial" panose="020B0604020202020204" pitchFamily="34" charset="0"/>
              </a:rPr>
              <a:t>V</a:t>
            </a:r>
            <a:r>
              <a:rPr lang="en-VN" altLang="en-VN" sz="2400">
                <a:latin typeface="Arial" panose="020B0604020202020204" pitchFamily="34" charset="0"/>
                <a:cs typeface="Arial" panose="020B0604020202020204" pitchFamily="34" charset="0"/>
              </a:rPr>
              <a:t>ời </a:t>
            </a:r>
          </a:p>
          <a:p>
            <a:pPr algn="ctr"/>
            <a:r>
              <a:rPr lang="en-VN" altLang="en-VN" sz="2400">
                <a:latin typeface="Arial" panose="020B0604020202020204" pitchFamily="34" charset="0"/>
                <a:cs typeface="Arial" panose="020B0604020202020204" pitchFamily="34" charset="0"/>
              </a:rPr>
              <a:t>vợi</a:t>
            </a:r>
          </a:p>
        </p:txBody>
      </p:sp>
      <p:sp>
        <p:nvSpPr>
          <p:cNvPr id="50189" name="TextBox 28">
            <a:extLst>
              <a:ext uri="{FF2B5EF4-FFF2-40B4-BE49-F238E27FC236}">
                <a16:creationId xmlns:a16="http://schemas.microsoft.com/office/drawing/2014/main" id="{2895C408-1688-DD41-8FCC-DED48B999CB1}"/>
              </a:ext>
            </a:extLst>
          </p:cNvPr>
          <p:cNvSpPr txBox="1">
            <a:spLocks noChangeArrowheads="1"/>
          </p:cNvSpPr>
          <p:nvPr/>
        </p:nvSpPr>
        <p:spPr bwMode="auto">
          <a:xfrm rot="2838122">
            <a:off x="7624763" y="3590925"/>
            <a:ext cx="1168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400">
                <a:latin typeface="Arial" panose="020B0604020202020204" pitchFamily="34" charset="0"/>
                <a:cs typeface="Arial" panose="020B0604020202020204" pitchFamily="34" charset="0"/>
              </a:rPr>
              <a:t>chót vót</a:t>
            </a:r>
            <a:endParaRPr lang="en-VN" altLang="en-VN" sz="2400">
              <a:latin typeface="Arial" panose="020B0604020202020204" pitchFamily="34" charset="0"/>
              <a:cs typeface="Arial" panose="020B0604020202020204" pitchFamily="34" charset="0"/>
            </a:endParaRPr>
          </a:p>
        </p:txBody>
      </p:sp>
    </p:spTree>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a16="http://schemas.microsoft.com/office/drawing/2014/main" id="{2B427099-FF78-D44B-8C11-072E54ED6C17}"/>
              </a:ext>
            </a:extLst>
          </p:cNvPr>
          <p:cNvSpPr/>
          <p:nvPr/>
        </p:nvSpPr>
        <p:spPr>
          <a:xfrm>
            <a:off x="3940175" y="654050"/>
            <a:ext cx="1263650" cy="1169988"/>
          </a:xfrm>
          <a:prstGeom prst="rect">
            <a:avLst/>
          </a:prstGeom>
          <a:solidFill>
            <a:srgbClr val="5AA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a:defRPr/>
            </a:pPr>
            <a:endParaRPr lang="zh-CN" altLang="en-US" sz="1699">
              <a:solidFill>
                <a:schemeClr val="bg1"/>
              </a:solidFill>
            </a:endParaRPr>
          </a:p>
        </p:txBody>
      </p:sp>
      <p:sp>
        <p:nvSpPr>
          <p:cNvPr id="4" name="TextBox 3">
            <a:extLst>
              <a:ext uri="{FF2B5EF4-FFF2-40B4-BE49-F238E27FC236}">
                <a16:creationId xmlns:a16="http://schemas.microsoft.com/office/drawing/2014/main" id="{157E19E1-400C-1447-A0D3-C5AA377DD6AF}"/>
              </a:ext>
            </a:extLst>
          </p:cNvPr>
          <p:cNvSpPr txBox="1">
            <a:spLocks noChangeArrowheads="1"/>
          </p:cNvSpPr>
          <p:nvPr/>
        </p:nvSpPr>
        <p:spPr bwMode="auto">
          <a:xfrm>
            <a:off x="4221163" y="531813"/>
            <a:ext cx="7000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1300">
                <a:solidFill>
                  <a:schemeClr val="tx1"/>
                </a:solidFill>
                <a:latin typeface="Nexa Light" pitchFamily="50" charset="0"/>
                <a:ea typeface="华康少女文字W5(P)" pitchFamily="82" charset="-122"/>
              </a:defRPr>
            </a:lvl1pPr>
            <a:lvl2pPr defTabSz="912813">
              <a:defRPr sz="1300">
                <a:solidFill>
                  <a:schemeClr val="tx1"/>
                </a:solidFill>
                <a:latin typeface="Nexa Light" pitchFamily="50" charset="0"/>
                <a:ea typeface="华康少女文字W5(P)" pitchFamily="82" charset="-122"/>
              </a:defRPr>
            </a:lvl2pPr>
            <a:lvl3pPr defTabSz="912813">
              <a:defRPr sz="1300">
                <a:solidFill>
                  <a:schemeClr val="tx1"/>
                </a:solidFill>
                <a:latin typeface="Nexa Light" pitchFamily="50" charset="0"/>
                <a:ea typeface="华康少女文字W5(P)" pitchFamily="82" charset="-122"/>
              </a:defRPr>
            </a:lvl3pPr>
            <a:lvl4pPr defTabSz="912813">
              <a:defRPr sz="1300">
                <a:solidFill>
                  <a:schemeClr val="tx1"/>
                </a:solidFill>
                <a:latin typeface="Nexa Light" pitchFamily="50" charset="0"/>
                <a:ea typeface="华康少女文字W5(P)" pitchFamily="82" charset="-122"/>
              </a:defRPr>
            </a:lvl4pPr>
            <a:lvl5pPr defTabSz="912813">
              <a:defRPr sz="1300">
                <a:solidFill>
                  <a:schemeClr val="tx1"/>
                </a:solidFill>
                <a:latin typeface="Nexa Light" pitchFamily="50" charset="0"/>
                <a:ea typeface="华康少女文字W5(P)" pitchFamily="82" charset="-122"/>
              </a:defRPr>
            </a:lvl5pPr>
            <a:lvl6pPr marL="1828800" indent="457200" defTabSz="912813"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286000" indent="457200" defTabSz="912813"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2743200" indent="457200" defTabSz="912813"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200400" indent="457200" defTabSz="912813"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pPr algn="r"/>
            <a:r>
              <a:rPr lang="en-US" altLang="zh-CN" sz="8000" b="1">
                <a:solidFill>
                  <a:schemeClr val="bg1"/>
                </a:solidFill>
                <a:latin typeface="DotumChe" panose="020B0609000101010101" pitchFamily="49" charset="-127"/>
                <a:ea typeface="DotumChe" panose="020B0609000101010101" pitchFamily="49" charset="-127"/>
              </a:rPr>
              <a:t>I</a:t>
            </a:r>
            <a:endParaRPr lang="zh-CN" altLang="en-US" sz="8000" b="1">
              <a:solidFill>
                <a:schemeClr val="bg1"/>
              </a:solidFill>
              <a:latin typeface="DotumChe" panose="020B0609000101010101" pitchFamily="49" charset="-127"/>
              <a:ea typeface="DotumChe" panose="020B0609000101010101" pitchFamily="49" charset="-127"/>
            </a:endParaRPr>
          </a:p>
        </p:txBody>
      </p:sp>
      <p:pic>
        <p:nvPicPr>
          <p:cNvPr id="9" name="图片 13">
            <a:extLst>
              <a:ext uri="{FF2B5EF4-FFF2-40B4-BE49-F238E27FC236}">
                <a16:creationId xmlns:a16="http://schemas.microsoft.com/office/drawing/2014/main" id="{364507C9-CE77-834D-AFE1-40822545F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669" r="77826" b="30232"/>
          <a:stretch>
            <a:fillRect/>
          </a:stretch>
        </p:blipFill>
        <p:spPr bwMode="auto">
          <a:xfrm flipH="1">
            <a:off x="7200900" y="1492250"/>
            <a:ext cx="17272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文本框 31">
            <a:extLst>
              <a:ext uri="{FF2B5EF4-FFF2-40B4-BE49-F238E27FC236}">
                <a16:creationId xmlns:a16="http://schemas.microsoft.com/office/drawing/2014/main" id="{8E40E6FA-7328-B54F-B513-E295656E6BD5}"/>
              </a:ext>
            </a:extLst>
          </p:cNvPr>
          <p:cNvSpPr txBox="1">
            <a:spLocks noChangeArrowheads="1"/>
          </p:cNvSpPr>
          <p:nvPr/>
        </p:nvSpPr>
        <p:spPr bwMode="auto">
          <a:xfrm>
            <a:off x="1339850" y="2181225"/>
            <a:ext cx="64627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4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TÌM HIỂU </a:t>
            </a:r>
          </a:p>
          <a:p>
            <a:pPr algn="ctr" eaLnBrk="1" hangingPunct="1"/>
            <a:r>
              <a:rPr lang="en-US" altLang="zh-CN" sz="4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TRI THỨC TIẾNG VIỆT</a:t>
            </a:r>
            <a:endParaRPr lang="zh-CN" altLang="en-US" sz="45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400"/>
                                        <p:tgtEl>
                                          <p:spTgt spid="2"/>
                                        </p:tgtEl>
                                      </p:cBhvr>
                                    </p:animEffect>
                                  </p:childTnLst>
                                </p:cTn>
                              </p:par>
                            </p:childTnLst>
                          </p:cTn>
                        </p:par>
                        <p:par>
                          <p:cTn id="12" fill="hold" nodeType="afterGroup">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1">
            <a:extLst>
              <a:ext uri="{FF2B5EF4-FFF2-40B4-BE49-F238E27FC236}">
                <a16:creationId xmlns:a16="http://schemas.microsoft.com/office/drawing/2014/main" id="{657A32E8-DF1E-8245-A87C-96BA5B90A4B7}"/>
              </a:ext>
            </a:extLst>
          </p:cNvPr>
          <p:cNvSpPr txBox="1">
            <a:spLocks noChangeArrowheads="1"/>
          </p:cNvSpPr>
          <p:nvPr/>
        </p:nvSpPr>
        <p:spPr bwMode="auto">
          <a:xfrm>
            <a:off x="3505200" y="147638"/>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1. Cụm từ:</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1" name="Picture 20" descr="Icon&#10;&#10;Description automatically generated">
            <a:extLst>
              <a:ext uri="{FF2B5EF4-FFF2-40B4-BE49-F238E27FC236}">
                <a16:creationId xmlns:a16="http://schemas.microsoft.com/office/drawing/2014/main" id="{BBCED003-1B63-9745-93D6-99A9A3992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912813"/>
            <a:ext cx="11588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31">
            <a:extLst>
              <a:ext uri="{FF2B5EF4-FFF2-40B4-BE49-F238E27FC236}">
                <a16:creationId xmlns:a16="http://schemas.microsoft.com/office/drawing/2014/main" id="{6CA723A9-76D2-DC4F-8326-4B3E37A83B83}"/>
              </a:ext>
            </a:extLst>
          </p:cNvPr>
          <p:cNvSpPr txBox="1">
            <a:spLocks noChangeArrowheads="1"/>
          </p:cNvSpPr>
          <p:nvPr/>
        </p:nvSpPr>
        <p:spPr bwMode="auto">
          <a:xfrm>
            <a:off x="3806825" y="65087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 Ví dụ:</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文本框 31">
            <a:extLst>
              <a:ext uri="{FF2B5EF4-FFF2-40B4-BE49-F238E27FC236}">
                <a16:creationId xmlns:a16="http://schemas.microsoft.com/office/drawing/2014/main" id="{CFD1D85C-06BA-884D-8608-5BA94825D0F4}"/>
              </a:ext>
            </a:extLst>
          </p:cNvPr>
          <p:cNvSpPr txBox="1">
            <a:spLocks noChangeArrowheads="1"/>
          </p:cNvSpPr>
          <p:nvPr/>
        </p:nvSpPr>
        <p:spPr bwMode="auto">
          <a:xfrm>
            <a:off x="341313" y="1866900"/>
            <a:ext cx="3005137" cy="2092325"/>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p>
            <a:pPr algn="just" eaLnBrk="1" hangingPunct="1">
              <a:defRPr/>
            </a:pP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Chỉ</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ra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các</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thành</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phần</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chính</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câu</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sau</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Nhận</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xét</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về</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chủ</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ngữ</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vị</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ngữ</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ở</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hai</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câu</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zh-CN" altLang="en-US"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文本框 31">
            <a:extLst>
              <a:ext uri="{FF2B5EF4-FFF2-40B4-BE49-F238E27FC236}">
                <a16:creationId xmlns:a16="http://schemas.microsoft.com/office/drawing/2014/main" id="{F924F940-2F10-AB45-BDD7-6A4008B5BF90}"/>
              </a:ext>
            </a:extLst>
          </p:cNvPr>
          <p:cNvSpPr txBox="1">
            <a:spLocks noChangeArrowheads="1"/>
          </p:cNvSpPr>
          <p:nvPr/>
        </p:nvSpPr>
        <p:spPr bwMode="auto">
          <a:xfrm>
            <a:off x="3605213" y="2571750"/>
            <a:ext cx="5260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Những chú chim sẻ đang hót líu lo</a:t>
            </a:r>
            <a:endParaRPr lang="zh-CN" altLang="en-US"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文本框 31">
            <a:extLst>
              <a:ext uri="{FF2B5EF4-FFF2-40B4-BE49-F238E27FC236}">
                <a16:creationId xmlns:a16="http://schemas.microsoft.com/office/drawing/2014/main" id="{3829943F-75DC-A74E-B215-A0362599525E}"/>
              </a:ext>
            </a:extLst>
          </p:cNvPr>
          <p:cNvSpPr txBox="1">
            <a:spLocks noChangeArrowheads="1"/>
          </p:cNvSpPr>
          <p:nvPr/>
        </p:nvSpPr>
        <p:spPr bwMode="auto">
          <a:xfrm>
            <a:off x="4014788" y="1374775"/>
            <a:ext cx="41290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Chim sẻ đang hót</a:t>
            </a:r>
            <a:endParaRPr lang="zh-CN" altLang="en-US" sz="26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29" name="Straight Connector 28">
            <a:extLst>
              <a:ext uri="{FF2B5EF4-FFF2-40B4-BE49-F238E27FC236}">
                <a16:creationId xmlns:a16="http://schemas.microsoft.com/office/drawing/2014/main" id="{30FC7751-D8E3-C949-9BEF-B189AA9D9DEC}"/>
              </a:ext>
            </a:extLst>
          </p:cNvPr>
          <p:cNvCxnSpPr>
            <a:cxnSpLocks/>
          </p:cNvCxnSpPr>
          <p:nvPr/>
        </p:nvCxnSpPr>
        <p:spPr>
          <a:xfrm flipH="1">
            <a:off x="5969000" y="1316038"/>
            <a:ext cx="153988" cy="55086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7D36FAE-6D71-7340-B53D-D2B919554FCA}"/>
              </a:ext>
            </a:extLst>
          </p:cNvPr>
          <p:cNvCxnSpPr>
            <a:cxnSpLocks/>
          </p:cNvCxnSpPr>
          <p:nvPr/>
        </p:nvCxnSpPr>
        <p:spPr>
          <a:xfrm flipH="1">
            <a:off x="6542088" y="2543175"/>
            <a:ext cx="153987" cy="5492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FE8F34BE-DDD7-BB43-9180-3236F6031080}"/>
              </a:ext>
            </a:extLst>
          </p:cNvPr>
          <p:cNvSpPr txBox="1">
            <a:spLocks noChangeArrowheads="1"/>
          </p:cNvSpPr>
          <p:nvPr/>
        </p:nvSpPr>
        <p:spPr bwMode="auto">
          <a:xfrm>
            <a:off x="5119688" y="1812925"/>
            <a:ext cx="733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CN</a:t>
            </a:r>
            <a:endParaRPr lang="zh-CN" altLang="en-US" sz="2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3" name="文本框 31">
            <a:extLst>
              <a:ext uri="{FF2B5EF4-FFF2-40B4-BE49-F238E27FC236}">
                <a16:creationId xmlns:a16="http://schemas.microsoft.com/office/drawing/2014/main" id="{885CC2D7-148E-B24D-86B7-C3257DEF97A0}"/>
              </a:ext>
            </a:extLst>
          </p:cNvPr>
          <p:cNvSpPr txBox="1">
            <a:spLocks noChangeArrowheads="1"/>
          </p:cNvSpPr>
          <p:nvPr/>
        </p:nvSpPr>
        <p:spPr bwMode="auto">
          <a:xfrm>
            <a:off x="6423025" y="1820863"/>
            <a:ext cx="733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VN</a:t>
            </a:r>
            <a:endParaRPr lang="zh-CN" altLang="en-US" sz="2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文本框 31">
            <a:extLst>
              <a:ext uri="{FF2B5EF4-FFF2-40B4-BE49-F238E27FC236}">
                <a16:creationId xmlns:a16="http://schemas.microsoft.com/office/drawing/2014/main" id="{87B5BB11-C7D9-254A-A357-C0DEF0D27940}"/>
              </a:ext>
            </a:extLst>
          </p:cNvPr>
          <p:cNvSpPr txBox="1">
            <a:spLocks noChangeArrowheads="1"/>
          </p:cNvSpPr>
          <p:nvPr/>
        </p:nvSpPr>
        <p:spPr bwMode="auto">
          <a:xfrm>
            <a:off x="5026025" y="3055938"/>
            <a:ext cx="733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CN</a:t>
            </a:r>
            <a:endParaRPr lang="zh-CN" altLang="en-US" sz="2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文本框 31">
            <a:extLst>
              <a:ext uri="{FF2B5EF4-FFF2-40B4-BE49-F238E27FC236}">
                <a16:creationId xmlns:a16="http://schemas.microsoft.com/office/drawing/2014/main" id="{9DBD6952-7130-004F-9CCD-212BA08D5369}"/>
              </a:ext>
            </a:extLst>
          </p:cNvPr>
          <p:cNvSpPr txBox="1">
            <a:spLocks noChangeArrowheads="1"/>
          </p:cNvSpPr>
          <p:nvPr/>
        </p:nvSpPr>
        <p:spPr bwMode="auto">
          <a:xfrm>
            <a:off x="7410450" y="3017838"/>
            <a:ext cx="733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VN</a:t>
            </a:r>
            <a:endParaRPr lang="zh-CN" altLang="en-US" sz="2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文本框 31">
            <a:extLst>
              <a:ext uri="{FF2B5EF4-FFF2-40B4-BE49-F238E27FC236}">
                <a16:creationId xmlns:a16="http://schemas.microsoft.com/office/drawing/2014/main" id="{E95F1375-F591-DE41-AAE1-B35A9EE7613E}"/>
              </a:ext>
            </a:extLst>
          </p:cNvPr>
          <p:cNvSpPr txBox="1">
            <a:spLocks noChangeArrowheads="1"/>
          </p:cNvSpPr>
          <p:nvPr/>
        </p:nvSpPr>
        <p:spPr bwMode="auto">
          <a:xfrm>
            <a:off x="3698875" y="3683000"/>
            <a:ext cx="51673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CN, VN trong câu có thể là từ hoặc cụm từ  </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21"/>
                                        </p:tgtEl>
                                        <p:attrNameLst>
                                          <p:attrName>r</p:attrName>
                                        </p:attrNameLst>
                                      </p:cBhvr>
                                    </p:animRot>
                                    <p:animRot by="-240000">
                                      <p:cBhvr>
                                        <p:cTn id="18" dur="200" fill="hold">
                                          <p:stCondLst>
                                            <p:cond delay="200"/>
                                          </p:stCondLst>
                                        </p:cTn>
                                        <p:tgtEl>
                                          <p:spTgt spid="21"/>
                                        </p:tgtEl>
                                        <p:attrNameLst>
                                          <p:attrName>r</p:attrName>
                                        </p:attrNameLst>
                                      </p:cBhvr>
                                    </p:animRot>
                                    <p:animRot by="240000">
                                      <p:cBhvr>
                                        <p:cTn id="19" dur="200" fill="hold">
                                          <p:stCondLst>
                                            <p:cond delay="400"/>
                                          </p:stCondLst>
                                        </p:cTn>
                                        <p:tgtEl>
                                          <p:spTgt spid="21"/>
                                        </p:tgtEl>
                                        <p:attrNameLst>
                                          <p:attrName>r</p:attrName>
                                        </p:attrNameLst>
                                      </p:cBhvr>
                                    </p:animRot>
                                    <p:animRot by="-240000">
                                      <p:cBhvr>
                                        <p:cTn id="20" dur="200" fill="hold">
                                          <p:stCondLst>
                                            <p:cond delay="600"/>
                                          </p:stCondLst>
                                        </p:cTn>
                                        <p:tgtEl>
                                          <p:spTgt spid="21"/>
                                        </p:tgtEl>
                                        <p:attrNameLst>
                                          <p:attrName>r</p:attrName>
                                        </p:attrNameLst>
                                      </p:cBhvr>
                                    </p:animRot>
                                    <p:animRot by="120000">
                                      <p:cBhvr>
                                        <p:cTn id="21" dur="200" fill="hold">
                                          <p:stCondLst>
                                            <p:cond delay="800"/>
                                          </p:stCondLst>
                                        </p:cTn>
                                        <p:tgtEl>
                                          <p:spTgt spid="21"/>
                                        </p:tgtEl>
                                        <p:attrNameLst>
                                          <p:attrName>r</p:attrName>
                                        </p:attrNameLst>
                                      </p:cBhvr>
                                    </p:animRot>
                                  </p:childTnLst>
                                </p:cTn>
                              </p:par>
                              <p:par>
                                <p:cTn id="22" presetID="6"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linds(horizontal)">
                                      <p:cBhvr>
                                        <p:cTn id="40" dur="500"/>
                                        <p:tgtEl>
                                          <p:spTgt spid="3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circle(in)">
                                      <p:cBhvr>
                                        <p:cTn id="53" dur="2000"/>
                                        <p:tgtEl>
                                          <p:spTgt spid="31"/>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circle(in)">
                                      <p:cBhvr>
                                        <p:cTn id="56" dur="2000"/>
                                        <p:tgtEl>
                                          <p:spTgt spid="3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36">
                                            <p:txEl>
                                              <p:pRg st="0" end="0"/>
                                            </p:txEl>
                                          </p:spTgt>
                                        </p:tgtEl>
                                        <p:attrNameLst>
                                          <p:attrName>style.visibility</p:attrName>
                                        </p:attrNameLst>
                                      </p:cBhvr>
                                      <p:to>
                                        <p:strVal val="visible"/>
                                      </p:to>
                                    </p:set>
                                    <p:animEffect transition="in" filter="blinds(horizontal)">
                                      <p:cBhvr>
                                        <p:cTn id="6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5" grpId="0" animBg="1"/>
      <p:bldP spid="26" grpId="0"/>
      <p:bldP spid="27"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1">
            <a:extLst>
              <a:ext uri="{FF2B5EF4-FFF2-40B4-BE49-F238E27FC236}">
                <a16:creationId xmlns:a16="http://schemas.microsoft.com/office/drawing/2014/main" id="{B4148B18-B909-BB4B-8175-DCFC34681F2D}"/>
              </a:ext>
            </a:extLst>
          </p:cNvPr>
          <p:cNvSpPr txBox="1">
            <a:spLocks noChangeArrowheads="1"/>
          </p:cNvSpPr>
          <p:nvPr/>
        </p:nvSpPr>
        <p:spPr bwMode="auto">
          <a:xfrm>
            <a:off x="217488" y="166688"/>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1. Cụm từ:</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文本框 31">
            <a:extLst>
              <a:ext uri="{FF2B5EF4-FFF2-40B4-BE49-F238E27FC236}">
                <a16:creationId xmlns:a16="http://schemas.microsoft.com/office/drawing/2014/main" id="{9321BCE5-2F68-594C-95A8-8647EE7E547E}"/>
              </a:ext>
            </a:extLst>
          </p:cNvPr>
          <p:cNvSpPr txBox="1">
            <a:spLocks noChangeArrowheads="1"/>
          </p:cNvSpPr>
          <p:nvPr/>
        </p:nvSpPr>
        <p:spPr bwMode="auto">
          <a:xfrm>
            <a:off x="217488" y="690563"/>
            <a:ext cx="213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 Ví dụ:</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文本框 31">
            <a:extLst>
              <a:ext uri="{FF2B5EF4-FFF2-40B4-BE49-F238E27FC236}">
                <a16:creationId xmlns:a16="http://schemas.microsoft.com/office/drawing/2014/main" id="{766C87F5-4925-554E-AB79-25EEFC3A5512}"/>
              </a:ext>
            </a:extLst>
          </p:cNvPr>
          <p:cNvSpPr txBox="1">
            <a:spLocks noChangeArrowheads="1"/>
          </p:cNvSpPr>
          <p:nvPr/>
        </p:nvSpPr>
        <p:spPr bwMode="auto">
          <a:xfrm>
            <a:off x="217488" y="121285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 Kết luận:</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文本框 31">
            <a:extLst>
              <a:ext uri="{FF2B5EF4-FFF2-40B4-BE49-F238E27FC236}">
                <a16:creationId xmlns:a16="http://schemas.microsoft.com/office/drawing/2014/main" id="{664BB9C3-2FFC-6D40-A3BC-571169673050}"/>
              </a:ext>
            </a:extLst>
          </p:cNvPr>
          <p:cNvSpPr txBox="1">
            <a:spLocks noChangeArrowheads="1"/>
          </p:cNvSpPr>
          <p:nvPr/>
        </p:nvSpPr>
        <p:spPr bwMode="auto">
          <a:xfrm>
            <a:off x="1266825" y="1746250"/>
            <a:ext cx="7531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Thành phần chính trong câu tiếng Việt là chủ ngữ (C) và vị ngữ (V)</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4" name="Group 23">
            <a:extLst>
              <a:ext uri="{FF2B5EF4-FFF2-40B4-BE49-F238E27FC236}">
                <a16:creationId xmlns:a16="http://schemas.microsoft.com/office/drawing/2014/main" id="{55B11518-6AEE-D64F-BB2F-AA1299F65142}"/>
              </a:ext>
            </a:extLst>
          </p:cNvPr>
          <p:cNvGrpSpPr>
            <a:grpSpLocks/>
          </p:cNvGrpSpPr>
          <p:nvPr/>
        </p:nvGrpSpPr>
        <p:grpSpPr bwMode="auto">
          <a:xfrm>
            <a:off x="536575" y="1887538"/>
            <a:ext cx="657225" cy="657225"/>
            <a:chOff x="2109241" y="1449711"/>
            <a:chExt cx="657225" cy="657225"/>
          </a:xfrm>
        </p:grpSpPr>
        <p:sp>
          <p:nvSpPr>
            <p:cNvPr id="6" name="Oval 41">
              <a:extLst>
                <a:ext uri="{FF2B5EF4-FFF2-40B4-BE49-F238E27FC236}">
                  <a16:creationId xmlns:a16="http://schemas.microsoft.com/office/drawing/2014/main" id="{27694129-6100-5C40-B24E-DEBC2D93080E}"/>
                </a:ext>
              </a:extLst>
            </p:cNvPr>
            <p:cNvSpPr>
              <a:spLocks noChangeArrowheads="1"/>
            </p:cNvSpPr>
            <p:nvPr/>
          </p:nvSpPr>
          <p:spPr bwMode="auto">
            <a:xfrm>
              <a:off x="2109241" y="1449711"/>
              <a:ext cx="657225" cy="657225"/>
            </a:xfrm>
            <a:prstGeom prst="ellipse">
              <a:avLst/>
            </a:prstGeom>
            <a:solidFill>
              <a:srgbClr val="5AA88E"/>
            </a:solidFill>
            <a:ln>
              <a:noFill/>
            </a:ln>
          </p:spPr>
          <p:txBody>
            <a:bodyPr lIns="68580" tIns="34290" rIns="68580" bIns="34290"/>
            <a:lstStyle/>
            <a:p>
              <a:pPr>
                <a:defRPr/>
              </a:pPr>
              <a:endParaRPr lang="zh-CN" altLang="en-US" sz="1350"/>
            </a:p>
          </p:txBody>
        </p:sp>
        <p:sp>
          <p:nvSpPr>
            <p:cNvPr id="10" name="Freeform 42">
              <a:extLst>
                <a:ext uri="{FF2B5EF4-FFF2-40B4-BE49-F238E27FC236}">
                  <a16:creationId xmlns:a16="http://schemas.microsoft.com/office/drawing/2014/main" id="{EF63E220-592F-4643-96D9-1E2857E82905}"/>
                </a:ext>
              </a:extLst>
            </p:cNvPr>
            <p:cNvSpPr/>
            <p:nvPr/>
          </p:nvSpPr>
          <p:spPr bwMode="auto">
            <a:xfrm>
              <a:off x="2237829" y="1537023"/>
              <a:ext cx="484187" cy="482600"/>
            </a:xfrm>
            <a:custGeom>
              <a:avLst/>
              <a:gdLst>
                <a:gd name="T0" fmla="*/ 166 w 466"/>
                <a:gd name="T1" fmla="*/ 0 h 465"/>
                <a:gd name="T2" fmla="*/ 0 w 466"/>
                <a:gd name="T3" fmla="*/ 162 h 465"/>
                <a:gd name="T4" fmla="*/ 90 w 466"/>
                <a:gd name="T5" fmla="*/ 319 h 465"/>
                <a:gd name="T6" fmla="*/ 235 w 466"/>
                <a:gd name="T7" fmla="*/ 465 h 465"/>
                <a:gd name="T8" fmla="*/ 466 w 466"/>
                <a:gd name="T9" fmla="*/ 234 h 465"/>
                <a:gd name="T10" fmla="*/ 396 w 466"/>
                <a:gd name="T11" fmla="*/ 165 h 465"/>
                <a:gd name="T12" fmla="*/ 279 w 466"/>
                <a:gd name="T13" fmla="*/ 47 h 465"/>
                <a:gd name="T14" fmla="*/ 166 w 466"/>
                <a:gd name="T15" fmla="*/ 0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465">
                  <a:moveTo>
                    <a:pt x="166" y="0"/>
                  </a:moveTo>
                  <a:cubicBezTo>
                    <a:pt x="82" y="0"/>
                    <a:pt x="0" y="65"/>
                    <a:pt x="0" y="162"/>
                  </a:cubicBezTo>
                  <a:cubicBezTo>
                    <a:pt x="0" y="231"/>
                    <a:pt x="45" y="274"/>
                    <a:pt x="90" y="319"/>
                  </a:cubicBezTo>
                  <a:cubicBezTo>
                    <a:pt x="138" y="368"/>
                    <a:pt x="186" y="416"/>
                    <a:pt x="235" y="465"/>
                  </a:cubicBezTo>
                  <a:cubicBezTo>
                    <a:pt x="349" y="437"/>
                    <a:pt x="438" y="348"/>
                    <a:pt x="466" y="234"/>
                  </a:cubicBezTo>
                  <a:cubicBezTo>
                    <a:pt x="443" y="211"/>
                    <a:pt x="419" y="188"/>
                    <a:pt x="396" y="165"/>
                  </a:cubicBezTo>
                  <a:cubicBezTo>
                    <a:pt x="357" y="125"/>
                    <a:pt x="318" y="86"/>
                    <a:pt x="279" y="47"/>
                  </a:cubicBezTo>
                  <a:cubicBezTo>
                    <a:pt x="247" y="15"/>
                    <a:pt x="206" y="0"/>
                    <a:pt x="166" y="0"/>
                  </a:cubicBezTo>
                </a:path>
              </a:pathLst>
            </a:custGeom>
            <a:solidFill>
              <a:schemeClr val="tx1">
                <a:lumMod val="75000"/>
                <a:lumOff val="25000"/>
              </a:schemeClr>
            </a:solidFill>
            <a:ln>
              <a:noFill/>
            </a:ln>
          </p:spPr>
          <p:txBody>
            <a:bodyPr lIns="68580" tIns="34290" rIns="68580" bIns="34290"/>
            <a:lstStyle/>
            <a:p>
              <a:pPr>
                <a:defRPr/>
              </a:pPr>
              <a:endParaRPr lang="zh-CN" altLang="en-US" sz="1350"/>
            </a:p>
          </p:txBody>
        </p:sp>
        <p:sp>
          <p:nvSpPr>
            <p:cNvPr id="11" name="Freeform 43">
              <a:extLst>
                <a:ext uri="{FF2B5EF4-FFF2-40B4-BE49-F238E27FC236}">
                  <a16:creationId xmlns:a16="http://schemas.microsoft.com/office/drawing/2014/main" id="{6AE36D53-9356-2F40-9486-06F0328126AA}"/>
                </a:ext>
              </a:extLst>
            </p:cNvPr>
            <p:cNvSpPr/>
            <p:nvPr/>
          </p:nvSpPr>
          <p:spPr bwMode="auto">
            <a:xfrm>
              <a:off x="2355304" y="1629098"/>
              <a:ext cx="104775" cy="152400"/>
            </a:xfrm>
            <a:custGeom>
              <a:avLst/>
              <a:gdLst>
                <a:gd name="T0" fmla="*/ 90 w 100"/>
                <a:gd name="T1" fmla="*/ 65 h 146"/>
                <a:gd name="T2" fmla="*/ 63 w 100"/>
                <a:gd name="T3" fmla="*/ 54 h 146"/>
                <a:gd name="T4" fmla="*/ 63 w 100"/>
                <a:gd name="T5" fmla="*/ 54 h 146"/>
                <a:gd name="T6" fmla="*/ 62 w 100"/>
                <a:gd name="T7" fmla="*/ 54 h 146"/>
                <a:gd name="T8" fmla="*/ 62 w 100"/>
                <a:gd name="T9" fmla="*/ 44 h 146"/>
                <a:gd name="T10" fmla="*/ 79 w 100"/>
                <a:gd name="T11" fmla="*/ 51 h 146"/>
                <a:gd name="T12" fmla="*/ 92 w 100"/>
                <a:gd name="T13" fmla="*/ 51 h 146"/>
                <a:gd name="T14" fmla="*/ 92 w 100"/>
                <a:gd name="T15" fmla="*/ 24 h 146"/>
                <a:gd name="T16" fmla="*/ 73 w 100"/>
                <a:gd name="T17" fmla="*/ 19 h 146"/>
                <a:gd name="T18" fmla="*/ 62 w 100"/>
                <a:gd name="T19" fmla="*/ 17 h 146"/>
                <a:gd name="T20" fmla="*/ 62 w 100"/>
                <a:gd name="T21" fmla="*/ 0 h 146"/>
                <a:gd name="T22" fmla="*/ 36 w 100"/>
                <a:gd name="T23" fmla="*/ 0 h 146"/>
                <a:gd name="T24" fmla="*/ 36 w 100"/>
                <a:gd name="T25" fmla="*/ 17 h 146"/>
                <a:gd name="T26" fmla="*/ 12 w 100"/>
                <a:gd name="T27" fmla="*/ 27 h 146"/>
                <a:gd name="T28" fmla="*/ 0 w 100"/>
                <a:gd name="T29" fmla="*/ 48 h 146"/>
                <a:gd name="T30" fmla="*/ 12 w 100"/>
                <a:gd name="T31" fmla="*/ 71 h 146"/>
                <a:gd name="T32" fmla="*/ 29 w 100"/>
                <a:gd name="T33" fmla="*/ 79 h 146"/>
                <a:gd name="T34" fmla="*/ 35 w 100"/>
                <a:gd name="T35" fmla="*/ 80 h 146"/>
                <a:gd name="T36" fmla="*/ 37 w 100"/>
                <a:gd name="T37" fmla="*/ 81 h 146"/>
                <a:gd name="T38" fmla="*/ 37 w 100"/>
                <a:gd name="T39" fmla="*/ 92 h 146"/>
                <a:gd name="T40" fmla="*/ 27 w 100"/>
                <a:gd name="T41" fmla="*/ 90 h 146"/>
                <a:gd name="T42" fmla="*/ 15 w 100"/>
                <a:gd name="T43" fmla="*/ 85 h 146"/>
                <a:gd name="T44" fmla="*/ 2 w 100"/>
                <a:gd name="T45" fmla="*/ 85 h 146"/>
                <a:gd name="T46" fmla="*/ 2 w 100"/>
                <a:gd name="T47" fmla="*/ 112 h 146"/>
                <a:gd name="T48" fmla="*/ 23 w 100"/>
                <a:gd name="T49" fmla="*/ 119 h 146"/>
                <a:gd name="T50" fmla="*/ 36 w 100"/>
                <a:gd name="T51" fmla="*/ 120 h 146"/>
                <a:gd name="T52" fmla="*/ 36 w 100"/>
                <a:gd name="T53" fmla="*/ 146 h 146"/>
                <a:gd name="T54" fmla="*/ 62 w 100"/>
                <a:gd name="T55" fmla="*/ 146 h 146"/>
                <a:gd name="T56" fmla="*/ 62 w 100"/>
                <a:gd name="T57" fmla="*/ 120 h 146"/>
                <a:gd name="T58" fmla="*/ 88 w 100"/>
                <a:gd name="T59" fmla="*/ 109 h 146"/>
                <a:gd name="T60" fmla="*/ 88 w 100"/>
                <a:gd name="T61" fmla="*/ 109 h 146"/>
                <a:gd name="T62" fmla="*/ 100 w 100"/>
                <a:gd name="T63" fmla="*/ 86 h 146"/>
                <a:gd name="T64" fmla="*/ 90 w 100"/>
                <a:gd name="T6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46">
                  <a:moveTo>
                    <a:pt x="90" y="65"/>
                  </a:moveTo>
                  <a:cubicBezTo>
                    <a:pt x="85" y="60"/>
                    <a:pt x="75" y="57"/>
                    <a:pt x="63" y="54"/>
                  </a:cubicBezTo>
                  <a:cubicBezTo>
                    <a:pt x="63" y="54"/>
                    <a:pt x="63" y="54"/>
                    <a:pt x="63" y="54"/>
                  </a:cubicBezTo>
                  <a:cubicBezTo>
                    <a:pt x="62" y="54"/>
                    <a:pt x="62" y="54"/>
                    <a:pt x="62" y="54"/>
                  </a:cubicBezTo>
                  <a:cubicBezTo>
                    <a:pt x="62" y="44"/>
                    <a:pt x="62" y="44"/>
                    <a:pt x="62" y="44"/>
                  </a:cubicBezTo>
                  <a:cubicBezTo>
                    <a:pt x="68" y="46"/>
                    <a:pt x="74" y="48"/>
                    <a:pt x="79" y="51"/>
                  </a:cubicBezTo>
                  <a:cubicBezTo>
                    <a:pt x="92" y="51"/>
                    <a:pt x="92" y="51"/>
                    <a:pt x="92" y="51"/>
                  </a:cubicBezTo>
                  <a:cubicBezTo>
                    <a:pt x="92" y="24"/>
                    <a:pt x="92" y="24"/>
                    <a:pt x="92" y="24"/>
                  </a:cubicBezTo>
                  <a:cubicBezTo>
                    <a:pt x="87" y="22"/>
                    <a:pt x="79" y="20"/>
                    <a:pt x="73" y="19"/>
                  </a:cubicBezTo>
                  <a:cubicBezTo>
                    <a:pt x="70" y="18"/>
                    <a:pt x="66" y="17"/>
                    <a:pt x="62" y="17"/>
                  </a:cubicBezTo>
                  <a:cubicBezTo>
                    <a:pt x="62" y="0"/>
                    <a:pt x="62" y="0"/>
                    <a:pt x="62" y="0"/>
                  </a:cubicBezTo>
                  <a:cubicBezTo>
                    <a:pt x="36" y="0"/>
                    <a:pt x="36" y="0"/>
                    <a:pt x="36" y="0"/>
                  </a:cubicBezTo>
                  <a:cubicBezTo>
                    <a:pt x="36" y="17"/>
                    <a:pt x="36" y="17"/>
                    <a:pt x="36" y="17"/>
                  </a:cubicBezTo>
                  <a:cubicBezTo>
                    <a:pt x="27" y="19"/>
                    <a:pt x="18" y="22"/>
                    <a:pt x="12" y="27"/>
                  </a:cubicBezTo>
                  <a:cubicBezTo>
                    <a:pt x="4" y="33"/>
                    <a:pt x="0" y="40"/>
                    <a:pt x="0" y="48"/>
                  </a:cubicBezTo>
                  <a:cubicBezTo>
                    <a:pt x="0" y="59"/>
                    <a:pt x="4" y="66"/>
                    <a:pt x="12" y="71"/>
                  </a:cubicBezTo>
                  <a:cubicBezTo>
                    <a:pt x="16" y="75"/>
                    <a:pt x="22" y="77"/>
                    <a:pt x="29" y="79"/>
                  </a:cubicBezTo>
                  <a:cubicBezTo>
                    <a:pt x="31" y="79"/>
                    <a:pt x="33" y="80"/>
                    <a:pt x="35" y="80"/>
                  </a:cubicBezTo>
                  <a:cubicBezTo>
                    <a:pt x="37" y="81"/>
                    <a:pt x="37" y="81"/>
                    <a:pt x="37" y="81"/>
                  </a:cubicBezTo>
                  <a:cubicBezTo>
                    <a:pt x="37" y="92"/>
                    <a:pt x="37" y="92"/>
                    <a:pt x="37" y="92"/>
                  </a:cubicBezTo>
                  <a:cubicBezTo>
                    <a:pt x="33" y="92"/>
                    <a:pt x="31" y="91"/>
                    <a:pt x="27" y="90"/>
                  </a:cubicBezTo>
                  <a:cubicBezTo>
                    <a:pt x="22" y="89"/>
                    <a:pt x="18" y="87"/>
                    <a:pt x="15" y="85"/>
                  </a:cubicBezTo>
                  <a:cubicBezTo>
                    <a:pt x="2" y="85"/>
                    <a:pt x="2" y="85"/>
                    <a:pt x="2" y="85"/>
                  </a:cubicBezTo>
                  <a:cubicBezTo>
                    <a:pt x="2" y="112"/>
                    <a:pt x="2" y="112"/>
                    <a:pt x="2" y="112"/>
                  </a:cubicBezTo>
                  <a:cubicBezTo>
                    <a:pt x="8" y="115"/>
                    <a:pt x="16" y="117"/>
                    <a:pt x="23" y="119"/>
                  </a:cubicBezTo>
                  <a:cubicBezTo>
                    <a:pt x="28" y="119"/>
                    <a:pt x="32" y="120"/>
                    <a:pt x="36" y="120"/>
                  </a:cubicBezTo>
                  <a:cubicBezTo>
                    <a:pt x="36" y="146"/>
                    <a:pt x="36" y="146"/>
                    <a:pt x="36" y="146"/>
                  </a:cubicBezTo>
                  <a:cubicBezTo>
                    <a:pt x="62" y="146"/>
                    <a:pt x="62" y="146"/>
                    <a:pt x="62" y="146"/>
                  </a:cubicBezTo>
                  <a:cubicBezTo>
                    <a:pt x="62" y="120"/>
                    <a:pt x="62" y="120"/>
                    <a:pt x="62" y="120"/>
                  </a:cubicBezTo>
                  <a:cubicBezTo>
                    <a:pt x="74" y="118"/>
                    <a:pt x="81" y="115"/>
                    <a:pt x="88" y="109"/>
                  </a:cubicBezTo>
                  <a:cubicBezTo>
                    <a:pt x="88" y="109"/>
                    <a:pt x="88" y="109"/>
                    <a:pt x="88" y="109"/>
                  </a:cubicBezTo>
                  <a:cubicBezTo>
                    <a:pt x="95" y="103"/>
                    <a:pt x="100" y="95"/>
                    <a:pt x="100" y="86"/>
                  </a:cubicBezTo>
                  <a:cubicBezTo>
                    <a:pt x="100" y="77"/>
                    <a:pt x="96" y="70"/>
                    <a:pt x="90" y="65"/>
                  </a:cubicBezTo>
                  <a:close/>
                </a:path>
              </a:pathLst>
            </a:custGeom>
            <a:solidFill>
              <a:srgbClr val="FFFFFF"/>
            </a:solidFill>
            <a:ln>
              <a:noFill/>
            </a:ln>
          </p:spPr>
          <p:txBody>
            <a:bodyPr lIns="68580" tIns="34290" rIns="68580" bIns="34290"/>
            <a:lstStyle/>
            <a:p>
              <a:pPr>
                <a:defRPr/>
              </a:pPr>
              <a:endParaRPr lang="zh-CN" altLang="en-US" sz="1350"/>
            </a:p>
          </p:txBody>
        </p:sp>
        <p:sp>
          <p:nvSpPr>
            <p:cNvPr id="12" name="Freeform 44">
              <a:extLst>
                <a:ext uri="{FF2B5EF4-FFF2-40B4-BE49-F238E27FC236}">
                  <a16:creationId xmlns:a16="http://schemas.microsoft.com/office/drawing/2014/main" id="{4D7F4618-F8DE-3040-88E2-58401CE213CC}"/>
                </a:ext>
              </a:extLst>
            </p:cNvPr>
            <p:cNvSpPr>
              <a:spLocks noEditPoints="1"/>
            </p:cNvSpPr>
            <p:nvPr/>
          </p:nvSpPr>
          <p:spPr bwMode="auto">
            <a:xfrm>
              <a:off x="2237829" y="1535436"/>
              <a:ext cx="339725" cy="339725"/>
            </a:xfrm>
            <a:custGeom>
              <a:avLst/>
              <a:gdLst>
                <a:gd name="T0" fmla="*/ 163 w 326"/>
                <a:gd name="T1" fmla="*/ 0 h 326"/>
                <a:gd name="T2" fmla="*/ 0 w 326"/>
                <a:gd name="T3" fmla="*/ 163 h 326"/>
                <a:gd name="T4" fmla="*/ 163 w 326"/>
                <a:gd name="T5" fmla="*/ 326 h 326"/>
                <a:gd name="T6" fmla="*/ 326 w 326"/>
                <a:gd name="T7" fmla="*/ 163 h 326"/>
                <a:gd name="T8" fmla="*/ 163 w 326"/>
                <a:gd name="T9" fmla="*/ 0 h 326"/>
                <a:gd name="T10" fmla="*/ 163 w 326"/>
                <a:gd name="T11" fmla="*/ 289 h 326"/>
                <a:gd name="T12" fmla="*/ 37 w 326"/>
                <a:gd name="T13" fmla="*/ 163 h 326"/>
                <a:gd name="T14" fmla="*/ 163 w 326"/>
                <a:gd name="T15" fmla="*/ 37 h 326"/>
                <a:gd name="T16" fmla="*/ 289 w 326"/>
                <a:gd name="T17" fmla="*/ 163 h 326"/>
                <a:gd name="T18" fmla="*/ 163 w 326"/>
                <a:gd name="T19" fmla="*/ 2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0"/>
                  </a:moveTo>
                  <a:cubicBezTo>
                    <a:pt x="73" y="0"/>
                    <a:pt x="0" y="73"/>
                    <a:pt x="0" y="163"/>
                  </a:cubicBezTo>
                  <a:cubicBezTo>
                    <a:pt x="0" y="253"/>
                    <a:pt x="73" y="326"/>
                    <a:pt x="163" y="326"/>
                  </a:cubicBezTo>
                  <a:cubicBezTo>
                    <a:pt x="253" y="326"/>
                    <a:pt x="326" y="253"/>
                    <a:pt x="326" y="163"/>
                  </a:cubicBezTo>
                  <a:cubicBezTo>
                    <a:pt x="326" y="73"/>
                    <a:pt x="253" y="0"/>
                    <a:pt x="163" y="0"/>
                  </a:cubicBezTo>
                  <a:close/>
                  <a:moveTo>
                    <a:pt x="163" y="289"/>
                  </a:moveTo>
                  <a:cubicBezTo>
                    <a:pt x="94" y="289"/>
                    <a:pt x="37" y="232"/>
                    <a:pt x="37" y="163"/>
                  </a:cubicBezTo>
                  <a:cubicBezTo>
                    <a:pt x="37" y="93"/>
                    <a:pt x="94" y="37"/>
                    <a:pt x="163" y="37"/>
                  </a:cubicBezTo>
                  <a:cubicBezTo>
                    <a:pt x="233" y="37"/>
                    <a:pt x="289" y="93"/>
                    <a:pt x="289" y="163"/>
                  </a:cubicBezTo>
                  <a:cubicBezTo>
                    <a:pt x="289" y="232"/>
                    <a:pt x="233" y="289"/>
                    <a:pt x="163" y="289"/>
                  </a:cubicBezTo>
                  <a:close/>
                </a:path>
              </a:pathLst>
            </a:custGeom>
            <a:solidFill>
              <a:srgbClr val="FFFFFF"/>
            </a:solidFill>
            <a:ln>
              <a:noFill/>
            </a:ln>
          </p:spPr>
          <p:txBody>
            <a:bodyPr lIns="68580" tIns="34290" rIns="68580" bIns="34290"/>
            <a:lstStyle/>
            <a:p>
              <a:pPr>
                <a:defRPr/>
              </a:pPr>
              <a:endParaRPr lang="zh-CN" altLang="en-US" sz="1350"/>
            </a:p>
          </p:txBody>
        </p:sp>
      </p:grpSp>
      <p:grpSp>
        <p:nvGrpSpPr>
          <p:cNvPr id="25" name="Group 24">
            <a:extLst>
              <a:ext uri="{FF2B5EF4-FFF2-40B4-BE49-F238E27FC236}">
                <a16:creationId xmlns:a16="http://schemas.microsoft.com/office/drawing/2014/main" id="{F099D674-D00F-1841-9B10-7275EB736EBD}"/>
              </a:ext>
            </a:extLst>
          </p:cNvPr>
          <p:cNvGrpSpPr>
            <a:grpSpLocks/>
          </p:cNvGrpSpPr>
          <p:nvPr/>
        </p:nvGrpSpPr>
        <p:grpSpPr bwMode="auto">
          <a:xfrm>
            <a:off x="557213" y="2830513"/>
            <a:ext cx="657225" cy="657225"/>
            <a:chOff x="2074713" y="2691209"/>
            <a:chExt cx="657225" cy="657225"/>
          </a:xfrm>
        </p:grpSpPr>
        <p:sp>
          <p:nvSpPr>
            <p:cNvPr id="13" name="Oval 53">
              <a:extLst>
                <a:ext uri="{FF2B5EF4-FFF2-40B4-BE49-F238E27FC236}">
                  <a16:creationId xmlns:a16="http://schemas.microsoft.com/office/drawing/2014/main" id="{041266A1-EAD4-3048-96B0-D7A3CA9A1A46}"/>
                </a:ext>
              </a:extLst>
            </p:cNvPr>
            <p:cNvSpPr>
              <a:spLocks noChangeArrowheads="1"/>
            </p:cNvSpPr>
            <p:nvPr/>
          </p:nvSpPr>
          <p:spPr bwMode="auto">
            <a:xfrm>
              <a:off x="2074713" y="2691209"/>
              <a:ext cx="657225" cy="657225"/>
            </a:xfrm>
            <a:prstGeom prst="ellipse">
              <a:avLst/>
            </a:prstGeom>
            <a:solidFill>
              <a:schemeClr val="accent2"/>
            </a:solidFill>
            <a:ln>
              <a:noFill/>
            </a:ln>
          </p:spPr>
          <p:txBody>
            <a:bodyPr lIns="68580" tIns="34290" rIns="68580" bIns="34290"/>
            <a:lstStyle/>
            <a:p>
              <a:pPr>
                <a:defRPr/>
              </a:pPr>
              <a:endParaRPr lang="zh-CN" altLang="en-US" sz="1350"/>
            </a:p>
          </p:txBody>
        </p:sp>
        <p:sp>
          <p:nvSpPr>
            <p:cNvPr id="14" name="Freeform 54">
              <a:extLst>
                <a:ext uri="{FF2B5EF4-FFF2-40B4-BE49-F238E27FC236}">
                  <a16:creationId xmlns:a16="http://schemas.microsoft.com/office/drawing/2014/main" id="{F9646086-4AFB-2044-9450-3DF6525DE7C6}"/>
                </a:ext>
              </a:extLst>
            </p:cNvPr>
            <p:cNvSpPr>
              <a:spLocks noEditPoints="1"/>
            </p:cNvSpPr>
            <p:nvPr/>
          </p:nvSpPr>
          <p:spPr bwMode="auto">
            <a:xfrm>
              <a:off x="2731938" y="3021409"/>
              <a:ext cx="0" cy="14287"/>
            </a:xfrm>
            <a:custGeom>
              <a:avLst/>
              <a:gdLst>
                <a:gd name="T0" fmla="*/ 15 h 15"/>
                <a:gd name="T1" fmla="*/ 15 h 15"/>
                <a:gd name="T2" fmla="*/ 15 h 15"/>
                <a:gd name="T3" fmla="*/ 13 h 15"/>
                <a:gd name="T4" fmla="*/ 13 h 15"/>
                <a:gd name="T5" fmla="*/ 13 h 15"/>
                <a:gd name="T6" fmla="*/ 12 h 15"/>
                <a:gd name="T7" fmla="*/ 12 h 15"/>
                <a:gd name="T8" fmla="*/ 12 h 15"/>
                <a:gd name="T9" fmla="*/ 11 h 15"/>
                <a:gd name="T10" fmla="*/ 11 h 15"/>
                <a:gd name="T11" fmla="*/ 11 h 15"/>
                <a:gd name="T12" fmla="*/ 10 h 15"/>
                <a:gd name="T13" fmla="*/ 10 h 15"/>
                <a:gd name="T14" fmla="*/ 10 h 15"/>
                <a:gd name="T15" fmla="*/ 9 h 15"/>
                <a:gd name="T16" fmla="*/ 8 h 15"/>
                <a:gd name="T17" fmla="*/ 8 h 15"/>
                <a:gd name="T18" fmla="*/ 8 h 15"/>
                <a:gd name="T19" fmla="*/ 7 h 15"/>
                <a:gd name="T20" fmla="*/ 7 h 15"/>
                <a:gd name="T21" fmla="*/ 7 h 15"/>
                <a:gd name="T22" fmla="*/ 7 h 15"/>
                <a:gd name="T23" fmla="*/ 7 h 15"/>
                <a:gd name="T24" fmla="*/ 6 h 15"/>
                <a:gd name="T25" fmla="*/ 5 h 15"/>
                <a:gd name="T26" fmla="*/ 5 h 15"/>
                <a:gd name="T27" fmla="*/ 5 h 15"/>
                <a:gd name="T28" fmla="*/ 4 h 15"/>
                <a:gd name="T29" fmla="*/ 4 h 15"/>
                <a:gd name="T30" fmla="*/ 4 h 15"/>
                <a:gd name="T31" fmla="*/ 3 h 15"/>
                <a:gd name="T32" fmla="*/ 3 h 15"/>
                <a:gd name="T33" fmla="*/ 3 h 15"/>
                <a:gd name="T34" fmla="*/ 2 h 15"/>
                <a:gd name="T35" fmla="*/ 2 h 15"/>
                <a:gd name="T36" fmla="*/ 2 h 15"/>
                <a:gd name="T37" fmla="*/ 1 h 15"/>
                <a:gd name="T38" fmla="*/ 1 h 15"/>
                <a:gd name="T39" fmla="*/ 1 h 15"/>
                <a:gd name="T40" fmla="*/ 0 h 15"/>
                <a:gd name="T41" fmla="*/ 0 h 1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Lst>
              <a:rect l="0" t="0" r="r" b="b"/>
              <a:pathLst>
                <a:path h="15">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6"/>
                    <a:pt x="0" y="6"/>
                    <a:pt x="0" y="6"/>
                  </a:cubicBezTo>
                  <a:cubicBezTo>
                    <a:pt x="0" y="6"/>
                    <a:pt x="0" y="6"/>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path>
              </a:pathLst>
            </a:custGeom>
            <a:solidFill>
              <a:schemeClr val="accent1">
                <a:lumMod val="60000"/>
                <a:lumOff val="40000"/>
              </a:schemeClr>
            </a:solidFill>
            <a:ln>
              <a:noFill/>
            </a:ln>
          </p:spPr>
          <p:txBody>
            <a:bodyPr lIns="68580" tIns="34290" rIns="68580" bIns="34290"/>
            <a:lstStyle/>
            <a:p>
              <a:pPr>
                <a:defRPr/>
              </a:pPr>
              <a:endParaRPr lang="zh-CN" altLang="en-US" sz="1350">
                <a:solidFill>
                  <a:schemeClr val="bg1"/>
                </a:solidFill>
              </a:endParaRPr>
            </a:p>
          </p:txBody>
        </p:sp>
        <p:sp>
          <p:nvSpPr>
            <p:cNvPr id="15" name="Freeform 55">
              <a:extLst>
                <a:ext uri="{FF2B5EF4-FFF2-40B4-BE49-F238E27FC236}">
                  <a16:creationId xmlns:a16="http://schemas.microsoft.com/office/drawing/2014/main" id="{802B86D0-60D8-BF46-AD1B-069CD339C762}"/>
                </a:ext>
              </a:extLst>
            </p:cNvPr>
            <p:cNvSpPr/>
            <p:nvPr/>
          </p:nvSpPr>
          <p:spPr bwMode="auto">
            <a:xfrm>
              <a:off x="2203300" y="2865834"/>
              <a:ext cx="520700" cy="481012"/>
            </a:xfrm>
            <a:custGeom>
              <a:avLst/>
              <a:gdLst>
                <a:gd name="T0" fmla="*/ 319 w 502"/>
                <a:gd name="T1" fmla="*/ 0 h 463"/>
                <a:gd name="T2" fmla="*/ 58 w 502"/>
                <a:gd name="T3" fmla="*/ 0 h 463"/>
                <a:gd name="T4" fmla="*/ 3 w 502"/>
                <a:gd name="T5" fmla="*/ 36 h 463"/>
                <a:gd name="T6" fmla="*/ 4 w 502"/>
                <a:gd name="T7" fmla="*/ 222 h 463"/>
                <a:gd name="T8" fmla="*/ 13 w 502"/>
                <a:gd name="T9" fmla="*/ 248 h 463"/>
                <a:gd name="T10" fmla="*/ 25 w 502"/>
                <a:gd name="T11" fmla="*/ 300 h 463"/>
                <a:gd name="T12" fmla="*/ 502 w 502"/>
                <a:gd name="T13" fmla="*/ 163 h 463"/>
                <a:gd name="T14" fmla="*/ 502 w 502"/>
                <a:gd name="T15" fmla="*/ 163 h 463"/>
                <a:gd name="T16" fmla="*/ 502 w 502"/>
                <a:gd name="T17" fmla="*/ 161 h 463"/>
                <a:gd name="T18" fmla="*/ 502 w 502"/>
                <a:gd name="T19" fmla="*/ 161 h 463"/>
                <a:gd name="T20" fmla="*/ 502 w 502"/>
                <a:gd name="T21" fmla="*/ 160 h 463"/>
                <a:gd name="T22" fmla="*/ 502 w 502"/>
                <a:gd name="T23" fmla="*/ 160 h 463"/>
                <a:gd name="T24" fmla="*/ 502 w 502"/>
                <a:gd name="T25" fmla="*/ 159 h 463"/>
                <a:gd name="T26" fmla="*/ 502 w 502"/>
                <a:gd name="T27" fmla="*/ 159 h 463"/>
                <a:gd name="T28" fmla="*/ 502 w 502"/>
                <a:gd name="T29" fmla="*/ 158 h 463"/>
                <a:gd name="T30" fmla="*/ 502 w 502"/>
                <a:gd name="T31" fmla="*/ 158 h 463"/>
                <a:gd name="T32" fmla="*/ 502 w 502"/>
                <a:gd name="T33" fmla="*/ 157 h 463"/>
                <a:gd name="T34" fmla="*/ 502 w 502"/>
                <a:gd name="T35" fmla="*/ 157 h 463"/>
                <a:gd name="T36" fmla="*/ 502 w 502"/>
                <a:gd name="T37" fmla="*/ 156 h 463"/>
                <a:gd name="T38" fmla="*/ 502 w 502"/>
                <a:gd name="T39" fmla="*/ 156 h 463"/>
                <a:gd name="T40" fmla="*/ 502 w 502"/>
                <a:gd name="T41" fmla="*/ 155 h 463"/>
                <a:gd name="T42" fmla="*/ 502 w 502"/>
                <a:gd name="T43" fmla="*/ 155 h 463"/>
                <a:gd name="T44" fmla="*/ 502 w 502"/>
                <a:gd name="T45" fmla="*/ 154 h 463"/>
                <a:gd name="T46" fmla="*/ 502 w 502"/>
                <a:gd name="T47" fmla="*/ 154 h 463"/>
                <a:gd name="T48" fmla="*/ 502 w 502"/>
                <a:gd name="T49" fmla="*/ 153 h 463"/>
                <a:gd name="T50" fmla="*/ 502 w 502"/>
                <a:gd name="T51" fmla="*/ 153 h 463"/>
                <a:gd name="T52" fmla="*/ 502 w 502"/>
                <a:gd name="T53" fmla="*/ 152 h 463"/>
                <a:gd name="T54" fmla="*/ 502 w 502"/>
                <a:gd name="T55" fmla="*/ 152 h 463"/>
                <a:gd name="T56" fmla="*/ 502 w 502"/>
                <a:gd name="T57" fmla="*/ 151 h 463"/>
                <a:gd name="T58" fmla="*/ 502 w 502"/>
                <a:gd name="T59" fmla="*/ 151 h 463"/>
                <a:gd name="T60" fmla="*/ 502 w 502"/>
                <a:gd name="T61" fmla="*/ 150 h 463"/>
                <a:gd name="T62" fmla="*/ 502 w 502"/>
                <a:gd name="T63" fmla="*/ 150 h 463"/>
                <a:gd name="T64" fmla="*/ 502 w 502"/>
                <a:gd name="T65" fmla="*/ 149 h 463"/>
                <a:gd name="T66" fmla="*/ 502 w 502"/>
                <a:gd name="T67" fmla="*/ 149 h 463"/>
                <a:gd name="T68" fmla="*/ 502 w 502"/>
                <a:gd name="T69" fmla="*/ 147 h 463"/>
                <a:gd name="T70" fmla="*/ 502 w 502"/>
                <a:gd name="T71" fmla="*/ 137 h 463"/>
                <a:gd name="T72" fmla="*/ 378 w 502"/>
                <a:gd name="T73" fmla="*/ 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463">
                  <a:moveTo>
                    <a:pt x="336" y="0"/>
                  </a:moveTo>
                  <a:cubicBezTo>
                    <a:pt x="331" y="0"/>
                    <a:pt x="325" y="0"/>
                    <a:pt x="319" y="0"/>
                  </a:cubicBezTo>
                  <a:cubicBezTo>
                    <a:pt x="279" y="0"/>
                    <a:pt x="239" y="0"/>
                    <a:pt x="198" y="0"/>
                  </a:cubicBezTo>
                  <a:cubicBezTo>
                    <a:pt x="152" y="0"/>
                    <a:pt x="105" y="0"/>
                    <a:pt x="58" y="0"/>
                  </a:cubicBezTo>
                  <a:cubicBezTo>
                    <a:pt x="57" y="0"/>
                    <a:pt x="56" y="0"/>
                    <a:pt x="55" y="0"/>
                  </a:cubicBezTo>
                  <a:cubicBezTo>
                    <a:pt x="27" y="0"/>
                    <a:pt x="3" y="1"/>
                    <a:pt x="3" y="36"/>
                  </a:cubicBezTo>
                  <a:cubicBezTo>
                    <a:pt x="3" y="84"/>
                    <a:pt x="3" y="133"/>
                    <a:pt x="3" y="181"/>
                  </a:cubicBezTo>
                  <a:cubicBezTo>
                    <a:pt x="3" y="194"/>
                    <a:pt x="0" y="210"/>
                    <a:pt x="4" y="222"/>
                  </a:cubicBezTo>
                  <a:cubicBezTo>
                    <a:pt x="7" y="232"/>
                    <a:pt x="19" y="241"/>
                    <a:pt x="27" y="249"/>
                  </a:cubicBezTo>
                  <a:cubicBezTo>
                    <a:pt x="21" y="249"/>
                    <a:pt x="17" y="248"/>
                    <a:pt x="13" y="248"/>
                  </a:cubicBezTo>
                  <a:cubicBezTo>
                    <a:pt x="4" y="248"/>
                    <a:pt x="1" y="251"/>
                    <a:pt x="3" y="265"/>
                  </a:cubicBezTo>
                  <a:cubicBezTo>
                    <a:pt x="3" y="280"/>
                    <a:pt x="15" y="290"/>
                    <a:pt x="25" y="300"/>
                  </a:cubicBezTo>
                  <a:cubicBezTo>
                    <a:pt x="30" y="306"/>
                    <a:pt x="106" y="382"/>
                    <a:pt x="187" y="463"/>
                  </a:cubicBezTo>
                  <a:cubicBezTo>
                    <a:pt x="356" y="463"/>
                    <a:pt x="494" y="330"/>
                    <a:pt x="502" y="163"/>
                  </a:cubicBezTo>
                  <a:cubicBezTo>
                    <a:pt x="502" y="163"/>
                    <a:pt x="502" y="163"/>
                    <a:pt x="502" y="163"/>
                  </a:cubicBezTo>
                  <a:cubicBezTo>
                    <a:pt x="502" y="163"/>
                    <a:pt x="502" y="163"/>
                    <a:pt x="502" y="163"/>
                  </a:cubicBezTo>
                  <a:cubicBezTo>
                    <a:pt x="502" y="163"/>
                    <a:pt x="502" y="163"/>
                    <a:pt x="502" y="163"/>
                  </a:cubicBezTo>
                  <a:cubicBezTo>
                    <a:pt x="502" y="162"/>
                    <a:pt x="502" y="162"/>
                    <a:pt x="502" y="161"/>
                  </a:cubicBezTo>
                  <a:cubicBezTo>
                    <a:pt x="502" y="161"/>
                    <a:pt x="502" y="161"/>
                    <a:pt x="502" y="161"/>
                  </a:cubicBezTo>
                  <a:cubicBezTo>
                    <a:pt x="502" y="161"/>
                    <a:pt x="502" y="161"/>
                    <a:pt x="502" y="161"/>
                  </a:cubicBezTo>
                  <a:cubicBezTo>
                    <a:pt x="502" y="161"/>
                    <a:pt x="502" y="161"/>
                    <a:pt x="502" y="161"/>
                  </a:cubicBezTo>
                  <a:cubicBezTo>
                    <a:pt x="502" y="161"/>
                    <a:pt x="502" y="160"/>
                    <a:pt x="502" y="160"/>
                  </a:cubicBezTo>
                  <a:cubicBezTo>
                    <a:pt x="502" y="160"/>
                    <a:pt x="502" y="160"/>
                    <a:pt x="502" y="160"/>
                  </a:cubicBezTo>
                  <a:cubicBezTo>
                    <a:pt x="502" y="160"/>
                    <a:pt x="502" y="160"/>
                    <a:pt x="502" y="160"/>
                  </a:cubicBezTo>
                  <a:cubicBezTo>
                    <a:pt x="502" y="160"/>
                    <a:pt x="502" y="160"/>
                    <a:pt x="502" y="160"/>
                  </a:cubicBezTo>
                  <a:cubicBezTo>
                    <a:pt x="502" y="160"/>
                    <a:pt x="502" y="159"/>
                    <a:pt x="502" y="159"/>
                  </a:cubicBezTo>
                  <a:cubicBezTo>
                    <a:pt x="502" y="159"/>
                    <a:pt x="502" y="159"/>
                    <a:pt x="502" y="159"/>
                  </a:cubicBezTo>
                  <a:cubicBezTo>
                    <a:pt x="502" y="159"/>
                    <a:pt x="502" y="159"/>
                    <a:pt x="502" y="159"/>
                  </a:cubicBezTo>
                  <a:cubicBezTo>
                    <a:pt x="502" y="159"/>
                    <a:pt x="502" y="159"/>
                    <a:pt x="502" y="159"/>
                  </a:cubicBezTo>
                  <a:cubicBezTo>
                    <a:pt x="502" y="158"/>
                    <a:pt x="502" y="158"/>
                    <a:pt x="502" y="158"/>
                  </a:cubicBezTo>
                  <a:cubicBezTo>
                    <a:pt x="502" y="158"/>
                    <a:pt x="502" y="158"/>
                    <a:pt x="502" y="158"/>
                  </a:cubicBezTo>
                  <a:cubicBezTo>
                    <a:pt x="502" y="158"/>
                    <a:pt x="502" y="158"/>
                    <a:pt x="502" y="158"/>
                  </a:cubicBezTo>
                  <a:cubicBezTo>
                    <a:pt x="502" y="158"/>
                    <a:pt x="502" y="158"/>
                    <a:pt x="502" y="158"/>
                  </a:cubicBezTo>
                  <a:cubicBezTo>
                    <a:pt x="502" y="157"/>
                    <a:pt x="502" y="157"/>
                    <a:pt x="502" y="157"/>
                  </a:cubicBezTo>
                  <a:cubicBezTo>
                    <a:pt x="502" y="157"/>
                    <a:pt x="502" y="157"/>
                    <a:pt x="502" y="157"/>
                  </a:cubicBezTo>
                  <a:cubicBezTo>
                    <a:pt x="502" y="157"/>
                    <a:pt x="502" y="157"/>
                    <a:pt x="502" y="157"/>
                  </a:cubicBezTo>
                  <a:cubicBezTo>
                    <a:pt x="502" y="157"/>
                    <a:pt x="502" y="157"/>
                    <a:pt x="502" y="156"/>
                  </a:cubicBezTo>
                  <a:cubicBezTo>
                    <a:pt x="502" y="156"/>
                    <a:pt x="502" y="156"/>
                    <a:pt x="502" y="156"/>
                  </a:cubicBezTo>
                  <a:cubicBezTo>
                    <a:pt x="502" y="156"/>
                    <a:pt x="502" y="156"/>
                    <a:pt x="502" y="156"/>
                  </a:cubicBezTo>
                  <a:cubicBezTo>
                    <a:pt x="502" y="156"/>
                    <a:pt x="502" y="156"/>
                    <a:pt x="502" y="156"/>
                  </a:cubicBezTo>
                  <a:cubicBezTo>
                    <a:pt x="502" y="156"/>
                    <a:pt x="502" y="156"/>
                    <a:pt x="502" y="155"/>
                  </a:cubicBezTo>
                  <a:cubicBezTo>
                    <a:pt x="502" y="155"/>
                    <a:pt x="502" y="155"/>
                    <a:pt x="502" y="155"/>
                  </a:cubicBezTo>
                  <a:cubicBezTo>
                    <a:pt x="502" y="155"/>
                    <a:pt x="502" y="155"/>
                    <a:pt x="502" y="155"/>
                  </a:cubicBezTo>
                  <a:cubicBezTo>
                    <a:pt x="502" y="155"/>
                    <a:pt x="502" y="155"/>
                    <a:pt x="502" y="155"/>
                  </a:cubicBezTo>
                  <a:cubicBezTo>
                    <a:pt x="502" y="155"/>
                    <a:pt x="502" y="155"/>
                    <a:pt x="502" y="155"/>
                  </a:cubicBezTo>
                  <a:cubicBezTo>
                    <a:pt x="502" y="154"/>
                    <a:pt x="502" y="154"/>
                    <a:pt x="502" y="154"/>
                  </a:cubicBezTo>
                  <a:cubicBezTo>
                    <a:pt x="502" y="154"/>
                    <a:pt x="502" y="154"/>
                    <a:pt x="502" y="154"/>
                  </a:cubicBezTo>
                  <a:cubicBezTo>
                    <a:pt x="502" y="154"/>
                    <a:pt x="502" y="154"/>
                    <a:pt x="502" y="154"/>
                  </a:cubicBezTo>
                  <a:cubicBezTo>
                    <a:pt x="502" y="154"/>
                    <a:pt x="502" y="154"/>
                    <a:pt x="502" y="153"/>
                  </a:cubicBezTo>
                  <a:cubicBezTo>
                    <a:pt x="502" y="153"/>
                    <a:pt x="502" y="153"/>
                    <a:pt x="502" y="153"/>
                  </a:cubicBezTo>
                  <a:cubicBezTo>
                    <a:pt x="502" y="153"/>
                    <a:pt x="502" y="153"/>
                    <a:pt x="502" y="153"/>
                  </a:cubicBezTo>
                  <a:cubicBezTo>
                    <a:pt x="502" y="153"/>
                    <a:pt x="502" y="153"/>
                    <a:pt x="502" y="153"/>
                  </a:cubicBezTo>
                  <a:cubicBezTo>
                    <a:pt x="502" y="153"/>
                    <a:pt x="502" y="152"/>
                    <a:pt x="502" y="152"/>
                  </a:cubicBezTo>
                  <a:cubicBezTo>
                    <a:pt x="502" y="152"/>
                    <a:pt x="502" y="152"/>
                    <a:pt x="502" y="152"/>
                  </a:cubicBezTo>
                  <a:cubicBezTo>
                    <a:pt x="502" y="152"/>
                    <a:pt x="502" y="152"/>
                    <a:pt x="502" y="152"/>
                  </a:cubicBezTo>
                  <a:cubicBezTo>
                    <a:pt x="502" y="152"/>
                    <a:pt x="502" y="152"/>
                    <a:pt x="502" y="152"/>
                  </a:cubicBezTo>
                  <a:cubicBezTo>
                    <a:pt x="502" y="152"/>
                    <a:pt x="502" y="151"/>
                    <a:pt x="502" y="151"/>
                  </a:cubicBezTo>
                  <a:cubicBezTo>
                    <a:pt x="502" y="151"/>
                    <a:pt x="502" y="151"/>
                    <a:pt x="502" y="151"/>
                  </a:cubicBezTo>
                  <a:cubicBezTo>
                    <a:pt x="502" y="151"/>
                    <a:pt x="502" y="151"/>
                    <a:pt x="502" y="151"/>
                  </a:cubicBezTo>
                  <a:cubicBezTo>
                    <a:pt x="502" y="151"/>
                    <a:pt x="502" y="151"/>
                    <a:pt x="502" y="151"/>
                  </a:cubicBezTo>
                  <a:cubicBezTo>
                    <a:pt x="502" y="151"/>
                    <a:pt x="502" y="151"/>
                    <a:pt x="502" y="150"/>
                  </a:cubicBezTo>
                  <a:cubicBezTo>
                    <a:pt x="502" y="150"/>
                    <a:pt x="502" y="150"/>
                    <a:pt x="502" y="150"/>
                  </a:cubicBezTo>
                  <a:cubicBezTo>
                    <a:pt x="502" y="150"/>
                    <a:pt x="502" y="150"/>
                    <a:pt x="502" y="150"/>
                  </a:cubicBezTo>
                  <a:cubicBezTo>
                    <a:pt x="502" y="150"/>
                    <a:pt x="502" y="150"/>
                    <a:pt x="502" y="150"/>
                  </a:cubicBezTo>
                  <a:cubicBezTo>
                    <a:pt x="502" y="149"/>
                    <a:pt x="502" y="149"/>
                    <a:pt x="502" y="149"/>
                  </a:cubicBezTo>
                  <a:cubicBezTo>
                    <a:pt x="502" y="149"/>
                    <a:pt x="502" y="149"/>
                    <a:pt x="502" y="149"/>
                  </a:cubicBezTo>
                  <a:cubicBezTo>
                    <a:pt x="502" y="149"/>
                    <a:pt x="502" y="149"/>
                    <a:pt x="502" y="149"/>
                  </a:cubicBezTo>
                  <a:cubicBezTo>
                    <a:pt x="502" y="149"/>
                    <a:pt x="502" y="149"/>
                    <a:pt x="502" y="149"/>
                  </a:cubicBezTo>
                  <a:cubicBezTo>
                    <a:pt x="502" y="149"/>
                    <a:pt x="502" y="149"/>
                    <a:pt x="502" y="148"/>
                  </a:cubicBezTo>
                  <a:cubicBezTo>
                    <a:pt x="502" y="148"/>
                    <a:pt x="502" y="148"/>
                    <a:pt x="502" y="147"/>
                  </a:cubicBezTo>
                  <a:cubicBezTo>
                    <a:pt x="502" y="147"/>
                    <a:pt x="502" y="147"/>
                    <a:pt x="502" y="147"/>
                  </a:cubicBezTo>
                  <a:cubicBezTo>
                    <a:pt x="502" y="144"/>
                    <a:pt x="502" y="141"/>
                    <a:pt x="502" y="137"/>
                  </a:cubicBezTo>
                  <a:cubicBezTo>
                    <a:pt x="476" y="112"/>
                    <a:pt x="455" y="91"/>
                    <a:pt x="443" y="80"/>
                  </a:cubicBezTo>
                  <a:cubicBezTo>
                    <a:pt x="423" y="58"/>
                    <a:pt x="400" y="36"/>
                    <a:pt x="378" y="15"/>
                  </a:cubicBezTo>
                  <a:cubicBezTo>
                    <a:pt x="366" y="1"/>
                    <a:pt x="352" y="0"/>
                    <a:pt x="336" y="0"/>
                  </a:cubicBezTo>
                </a:path>
              </a:pathLst>
            </a:custGeom>
            <a:solidFill>
              <a:schemeClr val="tx1">
                <a:lumMod val="75000"/>
                <a:lumOff val="25000"/>
              </a:schemeClr>
            </a:solidFill>
            <a:ln w="9525">
              <a:solidFill>
                <a:schemeClr val="accent4">
                  <a:lumMod val="75000"/>
                </a:schemeClr>
              </a:solidFill>
              <a:round/>
            </a:ln>
          </p:spPr>
          <p:txBody>
            <a:bodyPr lIns="68580" tIns="34290" rIns="68580" bIns="34290"/>
            <a:lstStyle/>
            <a:p>
              <a:pPr>
                <a:defRPr/>
              </a:pPr>
              <a:endParaRPr lang="zh-CN" altLang="en-US" sz="1350"/>
            </a:p>
          </p:txBody>
        </p:sp>
        <p:sp>
          <p:nvSpPr>
            <p:cNvPr id="16" name="Freeform 56">
              <a:extLst>
                <a:ext uri="{FF2B5EF4-FFF2-40B4-BE49-F238E27FC236}">
                  <a16:creationId xmlns:a16="http://schemas.microsoft.com/office/drawing/2014/main" id="{6B5BDBB8-BB37-7C47-AE36-C61EBECB9D41}"/>
                </a:ext>
              </a:extLst>
            </p:cNvPr>
            <p:cNvSpPr>
              <a:spLocks noEditPoints="1"/>
            </p:cNvSpPr>
            <p:nvPr/>
          </p:nvSpPr>
          <p:spPr bwMode="auto">
            <a:xfrm>
              <a:off x="2212825" y="2867421"/>
              <a:ext cx="388938" cy="249238"/>
            </a:xfrm>
            <a:custGeom>
              <a:avLst/>
              <a:gdLst>
                <a:gd name="T0" fmla="*/ 348 w 374"/>
                <a:gd name="T1" fmla="*/ 0 h 239"/>
                <a:gd name="T2" fmla="*/ 26 w 374"/>
                <a:gd name="T3" fmla="*/ 0 h 239"/>
                <a:gd name="T4" fmla="*/ 0 w 374"/>
                <a:gd name="T5" fmla="*/ 23 h 239"/>
                <a:gd name="T6" fmla="*/ 0 w 374"/>
                <a:gd name="T7" fmla="*/ 216 h 239"/>
                <a:gd name="T8" fmla="*/ 26 w 374"/>
                <a:gd name="T9" fmla="*/ 239 h 239"/>
                <a:gd name="T10" fmla="*/ 348 w 374"/>
                <a:gd name="T11" fmla="*/ 239 h 239"/>
                <a:gd name="T12" fmla="*/ 374 w 374"/>
                <a:gd name="T13" fmla="*/ 216 h 239"/>
                <a:gd name="T14" fmla="*/ 374 w 374"/>
                <a:gd name="T15" fmla="*/ 23 h 239"/>
                <a:gd name="T16" fmla="*/ 348 w 374"/>
                <a:gd name="T17" fmla="*/ 0 h 239"/>
                <a:gd name="T18" fmla="*/ 345 w 374"/>
                <a:gd name="T19" fmla="*/ 196 h 239"/>
                <a:gd name="T20" fmla="*/ 323 w 374"/>
                <a:gd name="T21" fmla="*/ 214 h 239"/>
                <a:gd name="T22" fmla="*/ 51 w 374"/>
                <a:gd name="T23" fmla="*/ 214 h 239"/>
                <a:gd name="T24" fmla="*/ 29 w 374"/>
                <a:gd name="T25" fmla="*/ 196 h 239"/>
                <a:gd name="T26" fmla="*/ 29 w 374"/>
                <a:gd name="T27" fmla="*/ 43 h 239"/>
                <a:gd name="T28" fmla="*/ 51 w 374"/>
                <a:gd name="T29" fmla="*/ 25 h 239"/>
                <a:gd name="T30" fmla="*/ 323 w 374"/>
                <a:gd name="T31" fmla="*/ 25 h 239"/>
                <a:gd name="T32" fmla="*/ 345 w 374"/>
                <a:gd name="T33" fmla="*/ 43 h 239"/>
                <a:gd name="T34" fmla="*/ 345 w 374"/>
                <a:gd name="T35" fmla="*/ 1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239">
                  <a:moveTo>
                    <a:pt x="348" y="0"/>
                  </a:moveTo>
                  <a:cubicBezTo>
                    <a:pt x="26" y="0"/>
                    <a:pt x="26" y="0"/>
                    <a:pt x="26" y="0"/>
                  </a:cubicBezTo>
                  <a:cubicBezTo>
                    <a:pt x="12" y="0"/>
                    <a:pt x="0" y="10"/>
                    <a:pt x="0" y="23"/>
                  </a:cubicBezTo>
                  <a:cubicBezTo>
                    <a:pt x="0" y="216"/>
                    <a:pt x="0" y="216"/>
                    <a:pt x="0" y="216"/>
                  </a:cubicBezTo>
                  <a:cubicBezTo>
                    <a:pt x="0" y="229"/>
                    <a:pt x="12" y="239"/>
                    <a:pt x="26" y="239"/>
                  </a:cubicBezTo>
                  <a:cubicBezTo>
                    <a:pt x="348" y="239"/>
                    <a:pt x="348" y="239"/>
                    <a:pt x="348" y="239"/>
                  </a:cubicBezTo>
                  <a:cubicBezTo>
                    <a:pt x="363" y="239"/>
                    <a:pt x="374" y="229"/>
                    <a:pt x="374" y="216"/>
                  </a:cubicBezTo>
                  <a:cubicBezTo>
                    <a:pt x="374" y="23"/>
                    <a:pt x="374" y="23"/>
                    <a:pt x="374" y="23"/>
                  </a:cubicBezTo>
                  <a:cubicBezTo>
                    <a:pt x="374" y="10"/>
                    <a:pt x="363" y="0"/>
                    <a:pt x="348" y="0"/>
                  </a:cubicBezTo>
                  <a:close/>
                  <a:moveTo>
                    <a:pt x="345" y="196"/>
                  </a:moveTo>
                  <a:cubicBezTo>
                    <a:pt x="345" y="206"/>
                    <a:pt x="335" y="214"/>
                    <a:pt x="323" y="214"/>
                  </a:cubicBezTo>
                  <a:cubicBezTo>
                    <a:pt x="51" y="214"/>
                    <a:pt x="51" y="214"/>
                    <a:pt x="51" y="214"/>
                  </a:cubicBezTo>
                  <a:cubicBezTo>
                    <a:pt x="39" y="214"/>
                    <a:pt x="29" y="206"/>
                    <a:pt x="29" y="196"/>
                  </a:cubicBezTo>
                  <a:cubicBezTo>
                    <a:pt x="29" y="43"/>
                    <a:pt x="29" y="43"/>
                    <a:pt x="29" y="43"/>
                  </a:cubicBezTo>
                  <a:cubicBezTo>
                    <a:pt x="29" y="33"/>
                    <a:pt x="39" y="25"/>
                    <a:pt x="51" y="25"/>
                  </a:cubicBezTo>
                  <a:cubicBezTo>
                    <a:pt x="323" y="25"/>
                    <a:pt x="323" y="25"/>
                    <a:pt x="323" y="25"/>
                  </a:cubicBezTo>
                  <a:cubicBezTo>
                    <a:pt x="335" y="25"/>
                    <a:pt x="345" y="33"/>
                    <a:pt x="345" y="43"/>
                  </a:cubicBezTo>
                  <a:lnTo>
                    <a:pt x="345" y="196"/>
                  </a:lnTo>
                  <a:close/>
                </a:path>
              </a:pathLst>
            </a:custGeom>
            <a:solidFill>
              <a:schemeClr val="bg1">
                <a:lumMod val="95000"/>
              </a:schemeClr>
            </a:solidFill>
            <a:ln>
              <a:solidFill>
                <a:schemeClr val="bg1"/>
              </a:solidFill>
            </a:ln>
          </p:spPr>
          <p:txBody>
            <a:bodyPr lIns="68580" tIns="34290" rIns="68580" bIns="34290"/>
            <a:lstStyle/>
            <a:p>
              <a:pPr>
                <a:defRPr/>
              </a:pPr>
              <a:endParaRPr lang="zh-CN" altLang="en-US" sz="1350"/>
            </a:p>
          </p:txBody>
        </p:sp>
        <p:sp>
          <p:nvSpPr>
            <p:cNvPr id="17" name="Freeform 57">
              <a:extLst>
                <a:ext uri="{FF2B5EF4-FFF2-40B4-BE49-F238E27FC236}">
                  <a16:creationId xmlns:a16="http://schemas.microsoft.com/office/drawing/2014/main" id="{1B67D88F-9841-FF4C-98E9-54256CE8DE81}"/>
                </a:ext>
              </a:extLst>
            </p:cNvPr>
            <p:cNvSpPr>
              <a:spLocks noEditPoints="1"/>
            </p:cNvSpPr>
            <p:nvPr/>
          </p:nvSpPr>
          <p:spPr bwMode="auto">
            <a:xfrm>
              <a:off x="2212825" y="3127771"/>
              <a:ext cx="388938" cy="46038"/>
            </a:xfrm>
            <a:custGeom>
              <a:avLst/>
              <a:gdLst>
                <a:gd name="T0" fmla="*/ 0 w 374"/>
                <a:gd name="T1" fmla="*/ 16 h 45"/>
                <a:gd name="T2" fmla="*/ 26 w 374"/>
                <a:gd name="T3" fmla="*/ 45 h 45"/>
                <a:gd name="T4" fmla="*/ 348 w 374"/>
                <a:gd name="T5" fmla="*/ 45 h 45"/>
                <a:gd name="T6" fmla="*/ 374 w 374"/>
                <a:gd name="T7" fmla="*/ 16 h 45"/>
                <a:gd name="T8" fmla="*/ 374 w 374"/>
                <a:gd name="T9" fmla="*/ 0 h 45"/>
                <a:gd name="T10" fmla="*/ 0 w 374"/>
                <a:gd name="T11" fmla="*/ 0 h 45"/>
                <a:gd name="T12" fmla="*/ 0 w 374"/>
                <a:gd name="T13" fmla="*/ 16 h 45"/>
                <a:gd name="T14" fmla="*/ 214 w 374"/>
                <a:gd name="T15" fmla="*/ 26 h 45"/>
                <a:gd name="T16" fmla="*/ 207 w 374"/>
                <a:gd name="T17" fmla="*/ 33 h 45"/>
                <a:gd name="T18" fmla="*/ 165 w 374"/>
                <a:gd name="T19" fmla="*/ 33 h 45"/>
                <a:gd name="T20" fmla="*/ 158 w 374"/>
                <a:gd name="T21" fmla="*/ 26 h 45"/>
                <a:gd name="T22" fmla="*/ 158 w 374"/>
                <a:gd name="T23" fmla="*/ 18 h 45"/>
                <a:gd name="T24" fmla="*/ 165 w 374"/>
                <a:gd name="T25" fmla="*/ 11 h 45"/>
                <a:gd name="T26" fmla="*/ 207 w 374"/>
                <a:gd name="T27" fmla="*/ 11 h 45"/>
                <a:gd name="T28" fmla="*/ 214 w 374"/>
                <a:gd name="T29" fmla="*/ 18 h 45"/>
                <a:gd name="T30" fmla="*/ 214 w 374"/>
                <a:gd name="T3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45">
                  <a:moveTo>
                    <a:pt x="0" y="16"/>
                  </a:moveTo>
                  <a:cubicBezTo>
                    <a:pt x="0" y="32"/>
                    <a:pt x="12" y="45"/>
                    <a:pt x="26" y="45"/>
                  </a:cubicBezTo>
                  <a:cubicBezTo>
                    <a:pt x="348" y="45"/>
                    <a:pt x="348" y="45"/>
                    <a:pt x="348" y="45"/>
                  </a:cubicBezTo>
                  <a:cubicBezTo>
                    <a:pt x="363" y="45"/>
                    <a:pt x="374" y="32"/>
                    <a:pt x="374" y="16"/>
                  </a:cubicBezTo>
                  <a:cubicBezTo>
                    <a:pt x="374" y="0"/>
                    <a:pt x="374" y="0"/>
                    <a:pt x="374" y="0"/>
                  </a:cubicBezTo>
                  <a:cubicBezTo>
                    <a:pt x="0" y="0"/>
                    <a:pt x="0" y="0"/>
                    <a:pt x="0" y="0"/>
                  </a:cubicBezTo>
                  <a:lnTo>
                    <a:pt x="0" y="16"/>
                  </a:lnTo>
                  <a:close/>
                  <a:moveTo>
                    <a:pt x="214" y="26"/>
                  </a:moveTo>
                  <a:cubicBezTo>
                    <a:pt x="214" y="30"/>
                    <a:pt x="211" y="33"/>
                    <a:pt x="207" y="33"/>
                  </a:cubicBezTo>
                  <a:cubicBezTo>
                    <a:pt x="165" y="33"/>
                    <a:pt x="165" y="33"/>
                    <a:pt x="165" y="33"/>
                  </a:cubicBezTo>
                  <a:cubicBezTo>
                    <a:pt x="162" y="33"/>
                    <a:pt x="158" y="30"/>
                    <a:pt x="158" y="26"/>
                  </a:cubicBezTo>
                  <a:cubicBezTo>
                    <a:pt x="158" y="18"/>
                    <a:pt x="158" y="18"/>
                    <a:pt x="158" y="18"/>
                  </a:cubicBezTo>
                  <a:cubicBezTo>
                    <a:pt x="158" y="14"/>
                    <a:pt x="162" y="11"/>
                    <a:pt x="165" y="11"/>
                  </a:cubicBezTo>
                  <a:cubicBezTo>
                    <a:pt x="207" y="11"/>
                    <a:pt x="207" y="11"/>
                    <a:pt x="207" y="11"/>
                  </a:cubicBezTo>
                  <a:cubicBezTo>
                    <a:pt x="211" y="11"/>
                    <a:pt x="214" y="14"/>
                    <a:pt x="214" y="18"/>
                  </a:cubicBezTo>
                  <a:lnTo>
                    <a:pt x="214" y="26"/>
                  </a:lnTo>
                  <a:close/>
                </a:path>
              </a:pathLst>
            </a:custGeom>
            <a:solidFill>
              <a:schemeClr val="bg1">
                <a:lumMod val="95000"/>
              </a:schemeClr>
            </a:solidFill>
            <a:ln>
              <a:noFill/>
            </a:ln>
          </p:spPr>
          <p:txBody>
            <a:bodyPr lIns="68580" tIns="34290" rIns="68580" bIns="34290"/>
            <a:lstStyle/>
            <a:p>
              <a:pPr>
                <a:defRPr/>
              </a:pPr>
              <a:endParaRPr lang="zh-CN" altLang="en-US" sz="1350"/>
            </a:p>
          </p:txBody>
        </p:sp>
        <p:sp>
          <p:nvSpPr>
            <p:cNvPr id="18" name="Rectangle 58">
              <a:extLst>
                <a:ext uri="{FF2B5EF4-FFF2-40B4-BE49-F238E27FC236}">
                  <a16:creationId xmlns:a16="http://schemas.microsoft.com/office/drawing/2014/main" id="{6907F5FA-5F0B-304B-B117-06FCC58CF8A8}"/>
                </a:ext>
              </a:extLst>
            </p:cNvPr>
            <p:cNvSpPr>
              <a:spLocks noChangeArrowheads="1"/>
            </p:cNvSpPr>
            <p:nvPr/>
          </p:nvSpPr>
          <p:spPr bwMode="auto">
            <a:xfrm>
              <a:off x="2304900" y="2954734"/>
              <a:ext cx="30163" cy="76200"/>
            </a:xfrm>
            <a:prstGeom prst="rect">
              <a:avLst/>
            </a:prstGeom>
            <a:solidFill>
              <a:schemeClr val="bg1">
                <a:lumMod val="95000"/>
              </a:schemeClr>
            </a:solidFill>
            <a:ln>
              <a:noFill/>
            </a:ln>
          </p:spPr>
          <p:txBody>
            <a:bodyPr lIns="68580" tIns="34290" rIns="68580" bIns="34290"/>
            <a:lstStyle/>
            <a:p>
              <a:pPr>
                <a:defRPr/>
              </a:pPr>
              <a:endParaRPr lang="zh-CN" altLang="en-US" sz="1350"/>
            </a:p>
          </p:txBody>
        </p:sp>
        <p:sp>
          <p:nvSpPr>
            <p:cNvPr id="19" name="Freeform 59">
              <a:extLst>
                <a:ext uri="{FF2B5EF4-FFF2-40B4-BE49-F238E27FC236}">
                  <a16:creationId xmlns:a16="http://schemas.microsoft.com/office/drawing/2014/main" id="{3521BE04-F1A7-9F40-A47C-74CCDAE913C7}"/>
                </a:ext>
              </a:extLst>
            </p:cNvPr>
            <p:cNvSpPr/>
            <p:nvPr/>
          </p:nvSpPr>
          <p:spPr bwMode="auto">
            <a:xfrm>
              <a:off x="2350938" y="2954734"/>
              <a:ext cx="87312" cy="76200"/>
            </a:xfrm>
            <a:custGeom>
              <a:avLst/>
              <a:gdLst>
                <a:gd name="T0" fmla="*/ 44 w 84"/>
                <a:gd name="T1" fmla="*/ 21 h 74"/>
                <a:gd name="T2" fmla="*/ 44 w 84"/>
                <a:gd name="T3" fmla="*/ 21 h 74"/>
                <a:gd name="T4" fmla="*/ 42 w 84"/>
                <a:gd name="T5" fmla="*/ 26 h 74"/>
                <a:gd name="T6" fmla="*/ 29 w 84"/>
                <a:gd name="T7" fmla="*/ 0 h 74"/>
                <a:gd name="T8" fmla="*/ 0 w 84"/>
                <a:gd name="T9" fmla="*/ 0 h 74"/>
                <a:gd name="T10" fmla="*/ 0 w 84"/>
                <a:gd name="T11" fmla="*/ 74 h 74"/>
                <a:gd name="T12" fmla="*/ 26 w 84"/>
                <a:gd name="T13" fmla="*/ 74 h 74"/>
                <a:gd name="T14" fmla="*/ 26 w 84"/>
                <a:gd name="T15" fmla="*/ 46 h 74"/>
                <a:gd name="T16" fmla="*/ 32 w 84"/>
                <a:gd name="T17" fmla="*/ 57 h 74"/>
                <a:gd name="T18" fmla="*/ 51 w 84"/>
                <a:gd name="T19" fmla="*/ 57 h 74"/>
                <a:gd name="T20" fmla="*/ 56 w 84"/>
                <a:gd name="T21" fmla="*/ 46 h 74"/>
                <a:gd name="T22" fmla="*/ 56 w 84"/>
                <a:gd name="T23" fmla="*/ 74 h 74"/>
                <a:gd name="T24" fmla="*/ 84 w 84"/>
                <a:gd name="T25" fmla="*/ 74 h 74"/>
                <a:gd name="T26" fmla="*/ 84 w 84"/>
                <a:gd name="T27" fmla="*/ 0 h 74"/>
                <a:gd name="T28" fmla="*/ 55 w 84"/>
                <a:gd name="T29" fmla="*/ 0 h 74"/>
                <a:gd name="T30" fmla="*/ 44 w 84"/>
                <a:gd name="T31"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4">
                  <a:moveTo>
                    <a:pt x="44" y="21"/>
                  </a:moveTo>
                  <a:cubicBezTo>
                    <a:pt x="44" y="21"/>
                    <a:pt x="44" y="21"/>
                    <a:pt x="44" y="21"/>
                  </a:cubicBezTo>
                  <a:cubicBezTo>
                    <a:pt x="44" y="22"/>
                    <a:pt x="43" y="25"/>
                    <a:pt x="42" y="26"/>
                  </a:cubicBezTo>
                  <a:cubicBezTo>
                    <a:pt x="29" y="0"/>
                    <a:pt x="29" y="0"/>
                    <a:pt x="29" y="0"/>
                  </a:cubicBezTo>
                  <a:cubicBezTo>
                    <a:pt x="0" y="0"/>
                    <a:pt x="0" y="0"/>
                    <a:pt x="0" y="0"/>
                  </a:cubicBezTo>
                  <a:cubicBezTo>
                    <a:pt x="0" y="74"/>
                    <a:pt x="0" y="74"/>
                    <a:pt x="0" y="74"/>
                  </a:cubicBezTo>
                  <a:cubicBezTo>
                    <a:pt x="26" y="74"/>
                    <a:pt x="26" y="74"/>
                    <a:pt x="26" y="74"/>
                  </a:cubicBezTo>
                  <a:cubicBezTo>
                    <a:pt x="26" y="46"/>
                    <a:pt x="26" y="46"/>
                    <a:pt x="26" y="46"/>
                  </a:cubicBezTo>
                  <a:cubicBezTo>
                    <a:pt x="32" y="57"/>
                    <a:pt x="32" y="57"/>
                    <a:pt x="32" y="57"/>
                  </a:cubicBezTo>
                  <a:cubicBezTo>
                    <a:pt x="51" y="57"/>
                    <a:pt x="51" y="57"/>
                    <a:pt x="51" y="57"/>
                  </a:cubicBezTo>
                  <a:cubicBezTo>
                    <a:pt x="53" y="54"/>
                    <a:pt x="55" y="50"/>
                    <a:pt x="56" y="46"/>
                  </a:cubicBezTo>
                  <a:cubicBezTo>
                    <a:pt x="56" y="74"/>
                    <a:pt x="56" y="74"/>
                    <a:pt x="56" y="74"/>
                  </a:cubicBezTo>
                  <a:cubicBezTo>
                    <a:pt x="84" y="74"/>
                    <a:pt x="84" y="74"/>
                    <a:pt x="84" y="74"/>
                  </a:cubicBezTo>
                  <a:cubicBezTo>
                    <a:pt x="84" y="0"/>
                    <a:pt x="84" y="0"/>
                    <a:pt x="84" y="0"/>
                  </a:cubicBezTo>
                  <a:cubicBezTo>
                    <a:pt x="55" y="0"/>
                    <a:pt x="55" y="0"/>
                    <a:pt x="55" y="0"/>
                  </a:cubicBezTo>
                  <a:lnTo>
                    <a:pt x="44" y="21"/>
                  </a:lnTo>
                  <a:close/>
                </a:path>
              </a:pathLst>
            </a:custGeom>
            <a:solidFill>
              <a:schemeClr val="bg1"/>
            </a:solidFill>
            <a:ln>
              <a:noFill/>
            </a:ln>
          </p:spPr>
          <p:txBody>
            <a:bodyPr lIns="68580" tIns="34290" rIns="68580" bIns="34290"/>
            <a:lstStyle/>
            <a:p>
              <a:pPr>
                <a:defRPr/>
              </a:pPr>
              <a:endParaRPr lang="zh-CN" altLang="en-US" sz="1350"/>
            </a:p>
          </p:txBody>
        </p:sp>
        <p:sp>
          <p:nvSpPr>
            <p:cNvPr id="20" name="Freeform 60">
              <a:extLst>
                <a:ext uri="{FF2B5EF4-FFF2-40B4-BE49-F238E27FC236}">
                  <a16:creationId xmlns:a16="http://schemas.microsoft.com/office/drawing/2014/main" id="{3623C43F-4080-7C41-B9FE-B80848CB4AF6}"/>
                </a:ext>
              </a:extLst>
            </p:cNvPr>
            <p:cNvSpPr/>
            <p:nvPr/>
          </p:nvSpPr>
          <p:spPr bwMode="auto">
            <a:xfrm>
              <a:off x="2447775" y="2951559"/>
              <a:ext cx="73025" cy="80962"/>
            </a:xfrm>
            <a:custGeom>
              <a:avLst/>
              <a:gdLst>
                <a:gd name="T0" fmla="*/ 67 w 70"/>
                <a:gd name="T1" fmla="*/ 6 h 77"/>
                <a:gd name="T2" fmla="*/ 67 w 70"/>
                <a:gd name="T3" fmla="*/ 6 h 77"/>
                <a:gd name="T4" fmla="*/ 62 w 70"/>
                <a:gd name="T5" fmla="*/ 4 h 77"/>
                <a:gd name="T6" fmla="*/ 56 w 70"/>
                <a:gd name="T7" fmla="*/ 2 h 77"/>
                <a:gd name="T8" fmla="*/ 40 w 70"/>
                <a:gd name="T9" fmla="*/ 0 h 77"/>
                <a:gd name="T10" fmla="*/ 11 w 70"/>
                <a:gd name="T11" fmla="*/ 11 h 77"/>
                <a:gd name="T12" fmla="*/ 11 w 70"/>
                <a:gd name="T13" fmla="*/ 11 h 77"/>
                <a:gd name="T14" fmla="*/ 0 w 70"/>
                <a:gd name="T15" fmla="*/ 39 h 77"/>
                <a:gd name="T16" fmla="*/ 11 w 70"/>
                <a:gd name="T17" fmla="*/ 67 h 77"/>
                <a:gd name="T18" fmla="*/ 40 w 70"/>
                <a:gd name="T19" fmla="*/ 77 h 77"/>
                <a:gd name="T20" fmla="*/ 49 w 70"/>
                <a:gd name="T21" fmla="*/ 77 h 77"/>
                <a:gd name="T22" fmla="*/ 56 w 70"/>
                <a:gd name="T23" fmla="*/ 75 h 77"/>
                <a:gd name="T24" fmla="*/ 66 w 70"/>
                <a:gd name="T25" fmla="*/ 71 h 77"/>
                <a:gd name="T26" fmla="*/ 67 w 70"/>
                <a:gd name="T27" fmla="*/ 71 h 77"/>
                <a:gd name="T28" fmla="*/ 69 w 70"/>
                <a:gd name="T29" fmla="*/ 70 h 77"/>
                <a:gd name="T30" fmla="*/ 70 w 70"/>
                <a:gd name="T31" fmla="*/ 70 h 77"/>
                <a:gd name="T32" fmla="*/ 70 w 70"/>
                <a:gd name="T33" fmla="*/ 50 h 77"/>
                <a:gd name="T34" fmla="*/ 62 w 70"/>
                <a:gd name="T35" fmla="*/ 50 h 77"/>
                <a:gd name="T36" fmla="*/ 59 w 70"/>
                <a:gd name="T37" fmla="*/ 51 h 77"/>
                <a:gd name="T38" fmla="*/ 53 w 70"/>
                <a:gd name="T39" fmla="*/ 56 h 77"/>
                <a:gd name="T40" fmla="*/ 43 w 70"/>
                <a:gd name="T41" fmla="*/ 59 h 77"/>
                <a:gd name="T42" fmla="*/ 33 w 70"/>
                <a:gd name="T43" fmla="*/ 55 h 77"/>
                <a:gd name="T44" fmla="*/ 28 w 70"/>
                <a:gd name="T45" fmla="*/ 39 h 77"/>
                <a:gd name="T46" fmla="*/ 33 w 70"/>
                <a:gd name="T47" fmla="*/ 23 h 77"/>
                <a:gd name="T48" fmla="*/ 43 w 70"/>
                <a:gd name="T49" fmla="*/ 18 h 77"/>
                <a:gd name="T50" fmla="*/ 53 w 70"/>
                <a:gd name="T51" fmla="*/ 22 h 77"/>
                <a:gd name="T52" fmla="*/ 61 w 70"/>
                <a:gd name="T53" fmla="*/ 28 h 77"/>
                <a:gd name="T54" fmla="*/ 70 w 70"/>
                <a:gd name="T55" fmla="*/ 28 h 77"/>
                <a:gd name="T56" fmla="*/ 70 w 70"/>
                <a:gd name="T57" fmla="*/ 7 h 77"/>
                <a:gd name="T58" fmla="*/ 68 w 70"/>
                <a:gd name="T59" fmla="*/ 6 h 77"/>
                <a:gd name="T60" fmla="*/ 67 w 70"/>
                <a:gd name="T61"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7">
                  <a:moveTo>
                    <a:pt x="67" y="6"/>
                  </a:moveTo>
                  <a:cubicBezTo>
                    <a:pt x="67" y="6"/>
                    <a:pt x="67" y="6"/>
                    <a:pt x="67" y="6"/>
                  </a:cubicBezTo>
                  <a:cubicBezTo>
                    <a:pt x="65" y="5"/>
                    <a:pt x="64" y="4"/>
                    <a:pt x="62" y="4"/>
                  </a:cubicBezTo>
                  <a:cubicBezTo>
                    <a:pt x="61" y="3"/>
                    <a:pt x="59" y="2"/>
                    <a:pt x="56" y="2"/>
                  </a:cubicBezTo>
                  <a:cubicBezTo>
                    <a:pt x="52" y="0"/>
                    <a:pt x="47" y="0"/>
                    <a:pt x="40" y="0"/>
                  </a:cubicBezTo>
                  <a:cubicBezTo>
                    <a:pt x="28" y="0"/>
                    <a:pt x="18" y="4"/>
                    <a:pt x="11" y="11"/>
                  </a:cubicBezTo>
                  <a:cubicBezTo>
                    <a:pt x="11" y="11"/>
                    <a:pt x="11" y="11"/>
                    <a:pt x="11" y="11"/>
                  </a:cubicBezTo>
                  <a:cubicBezTo>
                    <a:pt x="3" y="17"/>
                    <a:pt x="0" y="27"/>
                    <a:pt x="0" y="39"/>
                  </a:cubicBezTo>
                  <a:cubicBezTo>
                    <a:pt x="0" y="51"/>
                    <a:pt x="3" y="60"/>
                    <a:pt x="11" y="67"/>
                  </a:cubicBezTo>
                  <a:cubicBezTo>
                    <a:pt x="18" y="74"/>
                    <a:pt x="28" y="77"/>
                    <a:pt x="40" y="77"/>
                  </a:cubicBezTo>
                  <a:cubicBezTo>
                    <a:pt x="45" y="77"/>
                    <a:pt x="47" y="77"/>
                    <a:pt x="49" y="77"/>
                  </a:cubicBezTo>
                  <a:cubicBezTo>
                    <a:pt x="52" y="76"/>
                    <a:pt x="54" y="76"/>
                    <a:pt x="56" y="75"/>
                  </a:cubicBezTo>
                  <a:cubicBezTo>
                    <a:pt x="60" y="74"/>
                    <a:pt x="64" y="73"/>
                    <a:pt x="66" y="71"/>
                  </a:cubicBezTo>
                  <a:cubicBezTo>
                    <a:pt x="67" y="71"/>
                    <a:pt x="67" y="71"/>
                    <a:pt x="67" y="71"/>
                  </a:cubicBezTo>
                  <a:cubicBezTo>
                    <a:pt x="69" y="70"/>
                    <a:pt x="69" y="70"/>
                    <a:pt x="69" y="70"/>
                  </a:cubicBezTo>
                  <a:cubicBezTo>
                    <a:pt x="70" y="70"/>
                    <a:pt x="70" y="70"/>
                    <a:pt x="70" y="70"/>
                  </a:cubicBezTo>
                  <a:cubicBezTo>
                    <a:pt x="70" y="50"/>
                    <a:pt x="70" y="50"/>
                    <a:pt x="70" y="50"/>
                  </a:cubicBezTo>
                  <a:cubicBezTo>
                    <a:pt x="62" y="50"/>
                    <a:pt x="62" y="50"/>
                    <a:pt x="62" y="50"/>
                  </a:cubicBezTo>
                  <a:cubicBezTo>
                    <a:pt x="59" y="51"/>
                    <a:pt x="59" y="51"/>
                    <a:pt x="59" y="51"/>
                  </a:cubicBezTo>
                  <a:cubicBezTo>
                    <a:pt x="57" y="53"/>
                    <a:pt x="55" y="55"/>
                    <a:pt x="53" y="56"/>
                  </a:cubicBezTo>
                  <a:cubicBezTo>
                    <a:pt x="51" y="57"/>
                    <a:pt x="47" y="59"/>
                    <a:pt x="43" y="59"/>
                  </a:cubicBezTo>
                  <a:cubicBezTo>
                    <a:pt x="40" y="59"/>
                    <a:pt x="37" y="57"/>
                    <a:pt x="33" y="55"/>
                  </a:cubicBezTo>
                  <a:cubicBezTo>
                    <a:pt x="30" y="52"/>
                    <a:pt x="28" y="46"/>
                    <a:pt x="28" y="39"/>
                  </a:cubicBezTo>
                  <a:cubicBezTo>
                    <a:pt x="28" y="31"/>
                    <a:pt x="30" y="26"/>
                    <a:pt x="33" y="23"/>
                  </a:cubicBezTo>
                  <a:cubicBezTo>
                    <a:pt x="37" y="19"/>
                    <a:pt x="40" y="18"/>
                    <a:pt x="43" y="18"/>
                  </a:cubicBezTo>
                  <a:cubicBezTo>
                    <a:pt x="46" y="18"/>
                    <a:pt x="50" y="20"/>
                    <a:pt x="53" y="22"/>
                  </a:cubicBezTo>
                  <a:cubicBezTo>
                    <a:pt x="56" y="23"/>
                    <a:pt x="59" y="26"/>
                    <a:pt x="61" y="28"/>
                  </a:cubicBezTo>
                  <a:cubicBezTo>
                    <a:pt x="70" y="28"/>
                    <a:pt x="70" y="28"/>
                    <a:pt x="70" y="28"/>
                  </a:cubicBezTo>
                  <a:cubicBezTo>
                    <a:pt x="70" y="7"/>
                    <a:pt x="70" y="7"/>
                    <a:pt x="70" y="7"/>
                  </a:cubicBezTo>
                  <a:cubicBezTo>
                    <a:pt x="69" y="6"/>
                    <a:pt x="68" y="6"/>
                    <a:pt x="68" y="6"/>
                  </a:cubicBezTo>
                  <a:lnTo>
                    <a:pt x="67" y="6"/>
                  </a:lnTo>
                  <a:close/>
                </a:path>
              </a:pathLst>
            </a:custGeom>
            <a:solidFill>
              <a:schemeClr val="bg1">
                <a:lumMod val="95000"/>
              </a:schemeClr>
            </a:solidFill>
            <a:ln>
              <a:noFill/>
            </a:ln>
          </p:spPr>
          <p:txBody>
            <a:bodyPr lIns="68580" tIns="34290" rIns="68580" bIns="34290"/>
            <a:lstStyle/>
            <a:p>
              <a:pPr>
                <a:defRPr/>
              </a:pPr>
              <a:endParaRPr lang="zh-CN" altLang="en-US" sz="1350"/>
            </a:p>
          </p:txBody>
        </p:sp>
      </p:grpSp>
      <p:grpSp>
        <p:nvGrpSpPr>
          <p:cNvPr id="26" name="Group 25">
            <a:extLst>
              <a:ext uri="{FF2B5EF4-FFF2-40B4-BE49-F238E27FC236}">
                <a16:creationId xmlns:a16="http://schemas.microsoft.com/office/drawing/2014/main" id="{59DA0244-07B9-3D40-99C5-3EAA9155F127}"/>
              </a:ext>
            </a:extLst>
          </p:cNvPr>
          <p:cNvGrpSpPr>
            <a:grpSpLocks/>
          </p:cNvGrpSpPr>
          <p:nvPr/>
        </p:nvGrpSpPr>
        <p:grpSpPr bwMode="auto">
          <a:xfrm>
            <a:off x="606425" y="3771900"/>
            <a:ext cx="657225" cy="657225"/>
            <a:chOff x="2136959" y="4107727"/>
            <a:chExt cx="657225" cy="657225"/>
          </a:xfrm>
        </p:grpSpPr>
        <p:sp>
          <p:nvSpPr>
            <p:cNvPr id="7" name="Oval 53">
              <a:extLst>
                <a:ext uri="{FF2B5EF4-FFF2-40B4-BE49-F238E27FC236}">
                  <a16:creationId xmlns:a16="http://schemas.microsoft.com/office/drawing/2014/main" id="{1D685B5E-48AD-724B-8785-DB8787FAC8F4}"/>
                </a:ext>
              </a:extLst>
            </p:cNvPr>
            <p:cNvSpPr>
              <a:spLocks noChangeArrowheads="1"/>
            </p:cNvSpPr>
            <p:nvPr/>
          </p:nvSpPr>
          <p:spPr bwMode="auto">
            <a:xfrm>
              <a:off x="2136959" y="4107727"/>
              <a:ext cx="657225" cy="657225"/>
            </a:xfrm>
            <a:prstGeom prst="ellipse">
              <a:avLst/>
            </a:prstGeom>
            <a:solidFill>
              <a:srgbClr val="8CBF0F"/>
            </a:solidFill>
            <a:ln>
              <a:noFill/>
            </a:ln>
          </p:spPr>
          <p:txBody>
            <a:bodyPr lIns="68580" tIns="34290" rIns="68580" bIns="34290"/>
            <a:lstStyle/>
            <a:p>
              <a:pPr>
                <a:defRPr/>
              </a:pPr>
              <a:endParaRPr lang="zh-CN" altLang="en-US" sz="1350"/>
            </a:p>
          </p:txBody>
        </p:sp>
        <p:sp>
          <p:nvSpPr>
            <p:cNvPr id="22" name="Freeform 94">
              <a:extLst>
                <a:ext uri="{FF2B5EF4-FFF2-40B4-BE49-F238E27FC236}">
                  <a16:creationId xmlns:a16="http://schemas.microsoft.com/office/drawing/2014/main" id="{F765E69B-B477-794F-A816-4C46778AE713}"/>
                </a:ext>
              </a:extLst>
            </p:cNvPr>
            <p:cNvSpPr/>
            <p:nvPr/>
          </p:nvSpPr>
          <p:spPr bwMode="auto">
            <a:xfrm>
              <a:off x="2238559" y="4196627"/>
              <a:ext cx="490538" cy="481013"/>
            </a:xfrm>
            <a:custGeom>
              <a:avLst/>
              <a:gdLst>
                <a:gd name="T0" fmla="*/ 166 w 472"/>
                <a:gd name="T1" fmla="*/ 0 h 463"/>
                <a:gd name="T2" fmla="*/ 3 w 472"/>
                <a:gd name="T3" fmla="*/ 151 h 463"/>
                <a:gd name="T4" fmla="*/ 71 w 472"/>
                <a:gd name="T5" fmla="*/ 296 h 463"/>
                <a:gd name="T6" fmla="*/ 238 w 472"/>
                <a:gd name="T7" fmla="*/ 463 h 463"/>
                <a:gd name="T8" fmla="*/ 472 w 472"/>
                <a:gd name="T9" fmla="*/ 235 h 463"/>
                <a:gd name="T10" fmla="*/ 286 w 472"/>
                <a:gd name="T11" fmla="*/ 50 h 463"/>
                <a:gd name="T12" fmla="*/ 166 w 472"/>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472" h="463">
                  <a:moveTo>
                    <a:pt x="166" y="0"/>
                  </a:moveTo>
                  <a:cubicBezTo>
                    <a:pt x="86" y="0"/>
                    <a:pt x="8" y="56"/>
                    <a:pt x="3" y="151"/>
                  </a:cubicBezTo>
                  <a:cubicBezTo>
                    <a:pt x="0" y="211"/>
                    <a:pt x="31" y="256"/>
                    <a:pt x="71" y="296"/>
                  </a:cubicBezTo>
                  <a:cubicBezTo>
                    <a:pt x="82" y="307"/>
                    <a:pt x="163" y="388"/>
                    <a:pt x="238" y="463"/>
                  </a:cubicBezTo>
                  <a:cubicBezTo>
                    <a:pt x="352" y="436"/>
                    <a:pt x="442" y="348"/>
                    <a:pt x="472" y="235"/>
                  </a:cubicBezTo>
                  <a:cubicBezTo>
                    <a:pt x="398" y="161"/>
                    <a:pt x="309" y="73"/>
                    <a:pt x="286" y="50"/>
                  </a:cubicBezTo>
                  <a:cubicBezTo>
                    <a:pt x="252" y="16"/>
                    <a:pt x="209" y="0"/>
                    <a:pt x="166" y="0"/>
                  </a:cubicBezTo>
                </a:path>
              </a:pathLst>
            </a:custGeom>
            <a:solidFill>
              <a:schemeClr val="tx1">
                <a:lumMod val="75000"/>
                <a:lumOff val="25000"/>
              </a:schemeClr>
            </a:solidFill>
            <a:ln>
              <a:noFill/>
            </a:ln>
          </p:spPr>
          <p:txBody>
            <a:bodyPr lIns="68580" tIns="34290" rIns="68580" bIns="34290"/>
            <a:lstStyle/>
            <a:p>
              <a:pPr>
                <a:defRPr/>
              </a:pPr>
              <a:endParaRPr lang="zh-CN" altLang="en-US" sz="1350"/>
            </a:p>
          </p:txBody>
        </p:sp>
        <p:sp>
          <p:nvSpPr>
            <p:cNvPr id="23" name="Freeform 95">
              <a:extLst>
                <a:ext uri="{FF2B5EF4-FFF2-40B4-BE49-F238E27FC236}">
                  <a16:creationId xmlns:a16="http://schemas.microsoft.com/office/drawing/2014/main" id="{81CBF46D-2563-9542-AB01-0FA1102324F7}"/>
                </a:ext>
              </a:extLst>
            </p:cNvPr>
            <p:cNvSpPr>
              <a:spLocks noEditPoints="1"/>
            </p:cNvSpPr>
            <p:nvPr/>
          </p:nvSpPr>
          <p:spPr bwMode="auto">
            <a:xfrm>
              <a:off x="2240147" y="4191865"/>
              <a:ext cx="339725" cy="339725"/>
            </a:xfrm>
            <a:custGeom>
              <a:avLst/>
              <a:gdLst>
                <a:gd name="T0" fmla="*/ 278 w 326"/>
                <a:gd name="T1" fmla="*/ 48 h 326"/>
                <a:gd name="T2" fmla="*/ 163 w 326"/>
                <a:gd name="T3" fmla="*/ 0 h 326"/>
                <a:gd name="T4" fmla="*/ 47 w 326"/>
                <a:gd name="T5" fmla="*/ 48 h 326"/>
                <a:gd name="T6" fmla="*/ 0 w 326"/>
                <a:gd name="T7" fmla="*/ 163 h 326"/>
                <a:gd name="T8" fmla="*/ 47 w 326"/>
                <a:gd name="T9" fmla="*/ 278 h 326"/>
                <a:gd name="T10" fmla="*/ 163 w 326"/>
                <a:gd name="T11" fmla="*/ 326 h 326"/>
                <a:gd name="T12" fmla="*/ 278 w 326"/>
                <a:gd name="T13" fmla="*/ 278 h 326"/>
                <a:gd name="T14" fmla="*/ 326 w 326"/>
                <a:gd name="T15" fmla="*/ 163 h 326"/>
                <a:gd name="T16" fmla="*/ 250 w 326"/>
                <a:gd name="T17" fmla="*/ 175 h 326"/>
                <a:gd name="T18" fmla="*/ 293 w 326"/>
                <a:gd name="T19" fmla="*/ 219 h 326"/>
                <a:gd name="T20" fmla="*/ 243 w 326"/>
                <a:gd name="T21" fmla="*/ 230 h 326"/>
                <a:gd name="T22" fmla="*/ 250 w 326"/>
                <a:gd name="T23" fmla="*/ 153 h 326"/>
                <a:gd name="T24" fmla="*/ 279 w 326"/>
                <a:gd name="T25" fmla="*/ 82 h 326"/>
                <a:gd name="T26" fmla="*/ 304 w 326"/>
                <a:gd name="T27" fmla="*/ 153 h 326"/>
                <a:gd name="T28" fmla="*/ 223 w 326"/>
                <a:gd name="T29" fmla="*/ 221 h 326"/>
                <a:gd name="T30" fmla="*/ 175 w 326"/>
                <a:gd name="T31" fmla="*/ 219 h 326"/>
                <a:gd name="T32" fmla="*/ 229 w 326"/>
                <a:gd name="T33" fmla="*/ 175 h 326"/>
                <a:gd name="T34" fmla="*/ 229 w 326"/>
                <a:gd name="T35" fmla="*/ 153 h 326"/>
                <a:gd name="T36" fmla="*/ 175 w 326"/>
                <a:gd name="T37" fmla="*/ 108 h 326"/>
                <a:gd name="T38" fmla="*/ 223 w 326"/>
                <a:gd name="T39" fmla="*/ 106 h 326"/>
                <a:gd name="T40" fmla="*/ 175 w 326"/>
                <a:gd name="T41" fmla="*/ 86 h 326"/>
                <a:gd name="T42" fmla="*/ 185 w 326"/>
                <a:gd name="T43" fmla="*/ 31 h 326"/>
                <a:gd name="T44" fmla="*/ 216 w 326"/>
                <a:gd name="T45" fmla="*/ 81 h 326"/>
                <a:gd name="T46" fmla="*/ 215 w 326"/>
                <a:gd name="T47" fmla="*/ 32 h 326"/>
                <a:gd name="T48" fmla="*/ 263 w 326"/>
                <a:gd name="T49" fmla="*/ 63 h 326"/>
                <a:gd name="T50" fmla="*/ 237 w 326"/>
                <a:gd name="T51" fmla="*/ 76 h 326"/>
                <a:gd name="T52" fmla="*/ 215 w 326"/>
                <a:gd name="T53" fmla="*/ 32 h 326"/>
                <a:gd name="T54" fmla="*/ 207 w 326"/>
                <a:gd name="T55" fmla="*/ 266 h 326"/>
                <a:gd name="T56" fmla="*/ 175 w 326"/>
                <a:gd name="T57" fmla="*/ 302 h 326"/>
                <a:gd name="T58" fmla="*/ 216 w 326"/>
                <a:gd name="T59" fmla="*/ 245 h 326"/>
                <a:gd name="T60" fmla="*/ 227 w 326"/>
                <a:gd name="T61" fmla="*/ 276 h 326"/>
                <a:gd name="T62" fmla="*/ 265 w 326"/>
                <a:gd name="T63" fmla="*/ 261 h 326"/>
                <a:gd name="T64" fmla="*/ 218 w 326"/>
                <a:gd name="T65" fmla="*/ 294 h 326"/>
                <a:gd name="T66" fmla="*/ 102 w 326"/>
                <a:gd name="T67" fmla="*/ 106 h 326"/>
                <a:gd name="T68" fmla="*/ 153 w 326"/>
                <a:gd name="T69" fmla="*/ 108 h 326"/>
                <a:gd name="T70" fmla="*/ 97 w 326"/>
                <a:gd name="T71" fmla="*/ 153 h 326"/>
                <a:gd name="T72" fmla="*/ 99 w 326"/>
                <a:gd name="T73" fmla="*/ 51 h 326"/>
                <a:gd name="T74" fmla="*/ 64 w 326"/>
                <a:gd name="T75" fmla="*/ 62 h 326"/>
                <a:gd name="T76" fmla="*/ 110 w 326"/>
                <a:gd name="T77" fmla="*/ 32 h 326"/>
                <a:gd name="T78" fmla="*/ 97 w 326"/>
                <a:gd name="T79" fmla="*/ 175 h 326"/>
                <a:gd name="T80" fmla="*/ 153 w 326"/>
                <a:gd name="T81" fmla="*/ 219 h 326"/>
                <a:gd name="T82" fmla="*/ 102 w 326"/>
                <a:gd name="T83" fmla="*/ 221 h 326"/>
                <a:gd name="T84" fmla="*/ 153 w 326"/>
                <a:gd name="T85" fmla="*/ 240 h 326"/>
                <a:gd name="T86" fmla="*/ 140 w 326"/>
                <a:gd name="T87" fmla="*/ 295 h 326"/>
                <a:gd name="T88" fmla="*/ 110 w 326"/>
                <a:gd name="T89" fmla="*/ 246 h 326"/>
                <a:gd name="T90" fmla="*/ 89 w 326"/>
                <a:gd name="T91" fmla="*/ 253 h 326"/>
                <a:gd name="T92" fmla="*/ 110 w 326"/>
                <a:gd name="T93" fmla="*/ 295 h 326"/>
                <a:gd name="T94" fmla="*/ 64 w 326"/>
                <a:gd name="T95" fmla="*/ 264 h 326"/>
                <a:gd name="T96" fmla="*/ 110 w 326"/>
                <a:gd name="T97" fmla="*/ 80 h 326"/>
                <a:gd name="T98" fmla="*/ 140 w 326"/>
                <a:gd name="T99" fmla="*/ 31 h 326"/>
                <a:gd name="T100" fmla="*/ 153 w 326"/>
                <a:gd name="T101" fmla="*/ 86 h 326"/>
                <a:gd name="T102" fmla="*/ 32 w 326"/>
                <a:gd name="T103" fmla="*/ 108 h 326"/>
                <a:gd name="T104" fmla="*/ 83 w 326"/>
                <a:gd name="T105" fmla="*/ 95 h 326"/>
                <a:gd name="T106" fmla="*/ 22 w 326"/>
                <a:gd name="T107" fmla="*/ 153 h 326"/>
                <a:gd name="T108" fmla="*/ 22 w 326"/>
                <a:gd name="T109" fmla="*/ 175 h 326"/>
                <a:gd name="T110" fmla="*/ 83 w 326"/>
                <a:gd name="T111" fmla="*/ 232 h 326"/>
                <a:gd name="T112" fmla="*/ 32 w 326"/>
                <a:gd name="T113" fmla="*/ 21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 h="326">
                  <a:moveTo>
                    <a:pt x="313" y="100"/>
                  </a:moveTo>
                  <a:cubicBezTo>
                    <a:pt x="305" y="80"/>
                    <a:pt x="293" y="63"/>
                    <a:pt x="278" y="48"/>
                  </a:cubicBezTo>
                  <a:cubicBezTo>
                    <a:pt x="263" y="33"/>
                    <a:pt x="246" y="21"/>
                    <a:pt x="226" y="13"/>
                  </a:cubicBezTo>
                  <a:cubicBezTo>
                    <a:pt x="206" y="4"/>
                    <a:pt x="185" y="0"/>
                    <a:pt x="163" y="0"/>
                  </a:cubicBezTo>
                  <a:cubicBezTo>
                    <a:pt x="141" y="0"/>
                    <a:pt x="119" y="4"/>
                    <a:pt x="99" y="13"/>
                  </a:cubicBezTo>
                  <a:cubicBezTo>
                    <a:pt x="80" y="21"/>
                    <a:pt x="62" y="33"/>
                    <a:pt x="47" y="48"/>
                  </a:cubicBezTo>
                  <a:cubicBezTo>
                    <a:pt x="32" y="63"/>
                    <a:pt x="21" y="80"/>
                    <a:pt x="13" y="100"/>
                  </a:cubicBezTo>
                  <a:cubicBezTo>
                    <a:pt x="4" y="120"/>
                    <a:pt x="0" y="141"/>
                    <a:pt x="0" y="163"/>
                  </a:cubicBezTo>
                  <a:cubicBezTo>
                    <a:pt x="0" y="185"/>
                    <a:pt x="4" y="206"/>
                    <a:pt x="13" y="227"/>
                  </a:cubicBezTo>
                  <a:cubicBezTo>
                    <a:pt x="21" y="246"/>
                    <a:pt x="32" y="263"/>
                    <a:pt x="47" y="278"/>
                  </a:cubicBezTo>
                  <a:cubicBezTo>
                    <a:pt x="62" y="293"/>
                    <a:pt x="80" y="305"/>
                    <a:pt x="99" y="313"/>
                  </a:cubicBezTo>
                  <a:cubicBezTo>
                    <a:pt x="119" y="322"/>
                    <a:pt x="141" y="326"/>
                    <a:pt x="163" y="326"/>
                  </a:cubicBezTo>
                  <a:cubicBezTo>
                    <a:pt x="185" y="326"/>
                    <a:pt x="206" y="322"/>
                    <a:pt x="226" y="313"/>
                  </a:cubicBezTo>
                  <a:cubicBezTo>
                    <a:pt x="246" y="305"/>
                    <a:pt x="263" y="293"/>
                    <a:pt x="278" y="278"/>
                  </a:cubicBezTo>
                  <a:cubicBezTo>
                    <a:pt x="293" y="263"/>
                    <a:pt x="305" y="246"/>
                    <a:pt x="313" y="227"/>
                  </a:cubicBezTo>
                  <a:cubicBezTo>
                    <a:pt x="322" y="206"/>
                    <a:pt x="326" y="185"/>
                    <a:pt x="326" y="163"/>
                  </a:cubicBezTo>
                  <a:cubicBezTo>
                    <a:pt x="326" y="141"/>
                    <a:pt x="322" y="120"/>
                    <a:pt x="313" y="100"/>
                  </a:cubicBezTo>
                  <a:close/>
                  <a:moveTo>
                    <a:pt x="250" y="175"/>
                  </a:moveTo>
                  <a:cubicBezTo>
                    <a:pt x="304" y="175"/>
                    <a:pt x="304" y="175"/>
                    <a:pt x="304" y="175"/>
                  </a:cubicBezTo>
                  <a:cubicBezTo>
                    <a:pt x="303" y="190"/>
                    <a:pt x="299" y="205"/>
                    <a:pt x="293" y="219"/>
                  </a:cubicBezTo>
                  <a:cubicBezTo>
                    <a:pt x="289" y="228"/>
                    <a:pt x="285" y="236"/>
                    <a:pt x="279" y="245"/>
                  </a:cubicBezTo>
                  <a:cubicBezTo>
                    <a:pt x="268" y="239"/>
                    <a:pt x="256" y="234"/>
                    <a:pt x="243" y="230"/>
                  </a:cubicBezTo>
                  <a:cubicBezTo>
                    <a:pt x="247" y="213"/>
                    <a:pt x="250" y="194"/>
                    <a:pt x="250" y="175"/>
                  </a:cubicBezTo>
                  <a:close/>
                  <a:moveTo>
                    <a:pt x="250" y="153"/>
                  </a:moveTo>
                  <a:cubicBezTo>
                    <a:pt x="250" y="134"/>
                    <a:pt x="247" y="115"/>
                    <a:pt x="243" y="97"/>
                  </a:cubicBezTo>
                  <a:cubicBezTo>
                    <a:pt x="256" y="93"/>
                    <a:pt x="268" y="88"/>
                    <a:pt x="279" y="82"/>
                  </a:cubicBezTo>
                  <a:cubicBezTo>
                    <a:pt x="284" y="90"/>
                    <a:pt x="289" y="99"/>
                    <a:pt x="293" y="108"/>
                  </a:cubicBezTo>
                  <a:cubicBezTo>
                    <a:pt x="299" y="122"/>
                    <a:pt x="303" y="137"/>
                    <a:pt x="304" y="153"/>
                  </a:cubicBezTo>
                  <a:lnTo>
                    <a:pt x="250" y="153"/>
                  </a:lnTo>
                  <a:close/>
                  <a:moveTo>
                    <a:pt x="223" y="221"/>
                  </a:moveTo>
                  <a:cubicBezTo>
                    <a:pt x="223" y="222"/>
                    <a:pt x="222" y="223"/>
                    <a:pt x="222" y="224"/>
                  </a:cubicBezTo>
                  <a:cubicBezTo>
                    <a:pt x="207" y="221"/>
                    <a:pt x="191" y="219"/>
                    <a:pt x="175" y="219"/>
                  </a:cubicBezTo>
                  <a:cubicBezTo>
                    <a:pt x="175" y="175"/>
                    <a:pt x="175" y="175"/>
                    <a:pt x="175" y="175"/>
                  </a:cubicBezTo>
                  <a:cubicBezTo>
                    <a:pt x="229" y="175"/>
                    <a:pt x="229" y="175"/>
                    <a:pt x="229" y="175"/>
                  </a:cubicBezTo>
                  <a:cubicBezTo>
                    <a:pt x="228" y="190"/>
                    <a:pt x="226" y="206"/>
                    <a:pt x="223" y="221"/>
                  </a:cubicBezTo>
                  <a:close/>
                  <a:moveTo>
                    <a:pt x="229" y="153"/>
                  </a:moveTo>
                  <a:cubicBezTo>
                    <a:pt x="175" y="153"/>
                    <a:pt x="175" y="153"/>
                    <a:pt x="175" y="153"/>
                  </a:cubicBezTo>
                  <a:cubicBezTo>
                    <a:pt x="175" y="108"/>
                    <a:pt x="175" y="108"/>
                    <a:pt x="175" y="108"/>
                  </a:cubicBezTo>
                  <a:cubicBezTo>
                    <a:pt x="191" y="107"/>
                    <a:pt x="207" y="105"/>
                    <a:pt x="222" y="102"/>
                  </a:cubicBezTo>
                  <a:cubicBezTo>
                    <a:pt x="222" y="103"/>
                    <a:pt x="223" y="105"/>
                    <a:pt x="223" y="106"/>
                  </a:cubicBezTo>
                  <a:cubicBezTo>
                    <a:pt x="226" y="121"/>
                    <a:pt x="228" y="137"/>
                    <a:pt x="229" y="153"/>
                  </a:cubicBezTo>
                  <a:close/>
                  <a:moveTo>
                    <a:pt x="175" y="86"/>
                  </a:moveTo>
                  <a:cubicBezTo>
                    <a:pt x="175" y="24"/>
                    <a:pt x="175" y="24"/>
                    <a:pt x="175" y="24"/>
                  </a:cubicBezTo>
                  <a:cubicBezTo>
                    <a:pt x="178" y="26"/>
                    <a:pt x="182" y="28"/>
                    <a:pt x="185" y="31"/>
                  </a:cubicBezTo>
                  <a:cubicBezTo>
                    <a:pt x="194" y="38"/>
                    <a:pt x="201" y="48"/>
                    <a:pt x="207" y="60"/>
                  </a:cubicBezTo>
                  <a:cubicBezTo>
                    <a:pt x="211" y="67"/>
                    <a:pt x="213" y="73"/>
                    <a:pt x="216" y="81"/>
                  </a:cubicBezTo>
                  <a:cubicBezTo>
                    <a:pt x="203" y="84"/>
                    <a:pt x="189" y="86"/>
                    <a:pt x="175" y="86"/>
                  </a:cubicBezTo>
                  <a:close/>
                  <a:moveTo>
                    <a:pt x="215" y="32"/>
                  </a:moveTo>
                  <a:cubicBezTo>
                    <a:pt x="216" y="32"/>
                    <a:pt x="217" y="32"/>
                    <a:pt x="218" y="33"/>
                  </a:cubicBezTo>
                  <a:cubicBezTo>
                    <a:pt x="235" y="40"/>
                    <a:pt x="250" y="50"/>
                    <a:pt x="263" y="63"/>
                  </a:cubicBezTo>
                  <a:cubicBezTo>
                    <a:pt x="264" y="64"/>
                    <a:pt x="264" y="64"/>
                    <a:pt x="265" y="65"/>
                  </a:cubicBezTo>
                  <a:cubicBezTo>
                    <a:pt x="256" y="69"/>
                    <a:pt x="247" y="73"/>
                    <a:pt x="237" y="76"/>
                  </a:cubicBezTo>
                  <a:cubicBezTo>
                    <a:pt x="234" y="67"/>
                    <a:pt x="231" y="58"/>
                    <a:pt x="227" y="51"/>
                  </a:cubicBezTo>
                  <a:cubicBezTo>
                    <a:pt x="223" y="44"/>
                    <a:pt x="220" y="37"/>
                    <a:pt x="215" y="32"/>
                  </a:cubicBezTo>
                  <a:close/>
                  <a:moveTo>
                    <a:pt x="216" y="245"/>
                  </a:moveTo>
                  <a:cubicBezTo>
                    <a:pt x="213" y="252"/>
                    <a:pt x="211" y="260"/>
                    <a:pt x="207" y="266"/>
                  </a:cubicBezTo>
                  <a:cubicBezTo>
                    <a:pt x="201" y="279"/>
                    <a:pt x="193" y="289"/>
                    <a:pt x="185" y="295"/>
                  </a:cubicBezTo>
                  <a:cubicBezTo>
                    <a:pt x="182" y="298"/>
                    <a:pt x="178" y="300"/>
                    <a:pt x="175" y="302"/>
                  </a:cubicBezTo>
                  <a:cubicBezTo>
                    <a:pt x="175" y="240"/>
                    <a:pt x="175" y="240"/>
                    <a:pt x="175" y="240"/>
                  </a:cubicBezTo>
                  <a:cubicBezTo>
                    <a:pt x="189" y="241"/>
                    <a:pt x="203" y="242"/>
                    <a:pt x="216" y="245"/>
                  </a:cubicBezTo>
                  <a:close/>
                  <a:moveTo>
                    <a:pt x="215" y="295"/>
                  </a:moveTo>
                  <a:cubicBezTo>
                    <a:pt x="220" y="289"/>
                    <a:pt x="223" y="283"/>
                    <a:pt x="227" y="276"/>
                  </a:cubicBezTo>
                  <a:cubicBezTo>
                    <a:pt x="231" y="268"/>
                    <a:pt x="234" y="259"/>
                    <a:pt x="237" y="250"/>
                  </a:cubicBezTo>
                  <a:cubicBezTo>
                    <a:pt x="247" y="253"/>
                    <a:pt x="256" y="257"/>
                    <a:pt x="265" y="261"/>
                  </a:cubicBezTo>
                  <a:cubicBezTo>
                    <a:pt x="264" y="262"/>
                    <a:pt x="264" y="263"/>
                    <a:pt x="263" y="263"/>
                  </a:cubicBezTo>
                  <a:cubicBezTo>
                    <a:pt x="250" y="276"/>
                    <a:pt x="235" y="286"/>
                    <a:pt x="218" y="294"/>
                  </a:cubicBezTo>
                  <a:cubicBezTo>
                    <a:pt x="217" y="294"/>
                    <a:pt x="216" y="294"/>
                    <a:pt x="215" y="295"/>
                  </a:cubicBezTo>
                  <a:close/>
                  <a:moveTo>
                    <a:pt x="102" y="106"/>
                  </a:moveTo>
                  <a:cubicBezTo>
                    <a:pt x="103" y="104"/>
                    <a:pt x="103" y="102"/>
                    <a:pt x="104" y="101"/>
                  </a:cubicBezTo>
                  <a:cubicBezTo>
                    <a:pt x="119" y="104"/>
                    <a:pt x="136" y="107"/>
                    <a:pt x="153" y="108"/>
                  </a:cubicBezTo>
                  <a:cubicBezTo>
                    <a:pt x="153" y="153"/>
                    <a:pt x="153" y="153"/>
                    <a:pt x="153" y="153"/>
                  </a:cubicBezTo>
                  <a:cubicBezTo>
                    <a:pt x="97" y="153"/>
                    <a:pt x="97" y="153"/>
                    <a:pt x="97" y="153"/>
                  </a:cubicBezTo>
                  <a:cubicBezTo>
                    <a:pt x="97" y="137"/>
                    <a:pt x="99" y="121"/>
                    <a:pt x="102" y="106"/>
                  </a:cubicBezTo>
                  <a:close/>
                  <a:moveTo>
                    <a:pt x="99" y="51"/>
                  </a:moveTo>
                  <a:cubicBezTo>
                    <a:pt x="95" y="58"/>
                    <a:pt x="92" y="65"/>
                    <a:pt x="89" y="74"/>
                  </a:cubicBezTo>
                  <a:cubicBezTo>
                    <a:pt x="80" y="70"/>
                    <a:pt x="71" y="66"/>
                    <a:pt x="64" y="62"/>
                  </a:cubicBezTo>
                  <a:cubicBezTo>
                    <a:pt x="76" y="49"/>
                    <a:pt x="91" y="40"/>
                    <a:pt x="108" y="33"/>
                  </a:cubicBezTo>
                  <a:cubicBezTo>
                    <a:pt x="109" y="32"/>
                    <a:pt x="109" y="32"/>
                    <a:pt x="110" y="32"/>
                  </a:cubicBezTo>
                  <a:cubicBezTo>
                    <a:pt x="106" y="37"/>
                    <a:pt x="102" y="44"/>
                    <a:pt x="99" y="51"/>
                  </a:cubicBezTo>
                  <a:close/>
                  <a:moveTo>
                    <a:pt x="97" y="175"/>
                  </a:moveTo>
                  <a:cubicBezTo>
                    <a:pt x="153" y="175"/>
                    <a:pt x="153" y="175"/>
                    <a:pt x="153" y="175"/>
                  </a:cubicBezTo>
                  <a:cubicBezTo>
                    <a:pt x="153" y="219"/>
                    <a:pt x="153" y="219"/>
                    <a:pt x="153" y="219"/>
                  </a:cubicBezTo>
                  <a:cubicBezTo>
                    <a:pt x="136" y="219"/>
                    <a:pt x="119" y="222"/>
                    <a:pt x="104" y="226"/>
                  </a:cubicBezTo>
                  <a:cubicBezTo>
                    <a:pt x="103" y="224"/>
                    <a:pt x="103" y="222"/>
                    <a:pt x="102" y="221"/>
                  </a:cubicBezTo>
                  <a:cubicBezTo>
                    <a:pt x="99" y="206"/>
                    <a:pt x="97" y="191"/>
                    <a:pt x="97" y="175"/>
                  </a:cubicBezTo>
                  <a:close/>
                  <a:moveTo>
                    <a:pt x="153" y="240"/>
                  </a:moveTo>
                  <a:cubicBezTo>
                    <a:pt x="153" y="303"/>
                    <a:pt x="153" y="303"/>
                    <a:pt x="153" y="303"/>
                  </a:cubicBezTo>
                  <a:cubicBezTo>
                    <a:pt x="149" y="302"/>
                    <a:pt x="144" y="299"/>
                    <a:pt x="140" y="295"/>
                  </a:cubicBezTo>
                  <a:cubicBezTo>
                    <a:pt x="131" y="288"/>
                    <a:pt x="124" y="279"/>
                    <a:pt x="118" y="266"/>
                  </a:cubicBezTo>
                  <a:cubicBezTo>
                    <a:pt x="115" y="260"/>
                    <a:pt x="112" y="254"/>
                    <a:pt x="110" y="246"/>
                  </a:cubicBezTo>
                  <a:cubicBezTo>
                    <a:pt x="124" y="243"/>
                    <a:pt x="138" y="241"/>
                    <a:pt x="153" y="240"/>
                  </a:cubicBezTo>
                  <a:close/>
                  <a:moveTo>
                    <a:pt x="89" y="253"/>
                  </a:moveTo>
                  <a:cubicBezTo>
                    <a:pt x="92" y="261"/>
                    <a:pt x="95" y="269"/>
                    <a:pt x="99" y="276"/>
                  </a:cubicBezTo>
                  <a:cubicBezTo>
                    <a:pt x="102" y="283"/>
                    <a:pt x="106" y="289"/>
                    <a:pt x="110" y="295"/>
                  </a:cubicBezTo>
                  <a:cubicBezTo>
                    <a:pt x="109" y="294"/>
                    <a:pt x="109" y="294"/>
                    <a:pt x="108" y="294"/>
                  </a:cubicBezTo>
                  <a:cubicBezTo>
                    <a:pt x="91" y="287"/>
                    <a:pt x="76" y="277"/>
                    <a:pt x="64" y="264"/>
                  </a:cubicBezTo>
                  <a:cubicBezTo>
                    <a:pt x="71" y="260"/>
                    <a:pt x="80" y="256"/>
                    <a:pt x="89" y="253"/>
                  </a:cubicBezTo>
                  <a:close/>
                  <a:moveTo>
                    <a:pt x="110" y="80"/>
                  </a:moveTo>
                  <a:cubicBezTo>
                    <a:pt x="112" y="73"/>
                    <a:pt x="115" y="66"/>
                    <a:pt x="118" y="60"/>
                  </a:cubicBezTo>
                  <a:cubicBezTo>
                    <a:pt x="124" y="48"/>
                    <a:pt x="132" y="38"/>
                    <a:pt x="140" y="31"/>
                  </a:cubicBezTo>
                  <a:cubicBezTo>
                    <a:pt x="144" y="27"/>
                    <a:pt x="149" y="24"/>
                    <a:pt x="153" y="23"/>
                  </a:cubicBezTo>
                  <a:cubicBezTo>
                    <a:pt x="153" y="86"/>
                    <a:pt x="153" y="86"/>
                    <a:pt x="153" y="86"/>
                  </a:cubicBezTo>
                  <a:cubicBezTo>
                    <a:pt x="138" y="85"/>
                    <a:pt x="124" y="83"/>
                    <a:pt x="110" y="80"/>
                  </a:cubicBezTo>
                  <a:close/>
                  <a:moveTo>
                    <a:pt x="32" y="108"/>
                  </a:moveTo>
                  <a:cubicBezTo>
                    <a:pt x="37" y="98"/>
                    <a:pt x="42" y="88"/>
                    <a:pt x="49" y="79"/>
                  </a:cubicBezTo>
                  <a:cubicBezTo>
                    <a:pt x="59" y="85"/>
                    <a:pt x="71" y="90"/>
                    <a:pt x="83" y="95"/>
                  </a:cubicBezTo>
                  <a:cubicBezTo>
                    <a:pt x="79" y="113"/>
                    <a:pt x="76" y="132"/>
                    <a:pt x="75" y="153"/>
                  </a:cubicBezTo>
                  <a:cubicBezTo>
                    <a:pt x="22" y="153"/>
                    <a:pt x="22" y="153"/>
                    <a:pt x="22" y="153"/>
                  </a:cubicBezTo>
                  <a:cubicBezTo>
                    <a:pt x="23" y="137"/>
                    <a:pt x="26" y="122"/>
                    <a:pt x="32" y="108"/>
                  </a:cubicBezTo>
                  <a:close/>
                  <a:moveTo>
                    <a:pt x="22" y="175"/>
                  </a:moveTo>
                  <a:cubicBezTo>
                    <a:pt x="75" y="175"/>
                    <a:pt x="75" y="175"/>
                    <a:pt x="75" y="175"/>
                  </a:cubicBezTo>
                  <a:cubicBezTo>
                    <a:pt x="76" y="195"/>
                    <a:pt x="79" y="214"/>
                    <a:pt x="83" y="232"/>
                  </a:cubicBezTo>
                  <a:cubicBezTo>
                    <a:pt x="71" y="237"/>
                    <a:pt x="59" y="242"/>
                    <a:pt x="49" y="248"/>
                  </a:cubicBezTo>
                  <a:cubicBezTo>
                    <a:pt x="42" y="239"/>
                    <a:pt x="37" y="229"/>
                    <a:pt x="32" y="219"/>
                  </a:cubicBezTo>
                  <a:cubicBezTo>
                    <a:pt x="26" y="205"/>
                    <a:pt x="23" y="190"/>
                    <a:pt x="22" y="175"/>
                  </a:cubicBezTo>
                  <a:close/>
                </a:path>
              </a:pathLst>
            </a:custGeom>
            <a:solidFill>
              <a:srgbClr val="FFFFFF"/>
            </a:solidFill>
            <a:ln>
              <a:noFill/>
            </a:ln>
          </p:spPr>
          <p:txBody>
            <a:bodyPr lIns="68580" tIns="34290" rIns="68580" bIns="34290"/>
            <a:lstStyle/>
            <a:p>
              <a:pPr>
                <a:defRPr/>
              </a:pPr>
              <a:endParaRPr lang="zh-CN" altLang="en-US" sz="1350"/>
            </a:p>
          </p:txBody>
        </p:sp>
      </p:grpSp>
      <p:sp>
        <p:nvSpPr>
          <p:cNvPr id="27" name="文本框 31">
            <a:extLst>
              <a:ext uri="{FF2B5EF4-FFF2-40B4-BE49-F238E27FC236}">
                <a16:creationId xmlns:a16="http://schemas.microsoft.com/office/drawing/2014/main" id="{2DE3181E-5C50-0340-A8F5-FBAD0F9CD7CF}"/>
              </a:ext>
            </a:extLst>
          </p:cNvPr>
          <p:cNvSpPr txBox="1">
            <a:spLocks noChangeArrowheads="1"/>
          </p:cNvSpPr>
          <p:nvPr/>
        </p:nvSpPr>
        <p:spPr bwMode="auto">
          <a:xfrm>
            <a:off x="1255713" y="2878138"/>
            <a:ext cx="753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Chủ ngữ và vị ngữ có thể là 1 từ hoặc cụm từ</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文本框 31">
            <a:extLst>
              <a:ext uri="{FF2B5EF4-FFF2-40B4-BE49-F238E27FC236}">
                <a16:creationId xmlns:a16="http://schemas.microsoft.com/office/drawing/2014/main" id="{7033DF78-D194-FA40-B19E-CEA283AF8AE7}"/>
              </a:ext>
            </a:extLst>
          </p:cNvPr>
          <p:cNvSpPr txBox="1">
            <a:spLocks noChangeArrowheads="1"/>
          </p:cNvSpPr>
          <p:nvPr/>
        </p:nvSpPr>
        <p:spPr bwMode="auto">
          <a:xfrm>
            <a:off x="1298575" y="3771900"/>
            <a:ext cx="7531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Cụm từ do 2 từ trở lên kết hợp với nhau nhưng chưa tạo thành câu trọn vẹn về nghĩa</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1">
            <a:extLst>
              <a:ext uri="{FF2B5EF4-FFF2-40B4-BE49-F238E27FC236}">
                <a16:creationId xmlns:a16="http://schemas.microsoft.com/office/drawing/2014/main" id="{9D34CFE3-2BD6-9942-B582-42E59DEDBA10}"/>
              </a:ext>
            </a:extLst>
          </p:cNvPr>
          <p:cNvSpPr txBox="1">
            <a:spLocks noChangeArrowheads="1"/>
          </p:cNvSpPr>
          <p:nvPr/>
        </p:nvSpPr>
        <p:spPr bwMode="auto">
          <a:xfrm>
            <a:off x="2776538" y="206375"/>
            <a:ext cx="3590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2. Các loại cụm từ</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文本框 31">
            <a:extLst>
              <a:ext uri="{FF2B5EF4-FFF2-40B4-BE49-F238E27FC236}">
                <a16:creationId xmlns:a16="http://schemas.microsoft.com/office/drawing/2014/main" id="{83A992A9-BDFE-4949-89C7-0F907FED65F2}"/>
              </a:ext>
            </a:extLst>
          </p:cNvPr>
          <p:cNvSpPr txBox="1">
            <a:spLocks noChangeArrowheads="1"/>
          </p:cNvSpPr>
          <p:nvPr/>
        </p:nvSpPr>
        <p:spPr bwMode="auto">
          <a:xfrm>
            <a:off x="2776538" y="730250"/>
            <a:ext cx="3590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 Ví dụ</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6" name="Group 15">
            <a:extLst>
              <a:ext uri="{FF2B5EF4-FFF2-40B4-BE49-F238E27FC236}">
                <a16:creationId xmlns:a16="http://schemas.microsoft.com/office/drawing/2014/main" id="{95BA5A84-D927-2B44-BA85-458224A09FF8}"/>
              </a:ext>
            </a:extLst>
          </p:cNvPr>
          <p:cNvGrpSpPr>
            <a:grpSpLocks/>
          </p:cNvGrpSpPr>
          <p:nvPr/>
        </p:nvGrpSpPr>
        <p:grpSpPr bwMode="auto">
          <a:xfrm>
            <a:off x="198438" y="2635250"/>
            <a:ext cx="2679700" cy="2301875"/>
            <a:chOff x="54820" y="1217453"/>
            <a:chExt cx="2969169" cy="2650076"/>
          </a:xfrm>
        </p:grpSpPr>
        <p:sp>
          <p:nvSpPr>
            <p:cNvPr id="18" name="Teardrop 17">
              <a:extLst>
                <a:ext uri="{FF2B5EF4-FFF2-40B4-BE49-F238E27FC236}">
                  <a16:creationId xmlns:a16="http://schemas.microsoft.com/office/drawing/2014/main" id="{559A9C7E-732C-F744-AE0B-F163DDCFB89D}"/>
                </a:ext>
              </a:extLst>
            </p:cNvPr>
            <p:cNvSpPr/>
            <p:nvPr/>
          </p:nvSpPr>
          <p:spPr>
            <a:xfrm rot="8287002">
              <a:off x="863954" y="1217453"/>
              <a:ext cx="1475789" cy="1502319"/>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19" name="Teardrop 18">
              <a:extLst>
                <a:ext uri="{FF2B5EF4-FFF2-40B4-BE49-F238E27FC236}">
                  <a16:creationId xmlns:a16="http://schemas.microsoft.com/office/drawing/2014/main" id="{685D3ECF-EFC5-5E49-9F9E-7C8C4AC27189}"/>
                </a:ext>
              </a:extLst>
            </p:cNvPr>
            <p:cNvSpPr/>
            <p:nvPr/>
          </p:nvSpPr>
          <p:spPr>
            <a:xfrm rot="16836475">
              <a:off x="1533031" y="2332706"/>
              <a:ext cx="1416419" cy="156549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20" name="Teardrop 19">
              <a:extLst>
                <a:ext uri="{FF2B5EF4-FFF2-40B4-BE49-F238E27FC236}">
                  <a16:creationId xmlns:a16="http://schemas.microsoft.com/office/drawing/2014/main" id="{564B8072-FCF6-814C-A049-F319849B3F6F}"/>
                </a:ext>
              </a:extLst>
            </p:cNvPr>
            <p:cNvSpPr/>
            <p:nvPr/>
          </p:nvSpPr>
          <p:spPr>
            <a:xfrm rot="1128871">
              <a:off x="54820" y="2365210"/>
              <a:ext cx="1475789" cy="1502319"/>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23" name="Oval 22">
              <a:extLst>
                <a:ext uri="{FF2B5EF4-FFF2-40B4-BE49-F238E27FC236}">
                  <a16:creationId xmlns:a16="http://schemas.microsoft.com/office/drawing/2014/main" id="{1C318159-F210-6F4F-BF68-5FA49D348826}"/>
                </a:ext>
              </a:extLst>
            </p:cNvPr>
            <p:cNvSpPr/>
            <p:nvPr/>
          </p:nvSpPr>
          <p:spPr>
            <a:xfrm>
              <a:off x="971251" y="2023442"/>
              <a:ext cx="1343866" cy="125010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dirty="0"/>
            </a:p>
          </p:txBody>
        </p:sp>
        <p:sp>
          <p:nvSpPr>
            <p:cNvPr id="30756" name="TextBox 23">
              <a:extLst>
                <a:ext uri="{FF2B5EF4-FFF2-40B4-BE49-F238E27FC236}">
                  <a16:creationId xmlns:a16="http://schemas.microsoft.com/office/drawing/2014/main" id="{A900C5FB-207F-9A4A-9C8A-2D0913D85635}"/>
                </a:ext>
              </a:extLst>
            </p:cNvPr>
            <p:cNvSpPr txBox="1">
              <a:spLocks noChangeArrowheads="1"/>
            </p:cNvSpPr>
            <p:nvPr/>
          </p:nvSpPr>
          <p:spPr bwMode="auto">
            <a:xfrm>
              <a:off x="979353" y="2385257"/>
              <a:ext cx="1519837" cy="46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VN" altLang="en-VN" sz="2000">
                  <a:latin typeface="Arial" panose="020B0604020202020204" pitchFamily="34" charset="0"/>
                  <a:cs typeface="Arial" panose="020B0604020202020204" pitchFamily="34" charset="0"/>
                </a:rPr>
                <a:t>Học sinh</a:t>
              </a:r>
            </a:p>
          </p:txBody>
        </p:sp>
        <p:sp>
          <p:nvSpPr>
            <p:cNvPr id="30757" name="TextBox 27">
              <a:extLst>
                <a:ext uri="{FF2B5EF4-FFF2-40B4-BE49-F238E27FC236}">
                  <a16:creationId xmlns:a16="http://schemas.microsoft.com/office/drawing/2014/main" id="{9D4C219E-8FA6-AC46-A29A-357B05F4C722}"/>
                </a:ext>
              </a:extLst>
            </p:cNvPr>
            <p:cNvSpPr txBox="1">
              <a:spLocks noChangeArrowheads="1"/>
            </p:cNvSpPr>
            <p:nvPr/>
          </p:nvSpPr>
          <p:spPr bwMode="auto">
            <a:xfrm rot="3296236">
              <a:off x="150937" y="2912669"/>
              <a:ext cx="1084622" cy="44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2000">
                  <a:latin typeface="Arial" panose="020B0604020202020204" pitchFamily="34" charset="0"/>
                  <a:cs typeface="Arial" panose="020B0604020202020204" pitchFamily="34" charset="0"/>
                </a:rPr>
                <a:t>l</a:t>
              </a:r>
              <a:r>
                <a:rPr lang="en-VN" altLang="en-VN" sz="2000">
                  <a:latin typeface="Arial" panose="020B0604020202020204" pitchFamily="34" charset="0"/>
                  <a:cs typeface="Arial" panose="020B0604020202020204" pitchFamily="34" charset="0"/>
                </a:rPr>
                <a:t>ớp 6</a:t>
              </a:r>
            </a:p>
          </p:txBody>
        </p:sp>
        <p:sp>
          <p:nvSpPr>
            <p:cNvPr id="30758" name="TextBox 29">
              <a:extLst>
                <a:ext uri="{FF2B5EF4-FFF2-40B4-BE49-F238E27FC236}">
                  <a16:creationId xmlns:a16="http://schemas.microsoft.com/office/drawing/2014/main" id="{9DD63FF5-95BD-CB42-8ED3-BBC9650DBF51}"/>
                </a:ext>
              </a:extLst>
            </p:cNvPr>
            <p:cNvSpPr txBox="1">
              <a:spLocks noChangeArrowheads="1"/>
            </p:cNvSpPr>
            <p:nvPr/>
          </p:nvSpPr>
          <p:spPr bwMode="auto">
            <a:xfrm rot="-2298432">
              <a:off x="1789771" y="2942067"/>
              <a:ext cx="1179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000">
                  <a:latin typeface="Arial" panose="020B0604020202020204" pitchFamily="34" charset="0"/>
                  <a:cs typeface="Arial" panose="020B0604020202020204" pitchFamily="34" charset="0"/>
                </a:rPr>
                <a:t>những</a:t>
              </a:r>
              <a:endParaRPr lang="en-VN" altLang="en-VN" sz="2000">
                <a:latin typeface="Arial" panose="020B0604020202020204" pitchFamily="34" charset="0"/>
                <a:cs typeface="Arial" panose="020B0604020202020204" pitchFamily="34" charset="0"/>
              </a:endParaRPr>
            </a:p>
          </p:txBody>
        </p:sp>
        <p:sp>
          <p:nvSpPr>
            <p:cNvPr id="30759" name="TextBox 36">
              <a:extLst>
                <a:ext uri="{FF2B5EF4-FFF2-40B4-BE49-F238E27FC236}">
                  <a16:creationId xmlns:a16="http://schemas.microsoft.com/office/drawing/2014/main" id="{C81D392E-243C-9B45-828A-AAE483D92011}"/>
                </a:ext>
              </a:extLst>
            </p:cNvPr>
            <p:cNvSpPr txBox="1">
              <a:spLocks noChangeArrowheads="1"/>
            </p:cNvSpPr>
            <p:nvPr/>
          </p:nvSpPr>
          <p:spPr bwMode="auto">
            <a:xfrm>
              <a:off x="1018498" y="1490493"/>
              <a:ext cx="1179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000">
                  <a:latin typeface="Arial" panose="020B0604020202020204" pitchFamily="34" charset="0"/>
                  <a:cs typeface="Arial" panose="020B0604020202020204" pitchFamily="34" charset="0"/>
                </a:rPr>
                <a:t>nam</a:t>
              </a:r>
              <a:endParaRPr lang="en-VN" altLang="en-VN" sz="2000">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01F4BBCF-9899-AE4B-B4BC-E13DA1D3AC2F}"/>
              </a:ext>
            </a:extLst>
          </p:cNvPr>
          <p:cNvGrpSpPr>
            <a:grpSpLocks/>
          </p:cNvGrpSpPr>
          <p:nvPr/>
        </p:nvGrpSpPr>
        <p:grpSpPr bwMode="auto">
          <a:xfrm>
            <a:off x="3143250" y="2706688"/>
            <a:ext cx="2706688" cy="2320925"/>
            <a:chOff x="3265972" y="260141"/>
            <a:chExt cx="2969169" cy="2650076"/>
          </a:xfrm>
        </p:grpSpPr>
        <p:grpSp>
          <p:nvGrpSpPr>
            <p:cNvPr id="30743" name="Group 38">
              <a:extLst>
                <a:ext uri="{FF2B5EF4-FFF2-40B4-BE49-F238E27FC236}">
                  <a16:creationId xmlns:a16="http://schemas.microsoft.com/office/drawing/2014/main" id="{17475BA1-20E4-E84C-B03A-B8274628B2A0}"/>
                </a:ext>
              </a:extLst>
            </p:cNvPr>
            <p:cNvGrpSpPr>
              <a:grpSpLocks/>
            </p:cNvGrpSpPr>
            <p:nvPr/>
          </p:nvGrpSpPr>
          <p:grpSpPr bwMode="auto">
            <a:xfrm>
              <a:off x="3265972" y="260141"/>
              <a:ext cx="2969169" cy="2650076"/>
              <a:chOff x="207220" y="1369853"/>
              <a:chExt cx="2969169" cy="2650076"/>
            </a:xfrm>
          </p:grpSpPr>
          <p:sp>
            <p:nvSpPr>
              <p:cNvPr id="45" name="Teardrop 44">
                <a:extLst>
                  <a:ext uri="{FF2B5EF4-FFF2-40B4-BE49-F238E27FC236}">
                    <a16:creationId xmlns:a16="http://schemas.microsoft.com/office/drawing/2014/main" id="{54E5F3F1-78E7-4548-B0C4-F8E577144C9E}"/>
                  </a:ext>
                </a:extLst>
              </p:cNvPr>
              <p:cNvSpPr/>
              <p:nvPr/>
            </p:nvSpPr>
            <p:spPr>
              <a:xfrm rot="8287002">
                <a:off x="1016994" y="1369853"/>
                <a:ext cx="1475006" cy="15026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46" name="Teardrop 45">
                <a:extLst>
                  <a:ext uri="{FF2B5EF4-FFF2-40B4-BE49-F238E27FC236}">
                    <a16:creationId xmlns:a16="http://schemas.microsoft.com/office/drawing/2014/main" id="{13C0A9B1-BE7F-6143-8190-481E4389F785}"/>
                  </a:ext>
                </a:extLst>
              </p:cNvPr>
              <p:cNvSpPr/>
              <p:nvPr/>
            </p:nvSpPr>
            <p:spPr>
              <a:xfrm rot="16836475">
                <a:off x="1685773" y="2485809"/>
                <a:ext cx="1415670" cy="1565562"/>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47" name="Teardrop 46">
                <a:extLst>
                  <a:ext uri="{FF2B5EF4-FFF2-40B4-BE49-F238E27FC236}">
                    <a16:creationId xmlns:a16="http://schemas.microsoft.com/office/drawing/2014/main" id="{7C1AFE04-8109-FF44-8BA0-A33CA4A5F87B}"/>
                  </a:ext>
                </a:extLst>
              </p:cNvPr>
              <p:cNvSpPr/>
              <p:nvPr/>
            </p:nvSpPr>
            <p:spPr>
              <a:xfrm rot="1128871">
                <a:off x="207220" y="2517252"/>
                <a:ext cx="1475007" cy="150267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grpSp>
        <p:sp>
          <p:nvSpPr>
            <p:cNvPr id="40" name="Oval 39">
              <a:extLst>
                <a:ext uri="{FF2B5EF4-FFF2-40B4-BE49-F238E27FC236}">
                  <a16:creationId xmlns:a16="http://schemas.microsoft.com/office/drawing/2014/main" id="{BFF6AB62-F8C6-E24D-9072-6947ED300F52}"/>
                </a:ext>
              </a:extLst>
            </p:cNvPr>
            <p:cNvSpPr/>
            <p:nvPr/>
          </p:nvSpPr>
          <p:spPr>
            <a:xfrm>
              <a:off x="4100126" y="1003322"/>
              <a:ext cx="1344398" cy="12507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30745" name="TextBox 40">
              <a:extLst>
                <a:ext uri="{FF2B5EF4-FFF2-40B4-BE49-F238E27FC236}">
                  <a16:creationId xmlns:a16="http://schemas.microsoft.com/office/drawing/2014/main" id="{56486813-A95B-674E-8AA5-84CDCB18B78C}"/>
                </a:ext>
              </a:extLst>
            </p:cNvPr>
            <p:cNvSpPr txBox="1">
              <a:spLocks noChangeArrowheads="1"/>
            </p:cNvSpPr>
            <p:nvPr/>
          </p:nvSpPr>
          <p:spPr bwMode="auto">
            <a:xfrm>
              <a:off x="4242917" y="1380543"/>
              <a:ext cx="10193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VN" altLang="en-VN" sz="2000">
                  <a:latin typeface="Arial" panose="020B0604020202020204" pitchFamily="34" charset="0"/>
                  <a:cs typeface="Arial" panose="020B0604020202020204" pitchFamily="34" charset="0"/>
                </a:rPr>
                <a:t>Chạy</a:t>
              </a:r>
            </a:p>
          </p:txBody>
        </p:sp>
        <p:sp>
          <p:nvSpPr>
            <p:cNvPr id="30746" name="TextBox 41">
              <a:extLst>
                <a:ext uri="{FF2B5EF4-FFF2-40B4-BE49-F238E27FC236}">
                  <a16:creationId xmlns:a16="http://schemas.microsoft.com/office/drawing/2014/main" id="{C47342CC-649E-2F49-99A2-1E67A5295442}"/>
                </a:ext>
              </a:extLst>
            </p:cNvPr>
            <p:cNvSpPr txBox="1">
              <a:spLocks noChangeArrowheads="1"/>
            </p:cNvSpPr>
            <p:nvPr/>
          </p:nvSpPr>
          <p:spPr bwMode="auto">
            <a:xfrm>
              <a:off x="3985586" y="389415"/>
              <a:ext cx="1719225" cy="66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1600">
                  <a:latin typeface="Arial" panose="020B0604020202020204" pitchFamily="34" charset="0"/>
                  <a:cs typeface="Arial" panose="020B0604020202020204" pitchFamily="34" charset="0"/>
                </a:rPr>
                <a:t>B</a:t>
              </a:r>
              <a:r>
                <a:rPr lang="en-VN" altLang="en-VN" sz="1600">
                  <a:latin typeface="Arial" panose="020B0604020202020204" pitchFamily="34" charset="0"/>
                  <a:cs typeface="Arial" panose="020B0604020202020204" pitchFamily="34" charset="0"/>
                </a:rPr>
                <a:t>ước thấp bước cao</a:t>
              </a:r>
            </a:p>
          </p:txBody>
        </p:sp>
        <p:sp>
          <p:nvSpPr>
            <p:cNvPr id="30747" name="TextBox 42">
              <a:extLst>
                <a:ext uri="{FF2B5EF4-FFF2-40B4-BE49-F238E27FC236}">
                  <a16:creationId xmlns:a16="http://schemas.microsoft.com/office/drawing/2014/main" id="{90121545-7724-6D4C-874C-3412B5960659}"/>
                </a:ext>
              </a:extLst>
            </p:cNvPr>
            <p:cNvSpPr txBox="1">
              <a:spLocks noChangeArrowheads="1"/>
            </p:cNvSpPr>
            <p:nvPr/>
          </p:nvSpPr>
          <p:spPr bwMode="auto">
            <a:xfrm rot="-2293938">
              <a:off x="3365600" y="1926977"/>
              <a:ext cx="1000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000">
                  <a:latin typeface="Arial" panose="020B0604020202020204" pitchFamily="34" charset="0"/>
                  <a:cs typeface="Arial" panose="020B0604020202020204" pitchFamily="34" charset="0"/>
                </a:rPr>
                <a:t>Vun </a:t>
              </a:r>
            </a:p>
            <a:p>
              <a:pPr algn="ctr"/>
              <a:r>
                <a:rPr lang="vi-VN" altLang="en-VN" sz="2000">
                  <a:latin typeface="Arial" panose="020B0604020202020204" pitchFamily="34" charset="0"/>
                  <a:cs typeface="Arial" panose="020B0604020202020204" pitchFamily="34" charset="0"/>
                </a:rPr>
                <a:t>vút</a:t>
              </a:r>
              <a:endParaRPr lang="en-VN" altLang="en-VN" sz="2000">
                <a:latin typeface="Arial" panose="020B0604020202020204" pitchFamily="34" charset="0"/>
                <a:cs typeface="Arial" panose="020B0604020202020204" pitchFamily="34" charset="0"/>
              </a:endParaRPr>
            </a:p>
          </p:txBody>
        </p:sp>
        <p:sp>
          <p:nvSpPr>
            <p:cNvPr id="30748" name="TextBox 43">
              <a:extLst>
                <a:ext uri="{FF2B5EF4-FFF2-40B4-BE49-F238E27FC236}">
                  <a16:creationId xmlns:a16="http://schemas.microsoft.com/office/drawing/2014/main" id="{A6294977-AA4A-B54E-AA48-4D0268CB859D}"/>
                </a:ext>
              </a:extLst>
            </p:cNvPr>
            <p:cNvSpPr txBox="1">
              <a:spLocks noChangeArrowheads="1"/>
            </p:cNvSpPr>
            <p:nvPr/>
          </p:nvSpPr>
          <p:spPr bwMode="auto">
            <a:xfrm rot="2531074">
              <a:off x="5075421" y="1873505"/>
              <a:ext cx="1000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000">
                  <a:latin typeface="Arial" panose="020B0604020202020204" pitchFamily="34" charset="0"/>
                  <a:cs typeface="Arial" panose="020B0604020202020204" pitchFamily="34" charset="0"/>
                </a:rPr>
                <a:t>mất hút</a:t>
              </a:r>
              <a:endParaRPr lang="en-VN" altLang="en-VN" sz="200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DB44AD93-AEF8-7341-B807-A533C903B2BD}"/>
              </a:ext>
            </a:extLst>
          </p:cNvPr>
          <p:cNvGrpSpPr>
            <a:grpSpLocks/>
          </p:cNvGrpSpPr>
          <p:nvPr/>
        </p:nvGrpSpPr>
        <p:grpSpPr bwMode="auto">
          <a:xfrm>
            <a:off x="6126163" y="2813050"/>
            <a:ext cx="2603500" cy="2251075"/>
            <a:chOff x="5868625" y="2037512"/>
            <a:chExt cx="2969169" cy="2650076"/>
          </a:xfrm>
        </p:grpSpPr>
        <p:grpSp>
          <p:nvGrpSpPr>
            <p:cNvPr id="30734" name="Group 48">
              <a:extLst>
                <a:ext uri="{FF2B5EF4-FFF2-40B4-BE49-F238E27FC236}">
                  <a16:creationId xmlns:a16="http://schemas.microsoft.com/office/drawing/2014/main" id="{F2842FE6-C8BE-5F41-B98D-0811B2023CC9}"/>
                </a:ext>
              </a:extLst>
            </p:cNvPr>
            <p:cNvGrpSpPr>
              <a:grpSpLocks/>
            </p:cNvGrpSpPr>
            <p:nvPr/>
          </p:nvGrpSpPr>
          <p:grpSpPr bwMode="auto">
            <a:xfrm>
              <a:off x="5868625" y="2037512"/>
              <a:ext cx="2969169" cy="2650076"/>
              <a:chOff x="207220" y="1369853"/>
              <a:chExt cx="2969169" cy="2650076"/>
            </a:xfrm>
          </p:grpSpPr>
          <p:sp>
            <p:nvSpPr>
              <p:cNvPr id="55" name="Teardrop 54">
                <a:extLst>
                  <a:ext uri="{FF2B5EF4-FFF2-40B4-BE49-F238E27FC236}">
                    <a16:creationId xmlns:a16="http://schemas.microsoft.com/office/drawing/2014/main" id="{1E730CC4-607C-B540-828F-53B75A4071BE}"/>
                  </a:ext>
                </a:extLst>
              </p:cNvPr>
              <p:cNvSpPr/>
              <p:nvPr/>
            </p:nvSpPr>
            <p:spPr>
              <a:xfrm rot="8287002">
                <a:off x="1016499" y="1369853"/>
                <a:ext cx="1475533" cy="1502582"/>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56" name="Teardrop 55">
                <a:extLst>
                  <a:ext uri="{FF2B5EF4-FFF2-40B4-BE49-F238E27FC236}">
                    <a16:creationId xmlns:a16="http://schemas.microsoft.com/office/drawing/2014/main" id="{2487D751-6EA8-254B-83B0-B34B3139FDAA}"/>
                  </a:ext>
                </a:extLst>
              </p:cNvPr>
              <p:cNvSpPr/>
              <p:nvPr/>
            </p:nvSpPr>
            <p:spPr>
              <a:xfrm rot="16836475">
                <a:off x="1685054" y="2485611"/>
                <a:ext cx="1416613" cy="156605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57" name="Teardrop 56">
                <a:extLst>
                  <a:ext uri="{FF2B5EF4-FFF2-40B4-BE49-F238E27FC236}">
                    <a16:creationId xmlns:a16="http://schemas.microsoft.com/office/drawing/2014/main" id="{B982A627-920B-8247-A6B8-88025742F439}"/>
                  </a:ext>
                </a:extLst>
              </p:cNvPr>
              <p:cNvSpPr/>
              <p:nvPr/>
            </p:nvSpPr>
            <p:spPr>
              <a:xfrm rot="1128871">
                <a:off x="207220" y="2517347"/>
                <a:ext cx="1475532" cy="1502582"/>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grpSp>
        <p:sp>
          <p:nvSpPr>
            <p:cNvPr id="50" name="Oval 49">
              <a:extLst>
                <a:ext uri="{FF2B5EF4-FFF2-40B4-BE49-F238E27FC236}">
                  <a16:creationId xmlns:a16="http://schemas.microsoft.com/office/drawing/2014/main" id="{090FC7AC-463A-DD47-B079-5F0D375C91E9}"/>
                </a:ext>
              </a:extLst>
            </p:cNvPr>
            <p:cNvSpPr/>
            <p:nvPr/>
          </p:nvSpPr>
          <p:spPr>
            <a:xfrm>
              <a:off x="6723166" y="2852345"/>
              <a:ext cx="1343368" cy="125028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sz="2000"/>
            </a:p>
          </p:txBody>
        </p:sp>
        <p:sp>
          <p:nvSpPr>
            <p:cNvPr id="30736" name="TextBox 50">
              <a:extLst>
                <a:ext uri="{FF2B5EF4-FFF2-40B4-BE49-F238E27FC236}">
                  <a16:creationId xmlns:a16="http://schemas.microsoft.com/office/drawing/2014/main" id="{FAD5D663-8482-1B49-960D-CACCDA8E0947}"/>
                </a:ext>
              </a:extLst>
            </p:cNvPr>
            <p:cNvSpPr txBox="1">
              <a:spLocks noChangeArrowheads="1"/>
            </p:cNvSpPr>
            <p:nvPr/>
          </p:nvSpPr>
          <p:spPr bwMode="auto">
            <a:xfrm>
              <a:off x="6885588" y="3230688"/>
              <a:ext cx="10193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VN" altLang="en-VN" sz="2000">
                  <a:latin typeface="Arial" panose="020B0604020202020204" pitchFamily="34" charset="0"/>
                  <a:cs typeface="Arial" panose="020B0604020202020204" pitchFamily="34" charset="0"/>
                </a:rPr>
                <a:t>Cao</a:t>
              </a:r>
            </a:p>
          </p:txBody>
        </p:sp>
        <p:sp>
          <p:nvSpPr>
            <p:cNvPr id="30737" name="TextBox 51">
              <a:extLst>
                <a:ext uri="{FF2B5EF4-FFF2-40B4-BE49-F238E27FC236}">
                  <a16:creationId xmlns:a16="http://schemas.microsoft.com/office/drawing/2014/main" id="{FD155942-2908-9645-947A-1230729A8E91}"/>
                </a:ext>
              </a:extLst>
            </p:cNvPr>
            <p:cNvSpPr txBox="1">
              <a:spLocks noChangeArrowheads="1"/>
            </p:cNvSpPr>
            <p:nvPr/>
          </p:nvSpPr>
          <p:spPr bwMode="auto">
            <a:xfrm>
              <a:off x="6810678" y="2322817"/>
              <a:ext cx="1169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VN" altLang="en-VN" sz="2000">
                  <a:latin typeface="Arial" panose="020B0604020202020204" pitchFamily="34" charset="0"/>
                  <a:cs typeface="Arial" panose="020B0604020202020204" pitchFamily="34" charset="0"/>
                </a:rPr>
                <a:t>rất</a:t>
              </a:r>
            </a:p>
          </p:txBody>
        </p:sp>
        <p:sp>
          <p:nvSpPr>
            <p:cNvPr id="30738" name="TextBox 52">
              <a:extLst>
                <a:ext uri="{FF2B5EF4-FFF2-40B4-BE49-F238E27FC236}">
                  <a16:creationId xmlns:a16="http://schemas.microsoft.com/office/drawing/2014/main" id="{3F58C241-3031-BB4A-A47F-A2CCB1D6C511}"/>
                </a:ext>
              </a:extLst>
            </p:cNvPr>
            <p:cNvSpPr txBox="1">
              <a:spLocks noChangeArrowheads="1"/>
            </p:cNvSpPr>
            <p:nvPr/>
          </p:nvSpPr>
          <p:spPr bwMode="auto">
            <a:xfrm rot="-1432561">
              <a:off x="5922724" y="3696669"/>
              <a:ext cx="11691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VN" sz="2000">
                  <a:latin typeface="Arial" panose="020B0604020202020204" pitchFamily="34" charset="0"/>
                  <a:cs typeface="Arial" panose="020B0604020202020204" pitchFamily="34" charset="0"/>
                </a:rPr>
                <a:t>V</a:t>
              </a:r>
              <a:r>
                <a:rPr lang="en-VN" altLang="en-VN" sz="2000">
                  <a:latin typeface="Arial" panose="020B0604020202020204" pitchFamily="34" charset="0"/>
                  <a:cs typeface="Arial" panose="020B0604020202020204" pitchFamily="34" charset="0"/>
                </a:rPr>
                <a:t>ời </a:t>
              </a:r>
            </a:p>
            <a:p>
              <a:pPr algn="ctr"/>
              <a:r>
                <a:rPr lang="en-VN" altLang="en-VN" sz="2000">
                  <a:latin typeface="Arial" panose="020B0604020202020204" pitchFamily="34" charset="0"/>
                  <a:cs typeface="Arial" panose="020B0604020202020204" pitchFamily="34" charset="0"/>
                </a:rPr>
                <a:t>vợi</a:t>
              </a:r>
            </a:p>
          </p:txBody>
        </p:sp>
        <p:sp>
          <p:nvSpPr>
            <p:cNvPr id="30739" name="TextBox 53">
              <a:extLst>
                <a:ext uri="{FF2B5EF4-FFF2-40B4-BE49-F238E27FC236}">
                  <a16:creationId xmlns:a16="http://schemas.microsoft.com/office/drawing/2014/main" id="{B4D83F06-0E4D-1946-B057-8031F14F6BA4}"/>
                </a:ext>
              </a:extLst>
            </p:cNvPr>
            <p:cNvSpPr txBox="1">
              <a:spLocks noChangeArrowheads="1"/>
            </p:cNvSpPr>
            <p:nvPr/>
          </p:nvSpPr>
          <p:spPr bwMode="auto">
            <a:xfrm rot="-2882784">
              <a:off x="7624173" y="3807157"/>
              <a:ext cx="1169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VN" sz="2000">
                  <a:latin typeface="Arial" panose="020B0604020202020204" pitchFamily="34" charset="0"/>
                  <a:cs typeface="Arial" panose="020B0604020202020204" pitchFamily="34" charset="0"/>
                </a:rPr>
                <a:t>chót vót</a:t>
              </a:r>
              <a:endParaRPr lang="en-VN" altLang="en-VN" sz="2000">
                <a:latin typeface="Arial" panose="020B0604020202020204" pitchFamily="34" charset="0"/>
                <a:cs typeface="Arial" panose="020B0604020202020204" pitchFamily="34" charset="0"/>
              </a:endParaRPr>
            </a:p>
          </p:txBody>
        </p:sp>
      </p:grpSp>
      <p:pic>
        <p:nvPicPr>
          <p:cNvPr id="58" name="Picture 57" descr="Icon&#10;&#10;Description automatically generated">
            <a:extLst>
              <a:ext uri="{FF2B5EF4-FFF2-40B4-BE49-F238E27FC236}">
                <a16:creationId xmlns:a16="http://schemas.microsoft.com/office/drawing/2014/main" id="{6A634657-C5BD-3648-BDC1-FCA843184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1517650"/>
            <a:ext cx="11588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文本框 31">
            <a:extLst>
              <a:ext uri="{FF2B5EF4-FFF2-40B4-BE49-F238E27FC236}">
                <a16:creationId xmlns:a16="http://schemas.microsoft.com/office/drawing/2014/main" id="{A4D15D2C-D83B-A44D-A5B7-4B4A06010630}"/>
              </a:ext>
            </a:extLst>
          </p:cNvPr>
          <p:cNvSpPr txBox="1">
            <a:spLocks noChangeArrowheads="1"/>
          </p:cNvSpPr>
          <p:nvPr/>
        </p:nvSpPr>
        <p:spPr bwMode="auto">
          <a:xfrm>
            <a:off x="2168525" y="1271588"/>
            <a:ext cx="5588000" cy="1292225"/>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p>
            <a:pPr algn="just" eaLnBrk="1" hangingPunct="1">
              <a:defRPr/>
            </a:pP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Theo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em</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trong</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số</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cụm</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từ</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mà</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em</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tạo</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ra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ở</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ba</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bông</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hoa</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bông</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nào</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cụm</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danh</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từ</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cụm</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động</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từ</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cụm</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tính</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600" i="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từ</a:t>
            </a:r>
            <a:r>
              <a:rPr lang="en-US" altLang="zh-CN"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zh-CN" altLang="en-US" sz="2600"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Up Arrow 1">
            <a:extLst>
              <a:ext uri="{FF2B5EF4-FFF2-40B4-BE49-F238E27FC236}">
                <a16:creationId xmlns:a16="http://schemas.microsoft.com/office/drawing/2014/main" id="{9EB5ACF5-89FE-1444-BAFC-225436CEF773}"/>
              </a:ext>
            </a:extLst>
          </p:cNvPr>
          <p:cNvSpPr/>
          <p:nvPr/>
        </p:nvSpPr>
        <p:spPr>
          <a:xfrm>
            <a:off x="1416050" y="2008188"/>
            <a:ext cx="330200" cy="523875"/>
          </a:xfrm>
          <a:prstGeom prst="upArrow">
            <a:avLst/>
          </a:prstGeom>
          <a:solidFill>
            <a:srgbClr val="8CBF0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0" name="文本框 31">
            <a:extLst>
              <a:ext uri="{FF2B5EF4-FFF2-40B4-BE49-F238E27FC236}">
                <a16:creationId xmlns:a16="http://schemas.microsoft.com/office/drawing/2014/main" id="{BCC76E6F-371D-FB4D-B1A5-D3F805A72F96}"/>
              </a:ext>
            </a:extLst>
          </p:cNvPr>
          <p:cNvSpPr txBox="1">
            <a:spLocks noChangeArrowheads="1"/>
          </p:cNvSpPr>
          <p:nvPr/>
        </p:nvSpPr>
        <p:spPr bwMode="auto">
          <a:xfrm>
            <a:off x="206375" y="1347788"/>
            <a:ext cx="2778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Cụm danh từ</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 name="Up Arrow 60">
            <a:extLst>
              <a:ext uri="{FF2B5EF4-FFF2-40B4-BE49-F238E27FC236}">
                <a16:creationId xmlns:a16="http://schemas.microsoft.com/office/drawing/2014/main" id="{22B82C74-7124-4C4F-B07A-6B9E23B63F46}"/>
              </a:ext>
            </a:extLst>
          </p:cNvPr>
          <p:cNvSpPr/>
          <p:nvPr/>
        </p:nvSpPr>
        <p:spPr>
          <a:xfrm>
            <a:off x="4392613" y="2073275"/>
            <a:ext cx="330200" cy="523875"/>
          </a:xfrm>
          <a:prstGeom prst="upArrow">
            <a:avLst/>
          </a:prstGeom>
          <a:solidFill>
            <a:srgbClr val="8CBF0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2" name="文本框 31">
            <a:extLst>
              <a:ext uri="{FF2B5EF4-FFF2-40B4-BE49-F238E27FC236}">
                <a16:creationId xmlns:a16="http://schemas.microsoft.com/office/drawing/2014/main" id="{EAA6E70E-D498-9F45-A9A8-068ED6FBC6D7}"/>
              </a:ext>
            </a:extLst>
          </p:cNvPr>
          <p:cNvSpPr txBox="1">
            <a:spLocks noChangeArrowheads="1"/>
          </p:cNvSpPr>
          <p:nvPr/>
        </p:nvSpPr>
        <p:spPr bwMode="auto">
          <a:xfrm>
            <a:off x="3182938" y="1412875"/>
            <a:ext cx="2778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Cụm động từ</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3" name="Up Arrow 62">
            <a:extLst>
              <a:ext uri="{FF2B5EF4-FFF2-40B4-BE49-F238E27FC236}">
                <a16:creationId xmlns:a16="http://schemas.microsoft.com/office/drawing/2014/main" id="{89D9117E-E0BF-1748-B75D-DE62DA308509}"/>
              </a:ext>
            </a:extLst>
          </p:cNvPr>
          <p:cNvSpPr/>
          <p:nvPr/>
        </p:nvSpPr>
        <p:spPr>
          <a:xfrm>
            <a:off x="7350125" y="2068513"/>
            <a:ext cx="330200" cy="522287"/>
          </a:xfrm>
          <a:prstGeom prst="upArrow">
            <a:avLst/>
          </a:prstGeom>
          <a:solidFill>
            <a:srgbClr val="8CBF0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VN"/>
          </a:p>
        </p:txBody>
      </p:sp>
      <p:sp>
        <p:nvSpPr>
          <p:cNvPr id="64" name="文本框 31">
            <a:extLst>
              <a:ext uri="{FF2B5EF4-FFF2-40B4-BE49-F238E27FC236}">
                <a16:creationId xmlns:a16="http://schemas.microsoft.com/office/drawing/2014/main" id="{D0C816FC-151E-8D4F-823A-45A2F88044BE}"/>
              </a:ext>
            </a:extLst>
          </p:cNvPr>
          <p:cNvSpPr txBox="1">
            <a:spLocks noChangeArrowheads="1"/>
          </p:cNvSpPr>
          <p:nvPr/>
        </p:nvSpPr>
        <p:spPr bwMode="auto">
          <a:xfrm>
            <a:off x="6140450" y="1406525"/>
            <a:ext cx="277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Cụm tính từ</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blinds(horizontal)">
                                      <p:cBhvr>
                                        <p:cTn id="13" dur="500"/>
                                        <p:tgtEl>
                                          <p:spTgt spid="58"/>
                                        </p:tgtEl>
                                      </p:cBhvr>
                                    </p:animEffec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58"/>
                                        </p:tgtEl>
                                        <p:attrNameLst>
                                          <p:attrName>r</p:attrName>
                                        </p:attrNameLst>
                                      </p:cBhvr>
                                    </p:animRot>
                                    <p:animRot by="-240000">
                                      <p:cBhvr>
                                        <p:cTn id="16" dur="200" fill="hold">
                                          <p:stCondLst>
                                            <p:cond delay="200"/>
                                          </p:stCondLst>
                                        </p:cTn>
                                        <p:tgtEl>
                                          <p:spTgt spid="58"/>
                                        </p:tgtEl>
                                        <p:attrNameLst>
                                          <p:attrName>r</p:attrName>
                                        </p:attrNameLst>
                                      </p:cBhvr>
                                    </p:animRot>
                                    <p:animRot by="240000">
                                      <p:cBhvr>
                                        <p:cTn id="17" dur="200" fill="hold">
                                          <p:stCondLst>
                                            <p:cond delay="400"/>
                                          </p:stCondLst>
                                        </p:cTn>
                                        <p:tgtEl>
                                          <p:spTgt spid="58"/>
                                        </p:tgtEl>
                                        <p:attrNameLst>
                                          <p:attrName>r</p:attrName>
                                        </p:attrNameLst>
                                      </p:cBhvr>
                                    </p:animRot>
                                    <p:animRot by="-240000">
                                      <p:cBhvr>
                                        <p:cTn id="18" dur="200" fill="hold">
                                          <p:stCondLst>
                                            <p:cond delay="600"/>
                                          </p:stCondLst>
                                        </p:cTn>
                                        <p:tgtEl>
                                          <p:spTgt spid="58"/>
                                        </p:tgtEl>
                                        <p:attrNameLst>
                                          <p:attrName>r</p:attrName>
                                        </p:attrNameLst>
                                      </p:cBhvr>
                                    </p:animRot>
                                    <p:animRot by="120000">
                                      <p:cBhvr>
                                        <p:cTn id="19" dur="200" fill="hold">
                                          <p:stCondLst>
                                            <p:cond delay="800"/>
                                          </p:stCondLst>
                                        </p:cTn>
                                        <p:tgtEl>
                                          <p:spTgt spid="58"/>
                                        </p:tgtEl>
                                        <p:attrNameLst>
                                          <p:attrName>r</p:attrName>
                                        </p:attrNameLst>
                                      </p:cBhvr>
                                    </p:animRot>
                                  </p:childTnLst>
                                </p:cTn>
                              </p:par>
                              <p:par>
                                <p:cTn id="20" presetID="6" presetClass="entr" presetSubtype="16"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circle(in)">
                                      <p:cBhvr>
                                        <p:cTn id="22" dur="2000"/>
                                        <p:tgtEl>
                                          <p:spTgt spid="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par>
                                <p:cTn id="28" presetID="5" presetClass="entr" presetSubtype="1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checkerboard(across)">
                                      <p:cBhvr>
                                        <p:cTn id="30" dur="500"/>
                                        <p:tgtEl>
                                          <p:spTgt spid="38"/>
                                        </p:tgtEl>
                                      </p:cBhvr>
                                    </p:animEffect>
                                  </p:childTnLst>
                                </p:cTn>
                              </p:par>
                              <p:par>
                                <p:cTn id="31" presetID="5" presetClass="entr" presetSubtype="1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heckerboard(across)">
                                      <p:cBhvr>
                                        <p:cTn id="33" dur="500"/>
                                        <p:tgtEl>
                                          <p:spTgt spid="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59"/>
                                        </p:tgtEl>
                                      </p:cBhvr>
                                    </p:animEffect>
                                    <p:set>
                                      <p:cBhvr>
                                        <p:cTn id="38" dur="1" fill="hold">
                                          <p:stCondLst>
                                            <p:cond delay="499"/>
                                          </p:stCondLst>
                                        </p:cTn>
                                        <p:tgtEl>
                                          <p:spTgt spid="59"/>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58"/>
                                        </p:tgtEl>
                                      </p:cBhvr>
                                    </p:animEffect>
                                    <p:set>
                                      <p:cBhvr>
                                        <p:cTn id="41" dur="1" fill="hold">
                                          <p:stCondLst>
                                            <p:cond delay="499"/>
                                          </p:stCondLst>
                                        </p:cTn>
                                        <p:tgtEl>
                                          <p:spTgt spid="58"/>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linds(horizontal)">
                                      <p:cBhvr>
                                        <p:cTn id="46" dur="500"/>
                                        <p:tgtEl>
                                          <p:spTgt spid="6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linds(horizontal)">
                                      <p:cBhvr>
                                        <p:cTn id="54" dur="500"/>
                                        <p:tgtEl>
                                          <p:spTgt spid="6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blinds(horizontal)">
                                      <p:cBhvr>
                                        <p:cTn id="62" dur="500"/>
                                        <p:tgtEl>
                                          <p:spTgt spid="6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blinds(horizontal)">
                                      <p:cBhvr>
                                        <p:cTn id="6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59" grpId="0" animBg="1"/>
      <p:bldP spid="59" grpId="1" animBg="1"/>
      <p:bldP spid="2" grpId="0" animBg="1"/>
      <p:bldP spid="60" grpId="0"/>
      <p:bldP spid="61" grpId="0" animBg="1"/>
      <p:bldP spid="62" grpId="0"/>
      <p:bldP spid="63" grpId="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1">
            <a:extLst>
              <a:ext uri="{FF2B5EF4-FFF2-40B4-BE49-F238E27FC236}">
                <a16:creationId xmlns:a16="http://schemas.microsoft.com/office/drawing/2014/main" id="{003D5ED1-8D4D-9945-9DF8-37A066EBFB69}"/>
              </a:ext>
            </a:extLst>
          </p:cNvPr>
          <p:cNvSpPr txBox="1">
            <a:spLocks noChangeArrowheads="1"/>
          </p:cNvSpPr>
          <p:nvPr/>
        </p:nvSpPr>
        <p:spPr bwMode="auto">
          <a:xfrm>
            <a:off x="217488" y="166688"/>
            <a:ext cx="314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2. Các loại cụm từ</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文本框 31">
            <a:extLst>
              <a:ext uri="{FF2B5EF4-FFF2-40B4-BE49-F238E27FC236}">
                <a16:creationId xmlns:a16="http://schemas.microsoft.com/office/drawing/2014/main" id="{196ADB4D-1410-D241-8EE8-144C3C374CA4}"/>
              </a:ext>
            </a:extLst>
          </p:cNvPr>
          <p:cNvSpPr txBox="1">
            <a:spLocks noChangeArrowheads="1"/>
          </p:cNvSpPr>
          <p:nvPr/>
        </p:nvSpPr>
        <p:spPr bwMode="auto">
          <a:xfrm>
            <a:off x="217488" y="690563"/>
            <a:ext cx="213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 Ví dụ:</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文本框 31">
            <a:extLst>
              <a:ext uri="{FF2B5EF4-FFF2-40B4-BE49-F238E27FC236}">
                <a16:creationId xmlns:a16="http://schemas.microsoft.com/office/drawing/2014/main" id="{C9B6FC99-EBF9-EA47-8FAA-71ADC45289B5}"/>
              </a:ext>
            </a:extLst>
          </p:cNvPr>
          <p:cNvSpPr txBox="1">
            <a:spLocks noChangeArrowheads="1"/>
          </p:cNvSpPr>
          <p:nvPr/>
        </p:nvSpPr>
        <p:spPr bwMode="auto">
          <a:xfrm>
            <a:off x="217488" y="121285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 Kết luận:</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文本框 31">
            <a:extLst>
              <a:ext uri="{FF2B5EF4-FFF2-40B4-BE49-F238E27FC236}">
                <a16:creationId xmlns:a16="http://schemas.microsoft.com/office/drawing/2014/main" id="{88471C4F-85E8-7143-8A49-FB4826919B2E}"/>
              </a:ext>
            </a:extLst>
          </p:cNvPr>
          <p:cNvSpPr txBox="1">
            <a:spLocks noChangeArrowheads="1"/>
          </p:cNvSpPr>
          <p:nvPr/>
        </p:nvSpPr>
        <p:spPr bwMode="auto">
          <a:xfrm>
            <a:off x="1298575" y="2284413"/>
            <a:ext cx="753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Cụm danh từ có danh từ là thành phần chính</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4" name="Group 23">
            <a:extLst>
              <a:ext uri="{FF2B5EF4-FFF2-40B4-BE49-F238E27FC236}">
                <a16:creationId xmlns:a16="http://schemas.microsoft.com/office/drawing/2014/main" id="{C091E10E-6FE6-E94D-907E-31710628D210}"/>
              </a:ext>
            </a:extLst>
          </p:cNvPr>
          <p:cNvGrpSpPr>
            <a:grpSpLocks/>
          </p:cNvGrpSpPr>
          <p:nvPr/>
        </p:nvGrpSpPr>
        <p:grpSpPr bwMode="auto">
          <a:xfrm>
            <a:off x="536575" y="2263775"/>
            <a:ext cx="657225" cy="657225"/>
            <a:chOff x="2109241" y="1449711"/>
            <a:chExt cx="657225" cy="657225"/>
          </a:xfrm>
        </p:grpSpPr>
        <p:sp>
          <p:nvSpPr>
            <p:cNvPr id="6" name="Oval 41">
              <a:extLst>
                <a:ext uri="{FF2B5EF4-FFF2-40B4-BE49-F238E27FC236}">
                  <a16:creationId xmlns:a16="http://schemas.microsoft.com/office/drawing/2014/main" id="{3D70542C-CDFC-EB43-9F7D-8563B43B719B}"/>
                </a:ext>
              </a:extLst>
            </p:cNvPr>
            <p:cNvSpPr>
              <a:spLocks noChangeArrowheads="1"/>
            </p:cNvSpPr>
            <p:nvPr/>
          </p:nvSpPr>
          <p:spPr bwMode="auto">
            <a:xfrm>
              <a:off x="2109241" y="1449711"/>
              <a:ext cx="657225" cy="657225"/>
            </a:xfrm>
            <a:prstGeom prst="ellipse">
              <a:avLst/>
            </a:prstGeom>
            <a:solidFill>
              <a:srgbClr val="5AA88E"/>
            </a:solidFill>
            <a:ln>
              <a:noFill/>
            </a:ln>
          </p:spPr>
          <p:txBody>
            <a:bodyPr lIns="68580" tIns="34290" rIns="68580" bIns="34290"/>
            <a:lstStyle/>
            <a:p>
              <a:pPr>
                <a:defRPr/>
              </a:pPr>
              <a:endParaRPr lang="zh-CN" altLang="en-US" sz="1350"/>
            </a:p>
          </p:txBody>
        </p:sp>
        <p:sp>
          <p:nvSpPr>
            <p:cNvPr id="10" name="Freeform 42">
              <a:extLst>
                <a:ext uri="{FF2B5EF4-FFF2-40B4-BE49-F238E27FC236}">
                  <a16:creationId xmlns:a16="http://schemas.microsoft.com/office/drawing/2014/main" id="{9A71BDDD-321D-3F4C-9DF3-B49F4BF77009}"/>
                </a:ext>
              </a:extLst>
            </p:cNvPr>
            <p:cNvSpPr/>
            <p:nvPr/>
          </p:nvSpPr>
          <p:spPr bwMode="auto">
            <a:xfrm>
              <a:off x="2237829" y="1537024"/>
              <a:ext cx="484187" cy="482600"/>
            </a:xfrm>
            <a:custGeom>
              <a:avLst/>
              <a:gdLst>
                <a:gd name="T0" fmla="*/ 166 w 466"/>
                <a:gd name="T1" fmla="*/ 0 h 465"/>
                <a:gd name="T2" fmla="*/ 0 w 466"/>
                <a:gd name="T3" fmla="*/ 162 h 465"/>
                <a:gd name="T4" fmla="*/ 90 w 466"/>
                <a:gd name="T5" fmla="*/ 319 h 465"/>
                <a:gd name="T6" fmla="*/ 235 w 466"/>
                <a:gd name="T7" fmla="*/ 465 h 465"/>
                <a:gd name="T8" fmla="*/ 466 w 466"/>
                <a:gd name="T9" fmla="*/ 234 h 465"/>
                <a:gd name="T10" fmla="*/ 396 w 466"/>
                <a:gd name="T11" fmla="*/ 165 h 465"/>
                <a:gd name="T12" fmla="*/ 279 w 466"/>
                <a:gd name="T13" fmla="*/ 47 h 465"/>
                <a:gd name="T14" fmla="*/ 166 w 466"/>
                <a:gd name="T15" fmla="*/ 0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465">
                  <a:moveTo>
                    <a:pt x="166" y="0"/>
                  </a:moveTo>
                  <a:cubicBezTo>
                    <a:pt x="82" y="0"/>
                    <a:pt x="0" y="65"/>
                    <a:pt x="0" y="162"/>
                  </a:cubicBezTo>
                  <a:cubicBezTo>
                    <a:pt x="0" y="231"/>
                    <a:pt x="45" y="274"/>
                    <a:pt x="90" y="319"/>
                  </a:cubicBezTo>
                  <a:cubicBezTo>
                    <a:pt x="138" y="368"/>
                    <a:pt x="186" y="416"/>
                    <a:pt x="235" y="465"/>
                  </a:cubicBezTo>
                  <a:cubicBezTo>
                    <a:pt x="349" y="437"/>
                    <a:pt x="438" y="348"/>
                    <a:pt x="466" y="234"/>
                  </a:cubicBezTo>
                  <a:cubicBezTo>
                    <a:pt x="443" y="211"/>
                    <a:pt x="419" y="188"/>
                    <a:pt x="396" y="165"/>
                  </a:cubicBezTo>
                  <a:cubicBezTo>
                    <a:pt x="357" y="125"/>
                    <a:pt x="318" y="86"/>
                    <a:pt x="279" y="47"/>
                  </a:cubicBezTo>
                  <a:cubicBezTo>
                    <a:pt x="247" y="15"/>
                    <a:pt x="206" y="0"/>
                    <a:pt x="166" y="0"/>
                  </a:cubicBezTo>
                </a:path>
              </a:pathLst>
            </a:custGeom>
            <a:solidFill>
              <a:schemeClr val="tx1">
                <a:lumMod val="75000"/>
                <a:lumOff val="25000"/>
              </a:schemeClr>
            </a:solidFill>
            <a:ln>
              <a:noFill/>
            </a:ln>
          </p:spPr>
          <p:txBody>
            <a:bodyPr lIns="68580" tIns="34290" rIns="68580" bIns="34290"/>
            <a:lstStyle/>
            <a:p>
              <a:pPr>
                <a:defRPr/>
              </a:pPr>
              <a:endParaRPr lang="zh-CN" altLang="en-US" sz="1350"/>
            </a:p>
          </p:txBody>
        </p:sp>
        <p:sp>
          <p:nvSpPr>
            <p:cNvPr id="11" name="Freeform 43">
              <a:extLst>
                <a:ext uri="{FF2B5EF4-FFF2-40B4-BE49-F238E27FC236}">
                  <a16:creationId xmlns:a16="http://schemas.microsoft.com/office/drawing/2014/main" id="{111681EC-23CA-AB46-A161-816B37A67076}"/>
                </a:ext>
              </a:extLst>
            </p:cNvPr>
            <p:cNvSpPr/>
            <p:nvPr/>
          </p:nvSpPr>
          <p:spPr bwMode="auto">
            <a:xfrm>
              <a:off x="2355304" y="1629099"/>
              <a:ext cx="104775" cy="152400"/>
            </a:xfrm>
            <a:custGeom>
              <a:avLst/>
              <a:gdLst>
                <a:gd name="T0" fmla="*/ 90 w 100"/>
                <a:gd name="T1" fmla="*/ 65 h 146"/>
                <a:gd name="T2" fmla="*/ 63 w 100"/>
                <a:gd name="T3" fmla="*/ 54 h 146"/>
                <a:gd name="T4" fmla="*/ 63 w 100"/>
                <a:gd name="T5" fmla="*/ 54 h 146"/>
                <a:gd name="T6" fmla="*/ 62 w 100"/>
                <a:gd name="T7" fmla="*/ 54 h 146"/>
                <a:gd name="T8" fmla="*/ 62 w 100"/>
                <a:gd name="T9" fmla="*/ 44 h 146"/>
                <a:gd name="T10" fmla="*/ 79 w 100"/>
                <a:gd name="T11" fmla="*/ 51 h 146"/>
                <a:gd name="T12" fmla="*/ 92 w 100"/>
                <a:gd name="T13" fmla="*/ 51 h 146"/>
                <a:gd name="T14" fmla="*/ 92 w 100"/>
                <a:gd name="T15" fmla="*/ 24 h 146"/>
                <a:gd name="T16" fmla="*/ 73 w 100"/>
                <a:gd name="T17" fmla="*/ 19 h 146"/>
                <a:gd name="T18" fmla="*/ 62 w 100"/>
                <a:gd name="T19" fmla="*/ 17 h 146"/>
                <a:gd name="T20" fmla="*/ 62 w 100"/>
                <a:gd name="T21" fmla="*/ 0 h 146"/>
                <a:gd name="T22" fmla="*/ 36 w 100"/>
                <a:gd name="T23" fmla="*/ 0 h 146"/>
                <a:gd name="T24" fmla="*/ 36 w 100"/>
                <a:gd name="T25" fmla="*/ 17 h 146"/>
                <a:gd name="T26" fmla="*/ 12 w 100"/>
                <a:gd name="T27" fmla="*/ 27 h 146"/>
                <a:gd name="T28" fmla="*/ 0 w 100"/>
                <a:gd name="T29" fmla="*/ 48 h 146"/>
                <a:gd name="T30" fmla="*/ 12 w 100"/>
                <a:gd name="T31" fmla="*/ 71 h 146"/>
                <a:gd name="T32" fmla="*/ 29 w 100"/>
                <a:gd name="T33" fmla="*/ 79 h 146"/>
                <a:gd name="T34" fmla="*/ 35 w 100"/>
                <a:gd name="T35" fmla="*/ 80 h 146"/>
                <a:gd name="T36" fmla="*/ 37 w 100"/>
                <a:gd name="T37" fmla="*/ 81 h 146"/>
                <a:gd name="T38" fmla="*/ 37 w 100"/>
                <a:gd name="T39" fmla="*/ 92 h 146"/>
                <a:gd name="T40" fmla="*/ 27 w 100"/>
                <a:gd name="T41" fmla="*/ 90 h 146"/>
                <a:gd name="T42" fmla="*/ 15 w 100"/>
                <a:gd name="T43" fmla="*/ 85 h 146"/>
                <a:gd name="T44" fmla="*/ 2 w 100"/>
                <a:gd name="T45" fmla="*/ 85 h 146"/>
                <a:gd name="T46" fmla="*/ 2 w 100"/>
                <a:gd name="T47" fmla="*/ 112 h 146"/>
                <a:gd name="T48" fmla="*/ 23 w 100"/>
                <a:gd name="T49" fmla="*/ 119 h 146"/>
                <a:gd name="T50" fmla="*/ 36 w 100"/>
                <a:gd name="T51" fmla="*/ 120 h 146"/>
                <a:gd name="T52" fmla="*/ 36 w 100"/>
                <a:gd name="T53" fmla="*/ 146 h 146"/>
                <a:gd name="T54" fmla="*/ 62 w 100"/>
                <a:gd name="T55" fmla="*/ 146 h 146"/>
                <a:gd name="T56" fmla="*/ 62 w 100"/>
                <a:gd name="T57" fmla="*/ 120 h 146"/>
                <a:gd name="T58" fmla="*/ 88 w 100"/>
                <a:gd name="T59" fmla="*/ 109 h 146"/>
                <a:gd name="T60" fmla="*/ 88 w 100"/>
                <a:gd name="T61" fmla="*/ 109 h 146"/>
                <a:gd name="T62" fmla="*/ 100 w 100"/>
                <a:gd name="T63" fmla="*/ 86 h 146"/>
                <a:gd name="T64" fmla="*/ 90 w 100"/>
                <a:gd name="T6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46">
                  <a:moveTo>
                    <a:pt x="90" y="65"/>
                  </a:moveTo>
                  <a:cubicBezTo>
                    <a:pt x="85" y="60"/>
                    <a:pt x="75" y="57"/>
                    <a:pt x="63" y="54"/>
                  </a:cubicBezTo>
                  <a:cubicBezTo>
                    <a:pt x="63" y="54"/>
                    <a:pt x="63" y="54"/>
                    <a:pt x="63" y="54"/>
                  </a:cubicBezTo>
                  <a:cubicBezTo>
                    <a:pt x="62" y="54"/>
                    <a:pt x="62" y="54"/>
                    <a:pt x="62" y="54"/>
                  </a:cubicBezTo>
                  <a:cubicBezTo>
                    <a:pt x="62" y="44"/>
                    <a:pt x="62" y="44"/>
                    <a:pt x="62" y="44"/>
                  </a:cubicBezTo>
                  <a:cubicBezTo>
                    <a:pt x="68" y="46"/>
                    <a:pt x="74" y="48"/>
                    <a:pt x="79" y="51"/>
                  </a:cubicBezTo>
                  <a:cubicBezTo>
                    <a:pt x="92" y="51"/>
                    <a:pt x="92" y="51"/>
                    <a:pt x="92" y="51"/>
                  </a:cubicBezTo>
                  <a:cubicBezTo>
                    <a:pt x="92" y="24"/>
                    <a:pt x="92" y="24"/>
                    <a:pt x="92" y="24"/>
                  </a:cubicBezTo>
                  <a:cubicBezTo>
                    <a:pt x="87" y="22"/>
                    <a:pt x="79" y="20"/>
                    <a:pt x="73" y="19"/>
                  </a:cubicBezTo>
                  <a:cubicBezTo>
                    <a:pt x="70" y="18"/>
                    <a:pt x="66" y="17"/>
                    <a:pt x="62" y="17"/>
                  </a:cubicBezTo>
                  <a:cubicBezTo>
                    <a:pt x="62" y="0"/>
                    <a:pt x="62" y="0"/>
                    <a:pt x="62" y="0"/>
                  </a:cubicBezTo>
                  <a:cubicBezTo>
                    <a:pt x="36" y="0"/>
                    <a:pt x="36" y="0"/>
                    <a:pt x="36" y="0"/>
                  </a:cubicBezTo>
                  <a:cubicBezTo>
                    <a:pt x="36" y="17"/>
                    <a:pt x="36" y="17"/>
                    <a:pt x="36" y="17"/>
                  </a:cubicBezTo>
                  <a:cubicBezTo>
                    <a:pt x="27" y="19"/>
                    <a:pt x="18" y="22"/>
                    <a:pt x="12" y="27"/>
                  </a:cubicBezTo>
                  <a:cubicBezTo>
                    <a:pt x="4" y="33"/>
                    <a:pt x="0" y="40"/>
                    <a:pt x="0" y="48"/>
                  </a:cubicBezTo>
                  <a:cubicBezTo>
                    <a:pt x="0" y="59"/>
                    <a:pt x="4" y="66"/>
                    <a:pt x="12" y="71"/>
                  </a:cubicBezTo>
                  <a:cubicBezTo>
                    <a:pt x="16" y="75"/>
                    <a:pt x="22" y="77"/>
                    <a:pt x="29" y="79"/>
                  </a:cubicBezTo>
                  <a:cubicBezTo>
                    <a:pt x="31" y="79"/>
                    <a:pt x="33" y="80"/>
                    <a:pt x="35" y="80"/>
                  </a:cubicBezTo>
                  <a:cubicBezTo>
                    <a:pt x="37" y="81"/>
                    <a:pt x="37" y="81"/>
                    <a:pt x="37" y="81"/>
                  </a:cubicBezTo>
                  <a:cubicBezTo>
                    <a:pt x="37" y="92"/>
                    <a:pt x="37" y="92"/>
                    <a:pt x="37" y="92"/>
                  </a:cubicBezTo>
                  <a:cubicBezTo>
                    <a:pt x="33" y="92"/>
                    <a:pt x="31" y="91"/>
                    <a:pt x="27" y="90"/>
                  </a:cubicBezTo>
                  <a:cubicBezTo>
                    <a:pt x="22" y="89"/>
                    <a:pt x="18" y="87"/>
                    <a:pt x="15" y="85"/>
                  </a:cubicBezTo>
                  <a:cubicBezTo>
                    <a:pt x="2" y="85"/>
                    <a:pt x="2" y="85"/>
                    <a:pt x="2" y="85"/>
                  </a:cubicBezTo>
                  <a:cubicBezTo>
                    <a:pt x="2" y="112"/>
                    <a:pt x="2" y="112"/>
                    <a:pt x="2" y="112"/>
                  </a:cubicBezTo>
                  <a:cubicBezTo>
                    <a:pt x="8" y="115"/>
                    <a:pt x="16" y="117"/>
                    <a:pt x="23" y="119"/>
                  </a:cubicBezTo>
                  <a:cubicBezTo>
                    <a:pt x="28" y="119"/>
                    <a:pt x="32" y="120"/>
                    <a:pt x="36" y="120"/>
                  </a:cubicBezTo>
                  <a:cubicBezTo>
                    <a:pt x="36" y="146"/>
                    <a:pt x="36" y="146"/>
                    <a:pt x="36" y="146"/>
                  </a:cubicBezTo>
                  <a:cubicBezTo>
                    <a:pt x="62" y="146"/>
                    <a:pt x="62" y="146"/>
                    <a:pt x="62" y="146"/>
                  </a:cubicBezTo>
                  <a:cubicBezTo>
                    <a:pt x="62" y="120"/>
                    <a:pt x="62" y="120"/>
                    <a:pt x="62" y="120"/>
                  </a:cubicBezTo>
                  <a:cubicBezTo>
                    <a:pt x="74" y="118"/>
                    <a:pt x="81" y="115"/>
                    <a:pt x="88" y="109"/>
                  </a:cubicBezTo>
                  <a:cubicBezTo>
                    <a:pt x="88" y="109"/>
                    <a:pt x="88" y="109"/>
                    <a:pt x="88" y="109"/>
                  </a:cubicBezTo>
                  <a:cubicBezTo>
                    <a:pt x="95" y="103"/>
                    <a:pt x="100" y="95"/>
                    <a:pt x="100" y="86"/>
                  </a:cubicBezTo>
                  <a:cubicBezTo>
                    <a:pt x="100" y="77"/>
                    <a:pt x="96" y="70"/>
                    <a:pt x="90" y="65"/>
                  </a:cubicBezTo>
                  <a:close/>
                </a:path>
              </a:pathLst>
            </a:custGeom>
            <a:solidFill>
              <a:srgbClr val="FFFFFF"/>
            </a:solidFill>
            <a:ln>
              <a:noFill/>
            </a:ln>
          </p:spPr>
          <p:txBody>
            <a:bodyPr lIns="68580" tIns="34290" rIns="68580" bIns="34290"/>
            <a:lstStyle/>
            <a:p>
              <a:pPr>
                <a:defRPr/>
              </a:pPr>
              <a:endParaRPr lang="zh-CN" altLang="en-US" sz="1350"/>
            </a:p>
          </p:txBody>
        </p:sp>
        <p:sp>
          <p:nvSpPr>
            <p:cNvPr id="12" name="Freeform 44">
              <a:extLst>
                <a:ext uri="{FF2B5EF4-FFF2-40B4-BE49-F238E27FC236}">
                  <a16:creationId xmlns:a16="http://schemas.microsoft.com/office/drawing/2014/main" id="{66607D9A-6843-DE45-AC70-38B1D3F5AEDA}"/>
                </a:ext>
              </a:extLst>
            </p:cNvPr>
            <p:cNvSpPr>
              <a:spLocks noEditPoints="1"/>
            </p:cNvSpPr>
            <p:nvPr/>
          </p:nvSpPr>
          <p:spPr bwMode="auto">
            <a:xfrm>
              <a:off x="2237829" y="1535436"/>
              <a:ext cx="339725" cy="339725"/>
            </a:xfrm>
            <a:custGeom>
              <a:avLst/>
              <a:gdLst>
                <a:gd name="T0" fmla="*/ 163 w 326"/>
                <a:gd name="T1" fmla="*/ 0 h 326"/>
                <a:gd name="T2" fmla="*/ 0 w 326"/>
                <a:gd name="T3" fmla="*/ 163 h 326"/>
                <a:gd name="T4" fmla="*/ 163 w 326"/>
                <a:gd name="T5" fmla="*/ 326 h 326"/>
                <a:gd name="T6" fmla="*/ 326 w 326"/>
                <a:gd name="T7" fmla="*/ 163 h 326"/>
                <a:gd name="T8" fmla="*/ 163 w 326"/>
                <a:gd name="T9" fmla="*/ 0 h 326"/>
                <a:gd name="T10" fmla="*/ 163 w 326"/>
                <a:gd name="T11" fmla="*/ 289 h 326"/>
                <a:gd name="T12" fmla="*/ 37 w 326"/>
                <a:gd name="T13" fmla="*/ 163 h 326"/>
                <a:gd name="T14" fmla="*/ 163 w 326"/>
                <a:gd name="T15" fmla="*/ 37 h 326"/>
                <a:gd name="T16" fmla="*/ 289 w 326"/>
                <a:gd name="T17" fmla="*/ 163 h 326"/>
                <a:gd name="T18" fmla="*/ 163 w 326"/>
                <a:gd name="T19" fmla="*/ 2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0"/>
                  </a:moveTo>
                  <a:cubicBezTo>
                    <a:pt x="73" y="0"/>
                    <a:pt x="0" y="73"/>
                    <a:pt x="0" y="163"/>
                  </a:cubicBezTo>
                  <a:cubicBezTo>
                    <a:pt x="0" y="253"/>
                    <a:pt x="73" y="326"/>
                    <a:pt x="163" y="326"/>
                  </a:cubicBezTo>
                  <a:cubicBezTo>
                    <a:pt x="253" y="326"/>
                    <a:pt x="326" y="253"/>
                    <a:pt x="326" y="163"/>
                  </a:cubicBezTo>
                  <a:cubicBezTo>
                    <a:pt x="326" y="73"/>
                    <a:pt x="253" y="0"/>
                    <a:pt x="163" y="0"/>
                  </a:cubicBezTo>
                  <a:close/>
                  <a:moveTo>
                    <a:pt x="163" y="289"/>
                  </a:moveTo>
                  <a:cubicBezTo>
                    <a:pt x="94" y="289"/>
                    <a:pt x="37" y="232"/>
                    <a:pt x="37" y="163"/>
                  </a:cubicBezTo>
                  <a:cubicBezTo>
                    <a:pt x="37" y="93"/>
                    <a:pt x="94" y="37"/>
                    <a:pt x="163" y="37"/>
                  </a:cubicBezTo>
                  <a:cubicBezTo>
                    <a:pt x="233" y="37"/>
                    <a:pt x="289" y="93"/>
                    <a:pt x="289" y="163"/>
                  </a:cubicBezTo>
                  <a:cubicBezTo>
                    <a:pt x="289" y="232"/>
                    <a:pt x="233" y="289"/>
                    <a:pt x="163" y="289"/>
                  </a:cubicBezTo>
                  <a:close/>
                </a:path>
              </a:pathLst>
            </a:custGeom>
            <a:solidFill>
              <a:srgbClr val="FFFFFF"/>
            </a:solidFill>
            <a:ln>
              <a:noFill/>
            </a:ln>
          </p:spPr>
          <p:txBody>
            <a:bodyPr lIns="68580" tIns="34290" rIns="68580" bIns="34290"/>
            <a:lstStyle/>
            <a:p>
              <a:pPr>
                <a:defRPr/>
              </a:pPr>
              <a:endParaRPr lang="zh-CN" altLang="en-US" sz="1350"/>
            </a:p>
          </p:txBody>
        </p:sp>
      </p:grpSp>
      <p:grpSp>
        <p:nvGrpSpPr>
          <p:cNvPr id="25" name="Group 24">
            <a:extLst>
              <a:ext uri="{FF2B5EF4-FFF2-40B4-BE49-F238E27FC236}">
                <a16:creationId xmlns:a16="http://schemas.microsoft.com/office/drawing/2014/main" id="{464B8001-EC47-294B-9E11-4F6D0CA7D001}"/>
              </a:ext>
            </a:extLst>
          </p:cNvPr>
          <p:cNvGrpSpPr>
            <a:grpSpLocks/>
          </p:cNvGrpSpPr>
          <p:nvPr/>
        </p:nvGrpSpPr>
        <p:grpSpPr bwMode="auto">
          <a:xfrm>
            <a:off x="557213" y="3205163"/>
            <a:ext cx="657225" cy="657225"/>
            <a:chOff x="2074713" y="2691209"/>
            <a:chExt cx="657225" cy="657225"/>
          </a:xfrm>
        </p:grpSpPr>
        <p:sp>
          <p:nvSpPr>
            <p:cNvPr id="13" name="Oval 53">
              <a:extLst>
                <a:ext uri="{FF2B5EF4-FFF2-40B4-BE49-F238E27FC236}">
                  <a16:creationId xmlns:a16="http://schemas.microsoft.com/office/drawing/2014/main" id="{4E71A520-9A70-8545-90FE-946A6B344BD0}"/>
                </a:ext>
              </a:extLst>
            </p:cNvPr>
            <p:cNvSpPr>
              <a:spLocks noChangeArrowheads="1"/>
            </p:cNvSpPr>
            <p:nvPr/>
          </p:nvSpPr>
          <p:spPr bwMode="auto">
            <a:xfrm>
              <a:off x="2074713" y="2691209"/>
              <a:ext cx="657225" cy="657225"/>
            </a:xfrm>
            <a:prstGeom prst="ellipse">
              <a:avLst/>
            </a:prstGeom>
            <a:solidFill>
              <a:schemeClr val="accent2"/>
            </a:solidFill>
            <a:ln>
              <a:noFill/>
            </a:ln>
          </p:spPr>
          <p:txBody>
            <a:bodyPr lIns="68580" tIns="34290" rIns="68580" bIns="34290"/>
            <a:lstStyle/>
            <a:p>
              <a:pPr>
                <a:defRPr/>
              </a:pPr>
              <a:endParaRPr lang="zh-CN" altLang="en-US" sz="1350"/>
            </a:p>
          </p:txBody>
        </p:sp>
        <p:sp>
          <p:nvSpPr>
            <p:cNvPr id="14" name="Freeform 54">
              <a:extLst>
                <a:ext uri="{FF2B5EF4-FFF2-40B4-BE49-F238E27FC236}">
                  <a16:creationId xmlns:a16="http://schemas.microsoft.com/office/drawing/2014/main" id="{BA98EBB0-ACFA-F744-A66F-798DC7DF7D24}"/>
                </a:ext>
              </a:extLst>
            </p:cNvPr>
            <p:cNvSpPr>
              <a:spLocks noEditPoints="1"/>
            </p:cNvSpPr>
            <p:nvPr/>
          </p:nvSpPr>
          <p:spPr bwMode="auto">
            <a:xfrm>
              <a:off x="2731938" y="3021409"/>
              <a:ext cx="0" cy="14287"/>
            </a:xfrm>
            <a:custGeom>
              <a:avLst/>
              <a:gdLst>
                <a:gd name="T0" fmla="*/ 15 h 15"/>
                <a:gd name="T1" fmla="*/ 15 h 15"/>
                <a:gd name="T2" fmla="*/ 15 h 15"/>
                <a:gd name="T3" fmla="*/ 13 h 15"/>
                <a:gd name="T4" fmla="*/ 13 h 15"/>
                <a:gd name="T5" fmla="*/ 13 h 15"/>
                <a:gd name="T6" fmla="*/ 12 h 15"/>
                <a:gd name="T7" fmla="*/ 12 h 15"/>
                <a:gd name="T8" fmla="*/ 12 h 15"/>
                <a:gd name="T9" fmla="*/ 11 h 15"/>
                <a:gd name="T10" fmla="*/ 11 h 15"/>
                <a:gd name="T11" fmla="*/ 11 h 15"/>
                <a:gd name="T12" fmla="*/ 10 h 15"/>
                <a:gd name="T13" fmla="*/ 10 h 15"/>
                <a:gd name="T14" fmla="*/ 10 h 15"/>
                <a:gd name="T15" fmla="*/ 9 h 15"/>
                <a:gd name="T16" fmla="*/ 8 h 15"/>
                <a:gd name="T17" fmla="*/ 8 h 15"/>
                <a:gd name="T18" fmla="*/ 8 h 15"/>
                <a:gd name="T19" fmla="*/ 7 h 15"/>
                <a:gd name="T20" fmla="*/ 7 h 15"/>
                <a:gd name="T21" fmla="*/ 7 h 15"/>
                <a:gd name="T22" fmla="*/ 7 h 15"/>
                <a:gd name="T23" fmla="*/ 7 h 15"/>
                <a:gd name="T24" fmla="*/ 6 h 15"/>
                <a:gd name="T25" fmla="*/ 5 h 15"/>
                <a:gd name="T26" fmla="*/ 5 h 15"/>
                <a:gd name="T27" fmla="*/ 5 h 15"/>
                <a:gd name="T28" fmla="*/ 4 h 15"/>
                <a:gd name="T29" fmla="*/ 4 h 15"/>
                <a:gd name="T30" fmla="*/ 4 h 15"/>
                <a:gd name="T31" fmla="*/ 3 h 15"/>
                <a:gd name="T32" fmla="*/ 3 h 15"/>
                <a:gd name="T33" fmla="*/ 3 h 15"/>
                <a:gd name="T34" fmla="*/ 2 h 15"/>
                <a:gd name="T35" fmla="*/ 2 h 15"/>
                <a:gd name="T36" fmla="*/ 2 h 15"/>
                <a:gd name="T37" fmla="*/ 1 h 15"/>
                <a:gd name="T38" fmla="*/ 1 h 15"/>
                <a:gd name="T39" fmla="*/ 1 h 15"/>
                <a:gd name="T40" fmla="*/ 0 h 15"/>
                <a:gd name="T41" fmla="*/ 0 h 1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Lst>
              <a:rect l="0" t="0" r="r" b="b"/>
              <a:pathLst>
                <a:path h="15">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6"/>
                    <a:pt x="0" y="6"/>
                    <a:pt x="0" y="6"/>
                  </a:cubicBezTo>
                  <a:cubicBezTo>
                    <a:pt x="0" y="6"/>
                    <a:pt x="0" y="6"/>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path>
              </a:pathLst>
            </a:custGeom>
            <a:solidFill>
              <a:schemeClr val="accent1">
                <a:lumMod val="60000"/>
                <a:lumOff val="40000"/>
              </a:schemeClr>
            </a:solidFill>
            <a:ln>
              <a:noFill/>
            </a:ln>
          </p:spPr>
          <p:txBody>
            <a:bodyPr lIns="68580" tIns="34290" rIns="68580" bIns="34290"/>
            <a:lstStyle/>
            <a:p>
              <a:pPr>
                <a:defRPr/>
              </a:pPr>
              <a:endParaRPr lang="zh-CN" altLang="en-US" sz="1350">
                <a:solidFill>
                  <a:schemeClr val="bg1"/>
                </a:solidFill>
              </a:endParaRPr>
            </a:p>
          </p:txBody>
        </p:sp>
        <p:sp>
          <p:nvSpPr>
            <p:cNvPr id="15" name="Freeform 55">
              <a:extLst>
                <a:ext uri="{FF2B5EF4-FFF2-40B4-BE49-F238E27FC236}">
                  <a16:creationId xmlns:a16="http://schemas.microsoft.com/office/drawing/2014/main" id="{49E005F2-1549-5F46-A01D-FF5C2137A8F2}"/>
                </a:ext>
              </a:extLst>
            </p:cNvPr>
            <p:cNvSpPr/>
            <p:nvPr/>
          </p:nvSpPr>
          <p:spPr bwMode="auto">
            <a:xfrm>
              <a:off x="2203300" y="2865834"/>
              <a:ext cx="520700" cy="481012"/>
            </a:xfrm>
            <a:custGeom>
              <a:avLst/>
              <a:gdLst>
                <a:gd name="T0" fmla="*/ 319 w 502"/>
                <a:gd name="T1" fmla="*/ 0 h 463"/>
                <a:gd name="T2" fmla="*/ 58 w 502"/>
                <a:gd name="T3" fmla="*/ 0 h 463"/>
                <a:gd name="T4" fmla="*/ 3 w 502"/>
                <a:gd name="T5" fmla="*/ 36 h 463"/>
                <a:gd name="T6" fmla="*/ 4 w 502"/>
                <a:gd name="T7" fmla="*/ 222 h 463"/>
                <a:gd name="T8" fmla="*/ 13 w 502"/>
                <a:gd name="T9" fmla="*/ 248 h 463"/>
                <a:gd name="T10" fmla="*/ 25 w 502"/>
                <a:gd name="T11" fmla="*/ 300 h 463"/>
                <a:gd name="T12" fmla="*/ 502 w 502"/>
                <a:gd name="T13" fmla="*/ 163 h 463"/>
                <a:gd name="T14" fmla="*/ 502 w 502"/>
                <a:gd name="T15" fmla="*/ 163 h 463"/>
                <a:gd name="T16" fmla="*/ 502 w 502"/>
                <a:gd name="T17" fmla="*/ 161 h 463"/>
                <a:gd name="T18" fmla="*/ 502 w 502"/>
                <a:gd name="T19" fmla="*/ 161 h 463"/>
                <a:gd name="T20" fmla="*/ 502 w 502"/>
                <a:gd name="T21" fmla="*/ 160 h 463"/>
                <a:gd name="T22" fmla="*/ 502 w 502"/>
                <a:gd name="T23" fmla="*/ 160 h 463"/>
                <a:gd name="T24" fmla="*/ 502 w 502"/>
                <a:gd name="T25" fmla="*/ 159 h 463"/>
                <a:gd name="T26" fmla="*/ 502 w 502"/>
                <a:gd name="T27" fmla="*/ 159 h 463"/>
                <a:gd name="T28" fmla="*/ 502 w 502"/>
                <a:gd name="T29" fmla="*/ 158 h 463"/>
                <a:gd name="T30" fmla="*/ 502 w 502"/>
                <a:gd name="T31" fmla="*/ 158 h 463"/>
                <a:gd name="T32" fmla="*/ 502 w 502"/>
                <a:gd name="T33" fmla="*/ 157 h 463"/>
                <a:gd name="T34" fmla="*/ 502 w 502"/>
                <a:gd name="T35" fmla="*/ 157 h 463"/>
                <a:gd name="T36" fmla="*/ 502 w 502"/>
                <a:gd name="T37" fmla="*/ 156 h 463"/>
                <a:gd name="T38" fmla="*/ 502 w 502"/>
                <a:gd name="T39" fmla="*/ 156 h 463"/>
                <a:gd name="T40" fmla="*/ 502 w 502"/>
                <a:gd name="T41" fmla="*/ 155 h 463"/>
                <a:gd name="T42" fmla="*/ 502 w 502"/>
                <a:gd name="T43" fmla="*/ 155 h 463"/>
                <a:gd name="T44" fmla="*/ 502 w 502"/>
                <a:gd name="T45" fmla="*/ 154 h 463"/>
                <a:gd name="T46" fmla="*/ 502 w 502"/>
                <a:gd name="T47" fmla="*/ 154 h 463"/>
                <a:gd name="T48" fmla="*/ 502 w 502"/>
                <a:gd name="T49" fmla="*/ 153 h 463"/>
                <a:gd name="T50" fmla="*/ 502 w 502"/>
                <a:gd name="T51" fmla="*/ 153 h 463"/>
                <a:gd name="T52" fmla="*/ 502 w 502"/>
                <a:gd name="T53" fmla="*/ 152 h 463"/>
                <a:gd name="T54" fmla="*/ 502 w 502"/>
                <a:gd name="T55" fmla="*/ 152 h 463"/>
                <a:gd name="T56" fmla="*/ 502 w 502"/>
                <a:gd name="T57" fmla="*/ 151 h 463"/>
                <a:gd name="T58" fmla="*/ 502 w 502"/>
                <a:gd name="T59" fmla="*/ 151 h 463"/>
                <a:gd name="T60" fmla="*/ 502 w 502"/>
                <a:gd name="T61" fmla="*/ 150 h 463"/>
                <a:gd name="T62" fmla="*/ 502 w 502"/>
                <a:gd name="T63" fmla="*/ 150 h 463"/>
                <a:gd name="T64" fmla="*/ 502 w 502"/>
                <a:gd name="T65" fmla="*/ 149 h 463"/>
                <a:gd name="T66" fmla="*/ 502 w 502"/>
                <a:gd name="T67" fmla="*/ 149 h 463"/>
                <a:gd name="T68" fmla="*/ 502 w 502"/>
                <a:gd name="T69" fmla="*/ 147 h 463"/>
                <a:gd name="T70" fmla="*/ 502 w 502"/>
                <a:gd name="T71" fmla="*/ 137 h 463"/>
                <a:gd name="T72" fmla="*/ 378 w 502"/>
                <a:gd name="T73" fmla="*/ 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2" h="463">
                  <a:moveTo>
                    <a:pt x="336" y="0"/>
                  </a:moveTo>
                  <a:cubicBezTo>
                    <a:pt x="331" y="0"/>
                    <a:pt x="325" y="0"/>
                    <a:pt x="319" y="0"/>
                  </a:cubicBezTo>
                  <a:cubicBezTo>
                    <a:pt x="279" y="0"/>
                    <a:pt x="239" y="0"/>
                    <a:pt x="198" y="0"/>
                  </a:cubicBezTo>
                  <a:cubicBezTo>
                    <a:pt x="152" y="0"/>
                    <a:pt x="105" y="0"/>
                    <a:pt x="58" y="0"/>
                  </a:cubicBezTo>
                  <a:cubicBezTo>
                    <a:pt x="57" y="0"/>
                    <a:pt x="56" y="0"/>
                    <a:pt x="55" y="0"/>
                  </a:cubicBezTo>
                  <a:cubicBezTo>
                    <a:pt x="27" y="0"/>
                    <a:pt x="3" y="1"/>
                    <a:pt x="3" y="36"/>
                  </a:cubicBezTo>
                  <a:cubicBezTo>
                    <a:pt x="3" y="84"/>
                    <a:pt x="3" y="133"/>
                    <a:pt x="3" y="181"/>
                  </a:cubicBezTo>
                  <a:cubicBezTo>
                    <a:pt x="3" y="194"/>
                    <a:pt x="0" y="210"/>
                    <a:pt x="4" y="222"/>
                  </a:cubicBezTo>
                  <a:cubicBezTo>
                    <a:pt x="7" y="232"/>
                    <a:pt x="19" y="241"/>
                    <a:pt x="27" y="249"/>
                  </a:cubicBezTo>
                  <a:cubicBezTo>
                    <a:pt x="21" y="249"/>
                    <a:pt x="17" y="248"/>
                    <a:pt x="13" y="248"/>
                  </a:cubicBezTo>
                  <a:cubicBezTo>
                    <a:pt x="4" y="248"/>
                    <a:pt x="1" y="251"/>
                    <a:pt x="3" y="265"/>
                  </a:cubicBezTo>
                  <a:cubicBezTo>
                    <a:pt x="3" y="280"/>
                    <a:pt x="15" y="290"/>
                    <a:pt x="25" y="300"/>
                  </a:cubicBezTo>
                  <a:cubicBezTo>
                    <a:pt x="30" y="306"/>
                    <a:pt x="106" y="382"/>
                    <a:pt x="187" y="463"/>
                  </a:cubicBezTo>
                  <a:cubicBezTo>
                    <a:pt x="356" y="463"/>
                    <a:pt x="494" y="330"/>
                    <a:pt x="502" y="163"/>
                  </a:cubicBezTo>
                  <a:cubicBezTo>
                    <a:pt x="502" y="163"/>
                    <a:pt x="502" y="163"/>
                    <a:pt x="502" y="163"/>
                  </a:cubicBezTo>
                  <a:cubicBezTo>
                    <a:pt x="502" y="163"/>
                    <a:pt x="502" y="163"/>
                    <a:pt x="502" y="163"/>
                  </a:cubicBezTo>
                  <a:cubicBezTo>
                    <a:pt x="502" y="163"/>
                    <a:pt x="502" y="163"/>
                    <a:pt x="502" y="163"/>
                  </a:cubicBezTo>
                  <a:cubicBezTo>
                    <a:pt x="502" y="162"/>
                    <a:pt x="502" y="162"/>
                    <a:pt x="502" y="161"/>
                  </a:cubicBezTo>
                  <a:cubicBezTo>
                    <a:pt x="502" y="161"/>
                    <a:pt x="502" y="161"/>
                    <a:pt x="502" y="161"/>
                  </a:cubicBezTo>
                  <a:cubicBezTo>
                    <a:pt x="502" y="161"/>
                    <a:pt x="502" y="161"/>
                    <a:pt x="502" y="161"/>
                  </a:cubicBezTo>
                  <a:cubicBezTo>
                    <a:pt x="502" y="161"/>
                    <a:pt x="502" y="161"/>
                    <a:pt x="502" y="161"/>
                  </a:cubicBezTo>
                  <a:cubicBezTo>
                    <a:pt x="502" y="161"/>
                    <a:pt x="502" y="160"/>
                    <a:pt x="502" y="160"/>
                  </a:cubicBezTo>
                  <a:cubicBezTo>
                    <a:pt x="502" y="160"/>
                    <a:pt x="502" y="160"/>
                    <a:pt x="502" y="160"/>
                  </a:cubicBezTo>
                  <a:cubicBezTo>
                    <a:pt x="502" y="160"/>
                    <a:pt x="502" y="160"/>
                    <a:pt x="502" y="160"/>
                  </a:cubicBezTo>
                  <a:cubicBezTo>
                    <a:pt x="502" y="160"/>
                    <a:pt x="502" y="160"/>
                    <a:pt x="502" y="160"/>
                  </a:cubicBezTo>
                  <a:cubicBezTo>
                    <a:pt x="502" y="160"/>
                    <a:pt x="502" y="159"/>
                    <a:pt x="502" y="159"/>
                  </a:cubicBezTo>
                  <a:cubicBezTo>
                    <a:pt x="502" y="159"/>
                    <a:pt x="502" y="159"/>
                    <a:pt x="502" y="159"/>
                  </a:cubicBezTo>
                  <a:cubicBezTo>
                    <a:pt x="502" y="159"/>
                    <a:pt x="502" y="159"/>
                    <a:pt x="502" y="159"/>
                  </a:cubicBezTo>
                  <a:cubicBezTo>
                    <a:pt x="502" y="159"/>
                    <a:pt x="502" y="159"/>
                    <a:pt x="502" y="159"/>
                  </a:cubicBezTo>
                  <a:cubicBezTo>
                    <a:pt x="502" y="158"/>
                    <a:pt x="502" y="158"/>
                    <a:pt x="502" y="158"/>
                  </a:cubicBezTo>
                  <a:cubicBezTo>
                    <a:pt x="502" y="158"/>
                    <a:pt x="502" y="158"/>
                    <a:pt x="502" y="158"/>
                  </a:cubicBezTo>
                  <a:cubicBezTo>
                    <a:pt x="502" y="158"/>
                    <a:pt x="502" y="158"/>
                    <a:pt x="502" y="158"/>
                  </a:cubicBezTo>
                  <a:cubicBezTo>
                    <a:pt x="502" y="158"/>
                    <a:pt x="502" y="158"/>
                    <a:pt x="502" y="158"/>
                  </a:cubicBezTo>
                  <a:cubicBezTo>
                    <a:pt x="502" y="157"/>
                    <a:pt x="502" y="157"/>
                    <a:pt x="502" y="157"/>
                  </a:cubicBezTo>
                  <a:cubicBezTo>
                    <a:pt x="502" y="157"/>
                    <a:pt x="502" y="157"/>
                    <a:pt x="502" y="157"/>
                  </a:cubicBezTo>
                  <a:cubicBezTo>
                    <a:pt x="502" y="157"/>
                    <a:pt x="502" y="157"/>
                    <a:pt x="502" y="157"/>
                  </a:cubicBezTo>
                  <a:cubicBezTo>
                    <a:pt x="502" y="157"/>
                    <a:pt x="502" y="157"/>
                    <a:pt x="502" y="156"/>
                  </a:cubicBezTo>
                  <a:cubicBezTo>
                    <a:pt x="502" y="156"/>
                    <a:pt x="502" y="156"/>
                    <a:pt x="502" y="156"/>
                  </a:cubicBezTo>
                  <a:cubicBezTo>
                    <a:pt x="502" y="156"/>
                    <a:pt x="502" y="156"/>
                    <a:pt x="502" y="156"/>
                  </a:cubicBezTo>
                  <a:cubicBezTo>
                    <a:pt x="502" y="156"/>
                    <a:pt x="502" y="156"/>
                    <a:pt x="502" y="156"/>
                  </a:cubicBezTo>
                  <a:cubicBezTo>
                    <a:pt x="502" y="156"/>
                    <a:pt x="502" y="156"/>
                    <a:pt x="502" y="155"/>
                  </a:cubicBezTo>
                  <a:cubicBezTo>
                    <a:pt x="502" y="155"/>
                    <a:pt x="502" y="155"/>
                    <a:pt x="502" y="155"/>
                  </a:cubicBezTo>
                  <a:cubicBezTo>
                    <a:pt x="502" y="155"/>
                    <a:pt x="502" y="155"/>
                    <a:pt x="502" y="155"/>
                  </a:cubicBezTo>
                  <a:cubicBezTo>
                    <a:pt x="502" y="155"/>
                    <a:pt x="502" y="155"/>
                    <a:pt x="502" y="155"/>
                  </a:cubicBezTo>
                  <a:cubicBezTo>
                    <a:pt x="502" y="155"/>
                    <a:pt x="502" y="155"/>
                    <a:pt x="502" y="155"/>
                  </a:cubicBezTo>
                  <a:cubicBezTo>
                    <a:pt x="502" y="154"/>
                    <a:pt x="502" y="154"/>
                    <a:pt x="502" y="154"/>
                  </a:cubicBezTo>
                  <a:cubicBezTo>
                    <a:pt x="502" y="154"/>
                    <a:pt x="502" y="154"/>
                    <a:pt x="502" y="154"/>
                  </a:cubicBezTo>
                  <a:cubicBezTo>
                    <a:pt x="502" y="154"/>
                    <a:pt x="502" y="154"/>
                    <a:pt x="502" y="154"/>
                  </a:cubicBezTo>
                  <a:cubicBezTo>
                    <a:pt x="502" y="154"/>
                    <a:pt x="502" y="154"/>
                    <a:pt x="502" y="153"/>
                  </a:cubicBezTo>
                  <a:cubicBezTo>
                    <a:pt x="502" y="153"/>
                    <a:pt x="502" y="153"/>
                    <a:pt x="502" y="153"/>
                  </a:cubicBezTo>
                  <a:cubicBezTo>
                    <a:pt x="502" y="153"/>
                    <a:pt x="502" y="153"/>
                    <a:pt x="502" y="153"/>
                  </a:cubicBezTo>
                  <a:cubicBezTo>
                    <a:pt x="502" y="153"/>
                    <a:pt x="502" y="153"/>
                    <a:pt x="502" y="153"/>
                  </a:cubicBezTo>
                  <a:cubicBezTo>
                    <a:pt x="502" y="153"/>
                    <a:pt x="502" y="152"/>
                    <a:pt x="502" y="152"/>
                  </a:cubicBezTo>
                  <a:cubicBezTo>
                    <a:pt x="502" y="152"/>
                    <a:pt x="502" y="152"/>
                    <a:pt x="502" y="152"/>
                  </a:cubicBezTo>
                  <a:cubicBezTo>
                    <a:pt x="502" y="152"/>
                    <a:pt x="502" y="152"/>
                    <a:pt x="502" y="152"/>
                  </a:cubicBezTo>
                  <a:cubicBezTo>
                    <a:pt x="502" y="152"/>
                    <a:pt x="502" y="152"/>
                    <a:pt x="502" y="152"/>
                  </a:cubicBezTo>
                  <a:cubicBezTo>
                    <a:pt x="502" y="152"/>
                    <a:pt x="502" y="151"/>
                    <a:pt x="502" y="151"/>
                  </a:cubicBezTo>
                  <a:cubicBezTo>
                    <a:pt x="502" y="151"/>
                    <a:pt x="502" y="151"/>
                    <a:pt x="502" y="151"/>
                  </a:cubicBezTo>
                  <a:cubicBezTo>
                    <a:pt x="502" y="151"/>
                    <a:pt x="502" y="151"/>
                    <a:pt x="502" y="151"/>
                  </a:cubicBezTo>
                  <a:cubicBezTo>
                    <a:pt x="502" y="151"/>
                    <a:pt x="502" y="151"/>
                    <a:pt x="502" y="151"/>
                  </a:cubicBezTo>
                  <a:cubicBezTo>
                    <a:pt x="502" y="151"/>
                    <a:pt x="502" y="151"/>
                    <a:pt x="502" y="150"/>
                  </a:cubicBezTo>
                  <a:cubicBezTo>
                    <a:pt x="502" y="150"/>
                    <a:pt x="502" y="150"/>
                    <a:pt x="502" y="150"/>
                  </a:cubicBezTo>
                  <a:cubicBezTo>
                    <a:pt x="502" y="150"/>
                    <a:pt x="502" y="150"/>
                    <a:pt x="502" y="150"/>
                  </a:cubicBezTo>
                  <a:cubicBezTo>
                    <a:pt x="502" y="150"/>
                    <a:pt x="502" y="150"/>
                    <a:pt x="502" y="150"/>
                  </a:cubicBezTo>
                  <a:cubicBezTo>
                    <a:pt x="502" y="149"/>
                    <a:pt x="502" y="149"/>
                    <a:pt x="502" y="149"/>
                  </a:cubicBezTo>
                  <a:cubicBezTo>
                    <a:pt x="502" y="149"/>
                    <a:pt x="502" y="149"/>
                    <a:pt x="502" y="149"/>
                  </a:cubicBezTo>
                  <a:cubicBezTo>
                    <a:pt x="502" y="149"/>
                    <a:pt x="502" y="149"/>
                    <a:pt x="502" y="149"/>
                  </a:cubicBezTo>
                  <a:cubicBezTo>
                    <a:pt x="502" y="149"/>
                    <a:pt x="502" y="149"/>
                    <a:pt x="502" y="149"/>
                  </a:cubicBezTo>
                  <a:cubicBezTo>
                    <a:pt x="502" y="149"/>
                    <a:pt x="502" y="149"/>
                    <a:pt x="502" y="148"/>
                  </a:cubicBezTo>
                  <a:cubicBezTo>
                    <a:pt x="502" y="148"/>
                    <a:pt x="502" y="148"/>
                    <a:pt x="502" y="147"/>
                  </a:cubicBezTo>
                  <a:cubicBezTo>
                    <a:pt x="502" y="147"/>
                    <a:pt x="502" y="147"/>
                    <a:pt x="502" y="147"/>
                  </a:cubicBezTo>
                  <a:cubicBezTo>
                    <a:pt x="502" y="144"/>
                    <a:pt x="502" y="141"/>
                    <a:pt x="502" y="137"/>
                  </a:cubicBezTo>
                  <a:cubicBezTo>
                    <a:pt x="476" y="112"/>
                    <a:pt x="455" y="91"/>
                    <a:pt x="443" y="80"/>
                  </a:cubicBezTo>
                  <a:cubicBezTo>
                    <a:pt x="423" y="58"/>
                    <a:pt x="400" y="36"/>
                    <a:pt x="378" y="15"/>
                  </a:cubicBezTo>
                  <a:cubicBezTo>
                    <a:pt x="366" y="1"/>
                    <a:pt x="352" y="0"/>
                    <a:pt x="336" y="0"/>
                  </a:cubicBezTo>
                </a:path>
              </a:pathLst>
            </a:custGeom>
            <a:solidFill>
              <a:schemeClr val="tx1">
                <a:lumMod val="75000"/>
                <a:lumOff val="25000"/>
              </a:schemeClr>
            </a:solidFill>
            <a:ln w="9525">
              <a:solidFill>
                <a:schemeClr val="accent4">
                  <a:lumMod val="75000"/>
                </a:schemeClr>
              </a:solidFill>
              <a:round/>
            </a:ln>
          </p:spPr>
          <p:txBody>
            <a:bodyPr lIns="68580" tIns="34290" rIns="68580" bIns="34290"/>
            <a:lstStyle/>
            <a:p>
              <a:pPr>
                <a:defRPr/>
              </a:pPr>
              <a:endParaRPr lang="zh-CN" altLang="en-US" sz="1350"/>
            </a:p>
          </p:txBody>
        </p:sp>
        <p:sp>
          <p:nvSpPr>
            <p:cNvPr id="16" name="Freeform 56">
              <a:extLst>
                <a:ext uri="{FF2B5EF4-FFF2-40B4-BE49-F238E27FC236}">
                  <a16:creationId xmlns:a16="http://schemas.microsoft.com/office/drawing/2014/main" id="{A2598E95-4547-3F44-B164-F4B33CA4CC5D}"/>
                </a:ext>
              </a:extLst>
            </p:cNvPr>
            <p:cNvSpPr>
              <a:spLocks noEditPoints="1"/>
            </p:cNvSpPr>
            <p:nvPr/>
          </p:nvSpPr>
          <p:spPr bwMode="auto">
            <a:xfrm>
              <a:off x="2212825" y="2867421"/>
              <a:ext cx="388938" cy="249238"/>
            </a:xfrm>
            <a:custGeom>
              <a:avLst/>
              <a:gdLst>
                <a:gd name="T0" fmla="*/ 348 w 374"/>
                <a:gd name="T1" fmla="*/ 0 h 239"/>
                <a:gd name="T2" fmla="*/ 26 w 374"/>
                <a:gd name="T3" fmla="*/ 0 h 239"/>
                <a:gd name="T4" fmla="*/ 0 w 374"/>
                <a:gd name="T5" fmla="*/ 23 h 239"/>
                <a:gd name="T6" fmla="*/ 0 w 374"/>
                <a:gd name="T7" fmla="*/ 216 h 239"/>
                <a:gd name="T8" fmla="*/ 26 w 374"/>
                <a:gd name="T9" fmla="*/ 239 h 239"/>
                <a:gd name="T10" fmla="*/ 348 w 374"/>
                <a:gd name="T11" fmla="*/ 239 h 239"/>
                <a:gd name="T12" fmla="*/ 374 w 374"/>
                <a:gd name="T13" fmla="*/ 216 h 239"/>
                <a:gd name="T14" fmla="*/ 374 w 374"/>
                <a:gd name="T15" fmla="*/ 23 h 239"/>
                <a:gd name="T16" fmla="*/ 348 w 374"/>
                <a:gd name="T17" fmla="*/ 0 h 239"/>
                <a:gd name="T18" fmla="*/ 345 w 374"/>
                <a:gd name="T19" fmla="*/ 196 h 239"/>
                <a:gd name="T20" fmla="*/ 323 w 374"/>
                <a:gd name="T21" fmla="*/ 214 h 239"/>
                <a:gd name="T22" fmla="*/ 51 w 374"/>
                <a:gd name="T23" fmla="*/ 214 h 239"/>
                <a:gd name="T24" fmla="*/ 29 w 374"/>
                <a:gd name="T25" fmla="*/ 196 h 239"/>
                <a:gd name="T26" fmla="*/ 29 w 374"/>
                <a:gd name="T27" fmla="*/ 43 h 239"/>
                <a:gd name="T28" fmla="*/ 51 w 374"/>
                <a:gd name="T29" fmla="*/ 25 h 239"/>
                <a:gd name="T30" fmla="*/ 323 w 374"/>
                <a:gd name="T31" fmla="*/ 25 h 239"/>
                <a:gd name="T32" fmla="*/ 345 w 374"/>
                <a:gd name="T33" fmla="*/ 43 h 239"/>
                <a:gd name="T34" fmla="*/ 345 w 374"/>
                <a:gd name="T35" fmla="*/ 1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239">
                  <a:moveTo>
                    <a:pt x="348" y="0"/>
                  </a:moveTo>
                  <a:cubicBezTo>
                    <a:pt x="26" y="0"/>
                    <a:pt x="26" y="0"/>
                    <a:pt x="26" y="0"/>
                  </a:cubicBezTo>
                  <a:cubicBezTo>
                    <a:pt x="12" y="0"/>
                    <a:pt x="0" y="10"/>
                    <a:pt x="0" y="23"/>
                  </a:cubicBezTo>
                  <a:cubicBezTo>
                    <a:pt x="0" y="216"/>
                    <a:pt x="0" y="216"/>
                    <a:pt x="0" y="216"/>
                  </a:cubicBezTo>
                  <a:cubicBezTo>
                    <a:pt x="0" y="229"/>
                    <a:pt x="12" y="239"/>
                    <a:pt x="26" y="239"/>
                  </a:cubicBezTo>
                  <a:cubicBezTo>
                    <a:pt x="348" y="239"/>
                    <a:pt x="348" y="239"/>
                    <a:pt x="348" y="239"/>
                  </a:cubicBezTo>
                  <a:cubicBezTo>
                    <a:pt x="363" y="239"/>
                    <a:pt x="374" y="229"/>
                    <a:pt x="374" y="216"/>
                  </a:cubicBezTo>
                  <a:cubicBezTo>
                    <a:pt x="374" y="23"/>
                    <a:pt x="374" y="23"/>
                    <a:pt x="374" y="23"/>
                  </a:cubicBezTo>
                  <a:cubicBezTo>
                    <a:pt x="374" y="10"/>
                    <a:pt x="363" y="0"/>
                    <a:pt x="348" y="0"/>
                  </a:cubicBezTo>
                  <a:close/>
                  <a:moveTo>
                    <a:pt x="345" y="196"/>
                  </a:moveTo>
                  <a:cubicBezTo>
                    <a:pt x="345" y="206"/>
                    <a:pt x="335" y="214"/>
                    <a:pt x="323" y="214"/>
                  </a:cubicBezTo>
                  <a:cubicBezTo>
                    <a:pt x="51" y="214"/>
                    <a:pt x="51" y="214"/>
                    <a:pt x="51" y="214"/>
                  </a:cubicBezTo>
                  <a:cubicBezTo>
                    <a:pt x="39" y="214"/>
                    <a:pt x="29" y="206"/>
                    <a:pt x="29" y="196"/>
                  </a:cubicBezTo>
                  <a:cubicBezTo>
                    <a:pt x="29" y="43"/>
                    <a:pt x="29" y="43"/>
                    <a:pt x="29" y="43"/>
                  </a:cubicBezTo>
                  <a:cubicBezTo>
                    <a:pt x="29" y="33"/>
                    <a:pt x="39" y="25"/>
                    <a:pt x="51" y="25"/>
                  </a:cubicBezTo>
                  <a:cubicBezTo>
                    <a:pt x="323" y="25"/>
                    <a:pt x="323" y="25"/>
                    <a:pt x="323" y="25"/>
                  </a:cubicBezTo>
                  <a:cubicBezTo>
                    <a:pt x="335" y="25"/>
                    <a:pt x="345" y="33"/>
                    <a:pt x="345" y="43"/>
                  </a:cubicBezTo>
                  <a:lnTo>
                    <a:pt x="345" y="196"/>
                  </a:lnTo>
                  <a:close/>
                </a:path>
              </a:pathLst>
            </a:custGeom>
            <a:solidFill>
              <a:schemeClr val="bg1">
                <a:lumMod val="95000"/>
              </a:schemeClr>
            </a:solidFill>
            <a:ln>
              <a:solidFill>
                <a:schemeClr val="bg1"/>
              </a:solidFill>
            </a:ln>
          </p:spPr>
          <p:txBody>
            <a:bodyPr lIns="68580" tIns="34290" rIns="68580" bIns="34290"/>
            <a:lstStyle/>
            <a:p>
              <a:pPr>
                <a:defRPr/>
              </a:pPr>
              <a:endParaRPr lang="zh-CN" altLang="en-US" sz="1350"/>
            </a:p>
          </p:txBody>
        </p:sp>
        <p:sp>
          <p:nvSpPr>
            <p:cNvPr id="17" name="Freeform 57">
              <a:extLst>
                <a:ext uri="{FF2B5EF4-FFF2-40B4-BE49-F238E27FC236}">
                  <a16:creationId xmlns:a16="http://schemas.microsoft.com/office/drawing/2014/main" id="{36A8C32F-0800-6A40-AA9B-7C7AFBDAAD5E}"/>
                </a:ext>
              </a:extLst>
            </p:cNvPr>
            <p:cNvSpPr>
              <a:spLocks noEditPoints="1"/>
            </p:cNvSpPr>
            <p:nvPr/>
          </p:nvSpPr>
          <p:spPr bwMode="auto">
            <a:xfrm>
              <a:off x="2212825" y="3127771"/>
              <a:ext cx="388938" cy="46038"/>
            </a:xfrm>
            <a:custGeom>
              <a:avLst/>
              <a:gdLst>
                <a:gd name="T0" fmla="*/ 0 w 374"/>
                <a:gd name="T1" fmla="*/ 16 h 45"/>
                <a:gd name="T2" fmla="*/ 26 w 374"/>
                <a:gd name="T3" fmla="*/ 45 h 45"/>
                <a:gd name="T4" fmla="*/ 348 w 374"/>
                <a:gd name="T5" fmla="*/ 45 h 45"/>
                <a:gd name="T6" fmla="*/ 374 w 374"/>
                <a:gd name="T7" fmla="*/ 16 h 45"/>
                <a:gd name="T8" fmla="*/ 374 w 374"/>
                <a:gd name="T9" fmla="*/ 0 h 45"/>
                <a:gd name="T10" fmla="*/ 0 w 374"/>
                <a:gd name="T11" fmla="*/ 0 h 45"/>
                <a:gd name="T12" fmla="*/ 0 w 374"/>
                <a:gd name="T13" fmla="*/ 16 h 45"/>
                <a:gd name="T14" fmla="*/ 214 w 374"/>
                <a:gd name="T15" fmla="*/ 26 h 45"/>
                <a:gd name="T16" fmla="*/ 207 w 374"/>
                <a:gd name="T17" fmla="*/ 33 h 45"/>
                <a:gd name="T18" fmla="*/ 165 w 374"/>
                <a:gd name="T19" fmla="*/ 33 h 45"/>
                <a:gd name="T20" fmla="*/ 158 w 374"/>
                <a:gd name="T21" fmla="*/ 26 h 45"/>
                <a:gd name="T22" fmla="*/ 158 w 374"/>
                <a:gd name="T23" fmla="*/ 18 h 45"/>
                <a:gd name="T24" fmla="*/ 165 w 374"/>
                <a:gd name="T25" fmla="*/ 11 h 45"/>
                <a:gd name="T26" fmla="*/ 207 w 374"/>
                <a:gd name="T27" fmla="*/ 11 h 45"/>
                <a:gd name="T28" fmla="*/ 214 w 374"/>
                <a:gd name="T29" fmla="*/ 18 h 45"/>
                <a:gd name="T30" fmla="*/ 214 w 374"/>
                <a:gd name="T3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45">
                  <a:moveTo>
                    <a:pt x="0" y="16"/>
                  </a:moveTo>
                  <a:cubicBezTo>
                    <a:pt x="0" y="32"/>
                    <a:pt x="12" y="45"/>
                    <a:pt x="26" y="45"/>
                  </a:cubicBezTo>
                  <a:cubicBezTo>
                    <a:pt x="348" y="45"/>
                    <a:pt x="348" y="45"/>
                    <a:pt x="348" y="45"/>
                  </a:cubicBezTo>
                  <a:cubicBezTo>
                    <a:pt x="363" y="45"/>
                    <a:pt x="374" y="32"/>
                    <a:pt x="374" y="16"/>
                  </a:cubicBezTo>
                  <a:cubicBezTo>
                    <a:pt x="374" y="0"/>
                    <a:pt x="374" y="0"/>
                    <a:pt x="374" y="0"/>
                  </a:cubicBezTo>
                  <a:cubicBezTo>
                    <a:pt x="0" y="0"/>
                    <a:pt x="0" y="0"/>
                    <a:pt x="0" y="0"/>
                  </a:cubicBezTo>
                  <a:lnTo>
                    <a:pt x="0" y="16"/>
                  </a:lnTo>
                  <a:close/>
                  <a:moveTo>
                    <a:pt x="214" y="26"/>
                  </a:moveTo>
                  <a:cubicBezTo>
                    <a:pt x="214" y="30"/>
                    <a:pt x="211" y="33"/>
                    <a:pt x="207" y="33"/>
                  </a:cubicBezTo>
                  <a:cubicBezTo>
                    <a:pt x="165" y="33"/>
                    <a:pt x="165" y="33"/>
                    <a:pt x="165" y="33"/>
                  </a:cubicBezTo>
                  <a:cubicBezTo>
                    <a:pt x="162" y="33"/>
                    <a:pt x="158" y="30"/>
                    <a:pt x="158" y="26"/>
                  </a:cubicBezTo>
                  <a:cubicBezTo>
                    <a:pt x="158" y="18"/>
                    <a:pt x="158" y="18"/>
                    <a:pt x="158" y="18"/>
                  </a:cubicBezTo>
                  <a:cubicBezTo>
                    <a:pt x="158" y="14"/>
                    <a:pt x="162" y="11"/>
                    <a:pt x="165" y="11"/>
                  </a:cubicBezTo>
                  <a:cubicBezTo>
                    <a:pt x="207" y="11"/>
                    <a:pt x="207" y="11"/>
                    <a:pt x="207" y="11"/>
                  </a:cubicBezTo>
                  <a:cubicBezTo>
                    <a:pt x="211" y="11"/>
                    <a:pt x="214" y="14"/>
                    <a:pt x="214" y="18"/>
                  </a:cubicBezTo>
                  <a:lnTo>
                    <a:pt x="214" y="26"/>
                  </a:lnTo>
                  <a:close/>
                </a:path>
              </a:pathLst>
            </a:custGeom>
            <a:solidFill>
              <a:schemeClr val="bg1">
                <a:lumMod val="95000"/>
              </a:schemeClr>
            </a:solidFill>
            <a:ln>
              <a:noFill/>
            </a:ln>
          </p:spPr>
          <p:txBody>
            <a:bodyPr lIns="68580" tIns="34290" rIns="68580" bIns="34290"/>
            <a:lstStyle/>
            <a:p>
              <a:pPr>
                <a:defRPr/>
              </a:pPr>
              <a:endParaRPr lang="zh-CN" altLang="en-US" sz="1350"/>
            </a:p>
          </p:txBody>
        </p:sp>
        <p:sp>
          <p:nvSpPr>
            <p:cNvPr id="18" name="Rectangle 58">
              <a:extLst>
                <a:ext uri="{FF2B5EF4-FFF2-40B4-BE49-F238E27FC236}">
                  <a16:creationId xmlns:a16="http://schemas.microsoft.com/office/drawing/2014/main" id="{FA257E79-329E-D342-9A10-59785ABD17FB}"/>
                </a:ext>
              </a:extLst>
            </p:cNvPr>
            <p:cNvSpPr>
              <a:spLocks noChangeArrowheads="1"/>
            </p:cNvSpPr>
            <p:nvPr/>
          </p:nvSpPr>
          <p:spPr bwMode="auto">
            <a:xfrm>
              <a:off x="2304900" y="2954734"/>
              <a:ext cx="30163" cy="76200"/>
            </a:xfrm>
            <a:prstGeom prst="rect">
              <a:avLst/>
            </a:prstGeom>
            <a:solidFill>
              <a:schemeClr val="bg1">
                <a:lumMod val="95000"/>
              </a:schemeClr>
            </a:solidFill>
            <a:ln>
              <a:noFill/>
            </a:ln>
          </p:spPr>
          <p:txBody>
            <a:bodyPr lIns="68580" tIns="34290" rIns="68580" bIns="34290"/>
            <a:lstStyle/>
            <a:p>
              <a:pPr>
                <a:defRPr/>
              </a:pPr>
              <a:endParaRPr lang="zh-CN" altLang="en-US" sz="1350"/>
            </a:p>
          </p:txBody>
        </p:sp>
        <p:sp>
          <p:nvSpPr>
            <p:cNvPr id="19" name="Freeform 59">
              <a:extLst>
                <a:ext uri="{FF2B5EF4-FFF2-40B4-BE49-F238E27FC236}">
                  <a16:creationId xmlns:a16="http://schemas.microsoft.com/office/drawing/2014/main" id="{24B10815-47AB-1E44-809F-EF4558D297B3}"/>
                </a:ext>
              </a:extLst>
            </p:cNvPr>
            <p:cNvSpPr/>
            <p:nvPr/>
          </p:nvSpPr>
          <p:spPr bwMode="auto">
            <a:xfrm>
              <a:off x="2350938" y="2954734"/>
              <a:ext cx="87312" cy="76200"/>
            </a:xfrm>
            <a:custGeom>
              <a:avLst/>
              <a:gdLst>
                <a:gd name="T0" fmla="*/ 44 w 84"/>
                <a:gd name="T1" fmla="*/ 21 h 74"/>
                <a:gd name="T2" fmla="*/ 44 w 84"/>
                <a:gd name="T3" fmla="*/ 21 h 74"/>
                <a:gd name="T4" fmla="*/ 42 w 84"/>
                <a:gd name="T5" fmla="*/ 26 h 74"/>
                <a:gd name="T6" fmla="*/ 29 w 84"/>
                <a:gd name="T7" fmla="*/ 0 h 74"/>
                <a:gd name="T8" fmla="*/ 0 w 84"/>
                <a:gd name="T9" fmla="*/ 0 h 74"/>
                <a:gd name="T10" fmla="*/ 0 w 84"/>
                <a:gd name="T11" fmla="*/ 74 h 74"/>
                <a:gd name="T12" fmla="*/ 26 w 84"/>
                <a:gd name="T13" fmla="*/ 74 h 74"/>
                <a:gd name="T14" fmla="*/ 26 w 84"/>
                <a:gd name="T15" fmla="*/ 46 h 74"/>
                <a:gd name="T16" fmla="*/ 32 w 84"/>
                <a:gd name="T17" fmla="*/ 57 h 74"/>
                <a:gd name="T18" fmla="*/ 51 w 84"/>
                <a:gd name="T19" fmla="*/ 57 h 74"/>
                <a:gd name="T20" fmla="*/ 56 w 84"/>
                <a:gd name="T21" fmla="*/ 46 h 74"/>
                <a:gd name="T22" fmla="*/ 56 w 84"/>
                <a:gd name="T23" fmla="*/ 74 h 74"/>
                <a:gd name="T24" fmla="*/ 84 w 84"/>
                <a:gd name="T25" fmla="*/ 74 h 74"/>
                <a:gd name="T26" fmla="*/ 84 w 84"/>
                <a:gd name="T27" fmla="*/ 0 h 74"/>
                <a:gd name="T28" fmla="*/ 55 w 84"/>
                <a:gd name="T29" fmla="*/ 0 h 74"/>
                <a:gd name="T30" fmla="*/ 44 w 84"/>
                <a:gd name="T31"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4">
                  <a:moveTo>
                    <a:pt x="44" y="21"/>
                  </a:moveTo>
                  <a:cubicBezTo>
                    <a:pt x="44" y="21"/>
                    <a:pt x="44" y="21"/>
                    <a:pt x="44" y="21"/>
                  </a:cubicBezTo>
                  <a:cubicBezTo>
                    <a:pt x="44" y="22"/>
                    <a:pt x="43" y="25"/>
                    <a:pt x="42" y="26"/>
                  </a:cubicBezTo>
                  <a:cubicBezTo>
                    <a:pt x="29" y="0"/>
                    <a:pt x="29" y="0"/>
                    <a:pt x="29" y="0"/>
                  </a:cubicBezTo>
                  <a:cubicBezTo>
                    <a:pt x="0" y="0"/>
                    <a:pt x="0" y="0"/>
                    <a:pt x="0" y="0"/>
                  </a:cubicBezTo>
                  <a:cubicBezTo>
                    <a:pt x="0" y="74"/>
                    <a:pt x="0" y="74"/>
                    <a:pt x="0" y="74"/>
                  </a:cubicBezTo>
                  <a:cubicBezTo>
                    <a:pt x="26" y="74"/>
                    <a:pt x="26" y="74"/>
                    <a:pt x="26" y="74"/>
                  </a:cubicBezTo>
                  <a:cubicBezTo>
                    <a:pt x="26" y="46"/>
                    <a:pt x="26" y="46"/>
                    <a:pt x="26" y="46"/>
                  </a:cubicBezTo>
                  <a:cubicBezTo>
                    <a:pt x="32" y="57"/>
                    <a:pt x="32" y="57"/>
                    <a:pt x="32" y="57"/>
                  </a:cubicBezTo>
                  <a:cubicBezTo>
                    <a:pt x="51" y="57"/>
                    <a:pt x="51" y="57"/>
                    <a:pt x="51" y="57"/>
                  </a:cubicBezTo>
                  <a:cubicBezTo>
                    <a:pt x="53" y="54"/>
                    <a:pt x="55" y="50"/>
                    <a:pt x="56" y="46"/>
                  </a:cubicBezTo>
                  <a:cubicBezTo>
                    <a:pt x="56" y="74"/>
                    <a:pt x="56" y="74"/>
                    <a:pt x="56" y="74"/>
                  </a:cubicBezTo>
                  <a:cubicBezTo>
                    <a:pt x="84" y="74"/>
                    <a:pt x="84" y="74"/>
                    <a:pt x="84" y="74"/>
                  </a:cubicBezTo>
                  <a:cubicBezTo>
                    <a:pt x="84" y="0"/>
                    <a:pt x="84" y="0"/>
                    <a:pt x="84" y="0"/>
                  </a:cubicBezTo>
                  <a:cubicBezTo>
                    <a:pt x="55" y="0"/>
                    <a:pt x="55" y="0"/>
                    <a:pt x="55" y="0"/>
                  </a:cubicBezTo>
                  <a:lnTo>
                    <a:pt x="44" y="21"/>
                  </a:lnTo>
                  <a:close/>
                </a:path>
              </a:pathLst>
            </a:custGeom>
            <a:solidFill>
              <a:schemeClr val="bg1"/>
            </a:solidFill>
            <a:ln>
              <a:noFill/>
            </a:ln>
          </p:spPr>
          <p:txBody>
            <a:bodyPr lIns="68580" tIns="34290" rIns="68580" bIns="34290"/>
            <a:lstStyle/>
            <a:p>
              <a:pPr>
                <a:defRPr/>
              </a:pPr>
              <a:endParaRPr lang="zh-CN" altLang="en-US" sz="1350"/>
            </a:p>
          </p:txBody>
        </p:sp>
        <p:sp>
          <p:nvSpPr>
            <p:cNvPr id="20" name="Freeform 60">
              <a:extLst>
                <a:ext uri="{FF2B5EF4-FFF2-40B4-BE49-F238E27FC236}">
                  <a16:creationId xmlns:a16="http://schemas.microsoft.com/office/drawing/2014/main" id="{79D39BB8-B7E1-114D-BFDB-C41AAFD3E687}"/>
                </a:ext>
              </a:extLst>
            </p:cNvPr>
            <p:cNvSpPr/>
            <p:nvPr/>
          </p:nvSpPr>
          <p:spPr bwMode="auto">
            <a:xfrm>
              <a:off x="2447775" y="2951559"/>
              <a:ext cx="73025" cy="80962"/>
            </a:xfrm>
            <a:custGeom>
              <a:avLst/>
              <a:gdLst>
                <a:gd name="T0" fmla="*/ 67 w 70"/>
                <a:gd name="T1" fmla="*/ 6 h 77"/>
                <a:gd name="T2" fmla="*/ 67 w 70"/>
                <a:gd name="T3" fmla="*/ 6 h 77"/>
                <a:gd name="T4" fmla="*/ 62 w 70"/>
                <a:gd name="T5" fmla="*/ 4 h 77"/>
                <a:gd name="T6" fmla="*/ 56 w 70"/>
                <a:gd name="T7" fmla="*/ 2 h 77"/>
                <a:gd name="T8" fmla="*/ 40 w 70"/>
                <a:gd name="T9" fmla="*/ 0 h 77"/>
                <a:gd name="T10" fmla="*/ 11 w 70"/>
                <a:gd name="T11" fmla="*/ 11 h 77"/>
                <a:gd name="T12" fmla="*/ 11 w 70"/>
                <a:gd name="T13" fmla="*/ 11 h 77"/>
                <a:gd name="T14" fmla="*/ 0 w 70"/>
                <a:gd name="T15" fmla="*/ 39 h 77"/>
                <a:gd name="T16" fmla="*/ 11 w 70"/>
                <a:gd name="T17" fmla="*/ 67 h 77"/>
                <a:gd name="T18" fmla="*/ 40 w 70"/>
                <a:gd name="T19" fmla="*/ 77 h 77"/>
                <a:gd name="T20" fmla="*/ 49 w 70"/>
                <a:gd name="T21" fmla="*/ 77 h 77"/>
                <a:gd name="T22" fmla="*/ 56 w 70"/>
                <a:gd name="T23" fmla="*/ 75 h 77"/>
                <a:gd name="T24" fmla="*/ 66 w 70"/>
                <a:gd name="T25" fmla="*/ 71 h 77"/>
                <a:gd name="T26" fmla="*/ 67 w 70"/>
                <a:gd name="T27" fmla="*/ 71 h 77"/>
                <a:gd name="T28" fmla="*/ 69 w 70"/>
                <a:gd name="T29" fmla="*/ 70 h 77"/>
                <a:gd name="T30" fmla="*/ 70 w 70"/>
                <a:gd name="T31" fmla="*/ 70 h 77"/>
                <a:gd name="T32" fmla="*/ 70 w 70"/>
                <a:gd name="T33" fmla="*/ 50 h 77"/>
                <a:gd name="T34" fmla="*/ 62 w 70"/>
                <a:gd name="T35" fmla="*/ 50 h 77"/>
                <a:gd name="T36" fmla="*/ 59 w 70"/>
                <a:gd name="T37" fmla="*/ 51 h 77"/>
                <a:gd name="T38" fmla="*/ 53 w 70"/>
                <a:gd name="T39" fmla="*/ 56 h 77"/>
                <a:gd name="T40" fmla="*/ 43 w 70"/>
                <a:gd name="T41" fmla="*/ 59 h 77"/>
                <a:gd name="T42" fmla="*/ 33 w 70"/>
                <a:gd name="T43" fmla="*/ 55 h 77"/>
                <a:gd name="T44" fmla="*/ 28 w 70"/>
                <a:gd name="T45" fmla="*/ 39 h 77"/>
                <a:gd name="T46" fmla="*/ 33 w 70"/>
                <a:gd name="T47" fmla="*/ 23 h 77"/>
                <a:gd name="T48" fmla="*/ 43 w 70"/>
                <a:gd name="T49" fmla="*/ 18 h 77"/>
                <a:gd name="T50" fmla="*/ 53 w 70"/>
                <a:gd name="T51" fmla="*/ 22 h 77"/>
                <a:gd name="T52" fmla="*/ 61 w 70"/>
                <a:gd name="T53" fmla="*/ 28 h 77"/>
                <a:gd name="T54" fmla="*/ 70 w 70"/>
                <a:gd name="T55" fmla="*/ 28 h 77"/>
                <a:gd name="T56" fmla="*/ 70 w 70"/>
                <a:gd name="T57" fmla="*/ 7 h 77"/>
                <a:gd name="T58" fmla="*/ 68 w 70"/>
                <a:gd name="T59" fmla="*/ 6 h 77"/>
                <a:gd name="T60" fmla="*/ 67 w 70"/>
                <a:gd name="T61"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7">
                  <a:moveTo>
                    <a:pt x="67" y="6"/>
                  </a:moveTo>
                  <a:cubicBezTo>
                    <a:pt x="67" y="6"/>
                    <a:pt x="67" y="6"/>
                    <a:pt x="67" y="6"/>
                  </a:cubicBezTo>
                  <a:cubicBezTo>
                    <a:pt x="65" y="5"/>
                    <a:pt x="64" y="4"/>
                    <a:pt x="62" y="4"/>
                  </a:cubicBezTo>
                  <a:cubicBezTo>
                    <a:pt x="61" y="3"/>
                    <a:pt x="59" y="2"/>
                    <a:pt x="56" y="2"/>
                  </a:cubicBezTo>
                  <a:cubicBezTo>
                    <a:pt x="52" y="0"/>
                    <a:pt x="47" y="0"/>
                    <a:pt x="40" y="0"/>
                  </a:cubicBezTo>
                  <a:cubicBezTo>
                    <a:pt x="28" y="0"/>
                    <a:pt x="18" y="4"/>
                    <a:pt x="11" y="11"/>
                  </a:cubicBezTo>
                  <a:cubicBezTo>
                    <a:pt x="11" y="11"/>
                    <a:pt x="11" y="11"/>
                    <a:pt x="11" y="11"/>
                  </a:cubicBezTo>
                  <a:cubicBezTo>
                    <a:pt x="3" y="17"/>
                    <a:pt x="0" y="27"/>
                    <a:pt x="0" y="39"/>
                  </a:cubicBezTo>
                  <a:cubicBezTo>
                    <a:pt x="0" y="51"/>
                    <a:pt x="3" y="60"/>
                    <a:pt x="11" y="67"/>
                  </a:cubicBezTo>
                  <a:cubicBezTo>
                    <a:pt x="18" y="74"/>
                    <a:pt x="28" y="77"/>
                    <a:pt x="40" y="77"/>
                  </a:cubicBezTo>
                  <a:cubicBezTo>
                    <a:pt x="45" y="77"/>
                    <a:pt x="47" y="77"/>
                    <a:pt x="49" y="77"/>
                  </a:cubicBezTo>
                  <a:cubicBezTo>
                    <a:pt x="52" y="76"/>
                    <a:pt x="54" y="76"/>
                    <a:pt x="56" y="75"/>
                  </a:cubicBezTo>
                  <a:cubicBezTo>
                    <a:pt x="60" y="74"/>
                    <a:pt x="64" y="73"/>
                    <a:pt x="66" y="71"/>
                  </a:cubicBezTo>
                  <a:cubicBezTo>
                    <a:pt x="67" y="71"/>
                    <a:pt x="67" y="71"/>
                    <a:pt x="67" y="71"/>
                  </a:cubicBezTo>
                  <a:cubicBezTo>
                    <a:pt x="69" y="70"/>
                    <a:pt x="69" y="70"/>
                    <a:pt x="69" y="70"/>
                  </a:cubicBezTo>
                  <a:cubicBezTo>
                    <a:pt x="70" y="70"/>
                    <a:pt x="70" y="70"/>
                    <a:pt x="70" y="70"/>
                  </a:cubicBezTo>
                  <a:cubicBezTo>
                    <a:pt x="70" y="50"/>
                    <a:pt x="70" y="50"/>
                    <a:pt x="70" y="50"/>
                  </a:cubicBezTo>
                  <a:cubicBezTo>
                    <a:pt x="62" y="50"/>
                    <a:pt x="62" y="50"/>
                    <a:pt x="62" y="50"/>
                  </a:cubicBezTo>
                  <a:cubicBezTo>
                    <a:pt x="59" y="51"/>
                    <a:pt x="59" y="51"/>
                    <a:pt x="59" y="51"/>
                  </a:cubicBezTo>
                  <a:cubicBezTo>
                    <a:pt x="57" y="53"/>
                    <a:pt x="55" y="55"/>
                    <a:pt x="53" y="56"/>
                  </a:cubicBezTo>
                  <a:cubicBezTo>
                    <a:pt x="51" y="57"/>
                    <a:pt x="47" y="59"/>
                    <a:pt x="43" y="59"/>
                  </a:cubicBezTo>
                  <a:cubicBezTo>
                    <a:pt x="40" y="59"/>
                    <a:pt x="37" y="57"/>
                    <a:pt x="33" y="55"/>
                  </a:cubicBezTo>
                  <a:cubicBezTo>
                    <a:pt x="30" y="52"/>
                    <a:pt x="28" y="46"/>
                    <a:pt x="28" y="39"/>
                  </a:cubicBezTo>
                  <a:cubicBezTo>
                    <a:pt x="28" y="31"/>
                    <a:pt x="30" y="26"/>
                    <a:pt x="33" y="23"/>
                  </a:cubicBezTo>
                  <a:cubicBezTo>
                    <a:pt x="37" y="19"/>
                    <a:pt x="40" y="18"/>
                    <a:pt x="43" y="18"/>
                  </a:cubicBezTo>
                  <a:cubicBezTo>
                    <a:pt x="46" y="18"/>
                    <a:pt x="50" y="20"/>
                    <a:pt x="53" y="22"/>
                  </a:cubicBezTo>
                  <a:cubicBezTo>
                    <a:pt x="56" y="23"/>
                    <a:pt x="59" y="26"/>
                    <a:pt x="61" y="28"/>
                  </a:cubicBezTo>
                  <a:cubicBezTo>
                    <a:pt x="70" y="28"/>
                    <a:pt x="70" y="28"/>
                    <a:pt x="70" y="28"/>
                  </a:cubicBezTo>
                  <a:cubicBezTo>
                    <a:pt x="70" y="7"/>
                    <a:pt x="70" y="7"/>
                    <a:pt x="70" y="7"/>
                  </a:cubicBezTo>
                  <a:cubicBezTo>
                    <a:pt x="69" y="6"/>
                    <a:pt x="68" y="6"/>
                    <a:pt x="68" y="6"/>
                  </a:cubicBezTo>
                  <a:lnTo>
                    <a:pt x="67" y="6"/>
                  </a:lnTo>
                  <a:close/>
                </a:path>
              </a:pathLst>
            </a:custGeom>
            <a:solidFill>
              <a:schemeClr val="bg1">
                <a:lumMod val="95000"/>
              </a:schemeClr>
            </a:solidFill>
            <a:ln>
              <a:noFill/>
            </a:ln>
          </p:spPr>
          <p:txBody>
            <a:bodyPr lIns="68580" tIns="34290" rIns="68580" bIns="34290"/>
            <a:lstStyle/>
            <a:p>
              <a:pPr>
                <a:defRPr/>
              </a:pPr>
              <a:endParaRPr lang="zh-CN" altLang="en-US" sz="1350"/>
            </a:p>
          </p:txBody>
        </p:sp>
      </p:grpSp>
      <p:grpSp>
        <p:nvGrpSpPr>
          <p:cNvPr id="26" name="Group 25">
            <a:extLst>
              <a:ext uri="{FF2B5EF4-FFF2-40B4-BE49-F238E27FC236}">
                <a16:creationId xmlns:a16="http://schemas.microsoft.com/office/drawing/2014/main" id="{F2037CCB-DBFF-BB49-951A-3DD74A5D3C67}"/>
              </a:ext>
            </a:extLst>
          </p:cNvPr>
          <p:cNvGrpSpPr>
            <a:grpSpLocks/>
          </p:cNvGrpSpPr>
          <p:nvPr/>
        </p:nvGrpSpPr>
        <p:grpSpPr bwMode="auto">
          <a:xfrm>
            <a:off x="606425" y="4148138"/>
            <a:ext cx="657225" cy="657225"/>
            <a:chOff x="2136959" y="4107727"/>
            <a:chExt cx="657225" cy="657225"/>
          </a:xfrm>
        </p:grpSpPr>
        <p:sp>
          <p:nvSpPr>
            <p:cNvPr id="7" name="Oval 53">
              <a:extLst>
                <a:ext uri="{FF2B5EF4-FFF2-40B4-BE49-F238E27FC236}">
                  <a16:creationId xmlns:a16="http://schemas.microsoft.com/office/drawing/2014/main" id="{4832C901-8078-ED49-B141-7C065359090A}"/>
                </a:ext>
              </a:extLst>
            </p:cNvPr>
            <p:cNvSpPr>
              <a:spLocks noChangeArrowheads="1"/>
            </p:cNvSpPr>
            <p:nvPr/>
          </p:nvSpPr>
          <p:spPr bwMode="auto">
            <a:xfrm>
              <a:off x="2136959" y="4107727"/>
              <a:ext cx="657225" cy="657225"/>
            </a:xfrm>
            <a:prstGeom prst="ellipse">
              <a:avLst/>
            </a:prstGeom>
            <a:solidFill>
              <a:srgbClr val="8CBF0F"/>
            </a:solidFill>
            <a:ln>
              <a:noFill/>
            </a:ln>
          </p:spPr>
          <p:txBody>
            <a:bodyPr lIns="68580" tIns="34290" rIns="68580" bIns="34290"/>
            <a:lstStyle/>
            <a:p>
              <a:pPr>
                <a:defRPr/>
              </a:pPr>
              <a:endParaRPr lang="zh-CN" altLang="en-US" sz="1350"/>
            </a:p>
          </p:txBody>
        </p:sp>
        <p:sp>
          <p:nvSpPr>
            <p:cNvPr id="22" name="Freeform 94">
              <a:extLst>
                <a:ext uri="{FF2B5EF4-FFF2-40B4-BE49-F238E27FC236}">
                  <a16:creationId xmlns:a16="http://schemas.microsoft.com/office/drawing/2014/main" id="{2BFC6350-11B1-E644-BD71-E580DE2851D2}"/>
                </a:ext>
              </a:extLst>
            </p:cNvPr>
            <p:cNvSpPr/>
            <p:nvPr/>
          </p:nvSpPr>
          <p:spPr bwMode="auto">
            <a:xfrm>
              <a:off x="2238559" y="4196627"/>
              <a:ext cx="490538" cy="481012"/>
            </a:xfrm>
            <a:custGeom>
              <a:avLst/>
              <a:gdLst>
                <a:gd name="T0" fmla="*/ 166 w 472"/>
                <a:gd name="T1" fmla="*/ 0 h 463"/>
                <a:gd name="T2" fmla="*/ 3 w 472"/>
                <a:gd name="T3" fmla="*/ 151 h 463"/>
                <a:gd name="T4" fmla="*/ 71 w 472"/>
                <a:gd name="T5" fmla="*/ 296 h 463"/>
                <a:gd name="T6" fmla="*/ 238 w 472"/>
                <a:gd name="T7" fmla="*/ 463 h 463"/>
                <a:gd name="T8" fmla="*/ 472 w 472"/>
                <a:gd name="T9" fmla="*/ 235 h 463"/>
                <a:gd name="T10" fmla="*/ 286 w 472"/>
                <a:gd name="T11" fmla="*/ 50 h 463"/>
                <a:gd name="T12" fmla="*/ 166 w 472"/>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472" h="463">
                  <a:moveTo>
                    <a:pt x="166" y="0"/>
                  </a:moveTo>
                  <a:cubicBezTo>
                    <a:pt x="86" y="0"/>
                    <a:pt x="8" y="56"/>
                    <a:pt x="3" y="151"/>
                  </a:cubicBezTo>
                  <a:cubicBezTo>
                    <a:pt x="0" y="211"/>
                    <a:pt x="31" y="256"/>
                    <a:pt x="71" y="296"/>
                  </a:cubicBezTo>
                  <a:cubicBezTo>
                    <a:pt x="82" y="307"/>
                    <a:pt x="163" y="388"/>
                    <a:pt x="238" y="463"/>
                  </a:cubicBezTo>
                  <a:cubicBezTo>
                    <a:pt x="352" y="436"/>
                    <a:pt x="442" y="348"/>
                    <a:pt x="472" y="235"/>
                  </a:cubicBezTo>
                  <a:cubicBezTo>
                    <a:pt x="398" y="161"/>
                    <a:pt x="309" y="73"/>
                    <a:pt x="286" y="50"/>
                  </a:cubicBezTo>
                  <a:cubicBezTo>
                    <a:pt x="252" y="16"/>
                    <a:pt x="209" y="0"/>
                    <a:pt x="166" y="0"/>
                  </a:cubicBezTo>
                </a:path>
              </a:pathLst>
            </a:custGeom>
            <a:solidFill>
              <a:schemeClr val="tx1">
                <a:lumMod val="75000"/>
                <a:lumOff val="25000"/>
              </a:schemeClr>
            </a:solidFill>
            <a:ln>
              <a:noFill/>
            </a:ln>
          </p:spPr>
          <p:txBody>
            <a:bodyPr lIns="68580" tIns="34290" rIns="68580" bIns="34290"/>
            <a:lstStyle/>
            <a:p>
              <a:pPr>
                <a:defRPr/>
              </a:pPr>
              <a:endParaRPr lang="zh-CN" altLang="en-US" sz="1350"/>
            </a:p>
          </p:txBody>
        </p:sp>
        <p:sp>
          <p:nvSpPr>
            <p:cNvPr id="23" name="Freeform 95">
              <a:extLst>
                <a:ext uri="{FF2B5EF4-FFF2-40B4-BE49-F238E27FC236}">
                  <a16:creationId xmlns:a16="http://schemas.microsoft.com/office/drawing/2014/main" id="{971D63B0-FF25-7248-BF21-BF848D82C04E}"/>
                </a:ext>
              </a:extLst>
            </p:cNvPr>
            <p:cNvSpPr>
              <a:spLocks noEditPoints="1"/>
            </p:cNvSpPr>
            <p:nvPr/>
          </p:nvSpPr>
          <p:spPr bwMode="auto">
            <a:xfrm>
              <a:off x="2240147" y="4191864"/>
              <a:ext cx="339725" cy="339725"/>
            </a:xfrm>
            <a:custGeom>
              <a:avLst/>
              <a:gdLst>
                <a:gd name="T0" fmla="*/ 278 w 326"/>
                <a:gd name="T1" fmla="*/ 48 h 326"/>
                <a:gd name="T2" fmla="*/ 163 w 326"/>
                <a:gd name="T3" fmla="*/ 0 h 326"/>
                <a:gd name="T4" fmla="*/ 47 w 326"/>
                <a:gd name="T5" fmla="*/ 48 h 326"/>
                <a:gd name="T6" fmla="*/ 0 w 326"/>
                <a:gd name="T7" fmla="*/ 163 h 326"/>
                <a:gd name="T8" fmla="*/ 47 w 326"/>
                <a:gd name="T9" fmla="*/ 278 h 326"/>
                <a:gd name="T10" fmla="*/ 163 w 326"/>
                <a:gd name="T11" fmla="*/ 326 h 326"/>
                <a:gd name="T12" fmla="*/ 278 w 326"/>
                <a:gd name="T13" fmla="*/ 278 h 326"/>
                <a:gd name="T14" fmla="*/ 326 w 326"/>
                <a:gd name="T15" fmla="*/ 163 h 326"/>
                <a:gd name="T16" fmla="*/ 250 w 326"/>
                <a:gd name="T17" fmla="*/ 175 h 326"/>
                <a:gd name="T18" fmla="*/ 293 w 326"/>
                <a:gd name="T19" fmla="*/ 219 h 326"/>
                <a:gd name="T20" fmla="*/ 243 w 326"/>
                <a:gd name="T21" fmla="*/ 230 h 326"/>
                <a:gd name="T22" fmla="*/ 250 w 326"/>
                <a:gd name="T23" fmla="*/ 153 h 326"/>
                <a:gd name="T24" fmla="*/ 279 w 326"/>
                <a:gd name="T25" fmla="*/ 82 h 326"/>
                <a:gd name="T26" fmla="*/ 304 w 326"/>
                <a:gd name="T27" fmla="*/ 153 h 326"/>
                <a:gd name="T28" fmla="*/ 223 w 326"/>
                <a:gd name="T29" fmla="*/ 221 h 326"/>
                <a:gd name="T30" fmla="*/ 175 w 326"/>
                <a:gd name="T31" fmla="*/ 219 h 326"/>
                <a:gd name="T32" fmla="*/ 229 w 326"/>
                <a:gd name="T33" fmla="*/ 175 h 326"/>
                <a:gd name="T34" fmla="*/ 229 w 326"/>
                <a:gd name="T35" fmla="*/ 153 h 326"/>
                <a:gd name="T36" fmla="*/ 175 w 326"/>
                <a:gd name="T37" fmla="*/ 108 h 326"/>
                <a:gd name="T38" fmla="*/ 223 w 326"/>
                <a:gd name="T39" fmla="*/ 106 h 326"/>
                <a:gd name="T40" fmla="*/ 175 w 326"/>
                <a:gd name="T41" fmla="*/ 86 h 326"/>
                <a:gd name="T42" fmla="*/ 185 w 326"/>
                <a:gd name="T43" fmla="*/ 31 h 326"/>
                <a:gd name="T44" fmla="*/ 216 w 326"/>
                <a:gd name="T45" fmla="*/ 81 h 326"/>
                <a:gd name="T46" fmla="*/ 215 w 326"/>
                <a:gd name="T47" fmla="*/ 32 h 326"/>
                <a:gd name="T48" fmla="*/ 263 w 326"/>
                <a:gd name="T49" fmla="*/ 63 h 326"/>
                <a:gd name="T50" fmla="*/ 237 w 326"/>
                <a:gd name="T51" fmla="*/ 76 h 326"/>
                <a:gd name="T52" fmla="*/ 215 w 326"/>
                <a:gd name="T53" fmla="*/ 32 h 326"/>
                <a:gd name="T54" fmla="*/ 207 w 326"/>
                <a:gd name="T55" fmla="*/ 266 h 326"/>
                <a:gd name="T56" fmla="*/ 175 w 326"/>
                <a:gd name="T57" fmla="*/ 302 h 326"/>
                <a:gd name="T58" fmla="*/ 216 w 326"/>
                <a:gd name="T59" fmla="*/ 245 h 326"/>
                <a:gd name="T60" fmla="*/ 227 w 326"/>
                <a:gd name="T61" fmla="*/ 276 h 326"/>
                <a:gd name="T62" fmla="*/ 265 w 326"/>
                <a:gd name="T63" fmla="*/ 261 h 326"/>
                <a:gd name="T64" fmla="*/ 218 w 326"/>
                <a:gd name="T65" fmla="*/ 294 h 326"/>
                <a:gd name="T66" fmla="*/ 102 w 326"/>
                <a:gd name="T67" fmla="*/ 106 h 326"/>
                <a:gd name="T68" fmla="*/ 153 w 326"/>
                <a:gd name="T69" fmla="*/ 108 h 326"/>
                <a:gd name="T70" fmla="*/ 97 w 326"/>
                <a:gd name="T71" fmla="*/ 153 h 326"/>
                <a:gd name="T72" fmla="*/ 99 w 326"/>
                <a:gd name="T73" fmla="*/ 51 h 326"/>
                <a:gd name="T74" fmla="*/ 64 w 326"/>
                <a:gd name="T75" fmla="*/ 62 h 326"/>
                <a:gd name="T76" fmla="*/ 110 w 326"/>
                <a:gd name="T77" fmla="*/ 32 h 326"/>
                <a:gd name="T78" fmla="*/ 97 w 326"/>
                <a:gd name="T79" fmla="*/ 175 h 326"/>
                <a:gd name="T80" fmla="*/ 153 w 326"/>
                <a:gd name="T81" fmla="*/ 219 h 326"/>
                <a:gd name="T82" fmla="*/ 102 w 326"/>
                <a:gd name="T83" fmla="*/ 221 h 326"/>
                <a:gd name="T84" fmla="*/ 153 w 326"/>
                <a:gd name="T85" fmla="*/ 240 h 326"/>
                <a:gd name="T86" fmla="*/ 140 w 326"/>
                <a:gd name="T87" fmla="*/ 295 h 326"/>
                <a:gd name="T88" fmla="*/ 110 w 326"/>
                <a:gd name="T89" fmla="*/ 246 h 326"/>
                <a:gd name="T90" fmla="*/ 89 w 326"/>
                <a:gd name="T91" fmla="*/ 253 h 326"/>
                <a:gd name="T92" fmla="*/ 110 w 326"/>
                <a:gd name="T93" fmla="*/ 295 h 326"/>
                <a:gd name="T94" fmla="*/ 64 w 326"/>
                <a:gd name="T95" fmla="*/ 264 h 326"/>
                <a:gd name="T96" fmla="*/ 110 w 326"/>
                <a:gd name="T97" fmla="*/ 80 h 326"/>
                <a:gd name="T98" fmla="*/ 140 w 326"/>
                <a:gd name="T99" fmla="*/ 31 h 326"/>
                <a:gd name="T100" fmla="*/ 153 w 326"/>
                <a:gd name="T101" fmla="*/ 86 h 326"/>
                <a:gd name="T102" fmla="*/ 32 w 326"/>
                <a:gd name="T103" fmla="*/ 108 h 326"/>
                <a:gd name="T104" fmla="*/ 83 w 326"/>
                <a:gd name="T105" fmla="*/ 95 h 326"/>
                <a:gd name="T106" fmla="*/ 22 w 326"/>
                <a:gd name="T107" fmla="*/ 153 h 326"/>
                <a:gd name="T108" fmla="*/ 22 w 326"/>
                <a:gd name="T109" fmla="*/ 175 h 326"/>
                <a:gd name="T110" fmla="*/ 83 w 326"/>
                <a:gd name="T111" fmla="*/ 232 h 326"/>
                <a:gd name="T112" fmla="*/ 32 w 326"/>
                <a:gd name="T113" fmla="*/ 21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 h="326">
                  <a:moveTo>
                    <a:pt x="313" y="100"/>
                  </a:moveTo>
                  <a:cubicBezTo>
                    <a:pt x="305" y="80"/>
                    <a:pt x="293" y="63"/>
                    <a:pt x="278" y="48"/>
                  </a:cubicBezTo>
                  <a:cubicBezTo>
                    <a:pt x="263" y="33"/>
                    <a:pt x="246" y="21"/>
                    <a:pt x="226" y="13"/>
                  </a:cubicBezTo>
                  <a:cubicBezTo>
                    <a:pt x="206" y="4"/>
                    <a:pt x="185" y="0"/>
                    <a:pt x="163" y="0"/>
                  </a:cubicBezTo>
                  <a:cubicBezTo>
                    <a:pt x="141" y="0"/>
                    <a:pt x="119" y="4"/>
                    <a:pt x="99" y="13"/>
                  </a:cubicBezTo>
                  <a:cubicBezTo>
                    <a:pt x="80" y="21"/>
                    <a:pt x="62" y="33"/>
                    <a:pt x="47" y="48"/>
                  </a:cubicBezTo>
                  <a:cubicBezTo>
                    <a:pt x="32" y="63"/>
                    <a:pt x="21" y="80"/>
                    <a:pt x="13" y="100"/>
                  </a:cubicBezTo>
                  <a:cubicBezTo>
                    <a:pt x="4" y="120"/>
                    <a:pt x="0" y="141"/>
                    <a:pt x="0" y="163"/>
                  </a:cubicBezTo>
                  <a:cubicBezTo>
                    <a:pt x="0" y="185"/>
                    <a:pt x="4" y="206"/>
                    <a:pt x="13" y="227"/>
                  </a:cubicBezTo>
                  <a:cubicBezTo>
                    <a:pt x="21" y="246"/>
                    <a:pt x="32" y="263"/>
                    <a:pt x="47" y="278"/>
                  </a:cubicBezTo>
                  <a:cubicBezTo>
                    <a:pt x="62" y="293"/>
                    <a:pt x="80" y="305"/>
                    <a:pt x="99" y="313"/>
                  </a:cubicBezTo>
                  <a:cubicBezTo>
                    <a:pt x="119" y="322"/>
                    <a:pt x="141" y="326"/>
                    <a:pt x="163" y="326"/>
                  </a:cubicBezTo>
                  <a:cubicBezTo>
                    <a:pt x="185" y="326"/>
                    <a:pt x="206" y="322"/>
                    <a:pt x="226" y="313"/>
                  </a:cubicBezTo>
                  <a:cubicBezTo>
                    <a:pt x="246" y="305"/>
                    <a:pt x="263" y="293"/>
                    <a:pt x="278" y="278"/>
                  </a:cubicBezTo>
                  <a:cubicBezTo>
                    <a:pt x="293" y="263"/>
                    <a:pt x="305" y="246"/>
                    <a:pt x="313" y="227"/>
                  </a:cubicBezTo>
                  <a:cubicBezTo>
                    <a:pt x="322" y="206"/>
                    <a:pt x="326" y="185"/>
                    <a:pt x="326" y="163"/>
                  </a:cubicBezTo>
                  <a:cubicBezTo>
                    <a:pt x="326" y="141"/>
                    <a:pt x="322" y="120"/>
                    <a:pt x="313" y="100"/>
                  </a:cubicBezTo>
                  <a:close/>
                  <a:moveTo>
                    <a:pt x="250" y="175"/>
                  </a:moveTo>
                  <a:cubicBezTo>
                    <a:pt x="304" y="175"/>
                    <a:pt x="304" y="175"/>
                    <a:pt x="304" y="175"/>
                  </a:cubicBezTo>
                  <a:cubicBezTo>
                    <a:pt x="303" y="190"/>
                    <a:pt x="299" y="205"/>
                    <a:pt x="293" y="219"/>
                  </a:cubicBezTo>
                  <a:cubicBezTo>
                    <a:pt x="289" y="228"/>
                    <a:pt x="285" y="236"/>
                    <a:pt x="279" y="245"/>
                  </a:cubicBezTo>
                  <a:cubicBezTo>
                    <a:pt x="268" y="239"/>
                    <a:pt x="256" y="234"/>
                    <a:pt x="243" y="230"/>
                  </a:cubicBezTo>
                  <a:cubicBezTo>
                    <a:pt x="247" y="213"/>
                    <a:pt x="250" y="194"/>
                    <a:pt x="250" y="175"/>
                  </a:cubicBezTo>
                  <a:close/>
                  <a:moveTo>
                    <a:pt x="250" y="153"/>
                  </a:moveTo>
                  <a:cubicBezTo>
                    <a:pt x="250" y="134"/>
                    <a:pt x="247" y="115"/>
                    <a:pt x="243" y="97"/>
                  </a:cubicBezTo>
                  <a:cubicBezTo>
                    <a:pt x="256" y="93"/>
                    <a:pt x="268" y="88"/>
                    <a:pt x="279" y="82"/>
                  </a:cubicBezTo>
                  <a:cubicBezTo>
                    <a:pt x="284" y="90"/>
                    <a:pt x="289" y="99"/>
                    <a:pt x="293" y="108"/>
                  </a:cubicBezTo>
                  <a:cubicBezTo>
                    <a:pt x="299" y="122"/>
                    <a:pt x="303" y="137"/>
                    <a:pt x="304" y="153"/>
                  </a:cubicBezTo>
                  <a:lnTo>
                    <a:pt x="250" y="153"/>
                  </a:lnTo>
                  <a:close/>
                  <a:moveTo>
                    <a:pt x="223" y="221"/>
                  </a:moveTo>
                  <a:cubicBezTo>
                    <a:pt x="223" y="222"/>
                    <a:pt x="222" y="223"/>
                    <a:pt x="222" y="224"/>
                  </a:cubicBezTo>
                  <a:cubicBezTo>
                    <a:pt x="207" y="221"/>
                    <a:pt x="191" y="219"/>
                    <a:pt x="175" y="219"/>
                  </a:cubicBezTo>
                  <a:cubicBezTo>
                    <a:pt x="175" y="175"/>
                    <a:pt x="175" y="175"/>
                    <a:pt x="175" y="175"/>
                  </a:cubicBezTo>
                  <a:cubicBezTo>
                    <a:pt x="229" y="175"/>
                    <a:pt x="229" y="175"/>
                    <a:pt x="229" y="175"/>
                  </a:cubicBezTo>
                  <a:cubicBezTo>
                    <a:pt x="228" y="190"/>
                    <a:pt x="226" y="206"/>
                    <a:pt x="223" y="221"/>
                  </a:cubicBezTo>
                  <a:close/>
                  <a:moveTo>
                    <a:pt x="229" y="153"/>
                  </a:moveTo>
                  <a:cubicBezTo>
                    <a:pt x="175" y="153"/>
                    <a:pt x="175" y="153"/>
                    <a:pt x="175" y="153"/>
                  </a:cubicBezTo>
                  <a:cubicBezTo>
                    <a:pt x="175" y="108"/>
                    <a:pt x="175" y="108"/>
                    <a:pt x="175" y="108"/>
                  </a:cubicBezTo>
                  <a:cubicBezTo>
                    <a:pt x="191" y="107"/>
                    <a:pt x="207" y="105"/>
                    <a:pt x="222" y="102"/>
                  </a:cubicBezTo>
                  <a:cubicBezTo>
                    <a:pt x="222" y="103"/>
                    <a:pt x="223" y="105"/>
                    <a:pt x="223" y="106"/>
                  </a:cubicBezTo>
                  <a:cubicBezTo>
                    <a:pt x="226" y="121"/>
                    <a:pt x="228" y="137"/>
                    <a:pt x="229" y="153"/>
                  </a:cubicBezTo>
                  <a:close/>
                  <a:moveTo>
                    <a:pt x="175" y="86"/>
                  </a:moveTo>
                  <a:cubicBezTo>
                    <a:pt x="175" y="24"/>
                    <a:pt x="175" y="24"/>
                    <a:pt x="175" y="24"/>
                  </a:cubicBezTo>
                  <a:cubicBezTo>
                    <a:pt x="178" y="26"/>
                    <a:pt x="182" y="28"/>
                    <a:pt x="185" y="31"/>
                  </a:cubicBezTo>
                  <a:cubicBezTo>
                    <a:pt x="194" y="38"/>
                    <a:pt x="201" y="48"/>
                    <a:pt x="207" y="60"/>
                  </a:cubicBezTo>
                  <a:cubicBezTo>
                    <a:pt x="211" y="67"/>
                    <a:pt x="213" y="73"/>
                    <a:pt x="216" y="81"/>
                  </a:cubicBezTo>
                  <a:cubicBezTo>
                    <a:pt x="203" y="84"/>
                    <a:pt x="189" y="86"/>
                    <a:pt x="175" y="86"/>
                  </a:cubicBezTo>
                  <a:close/>
                  <a:moveTo>
                    <a:pt x="215" y="32"/>
                  </a:moveTo>
                  <a:cubicBezTo>
                    <a:pt x="216" y="32"/>
                    <a:pt x="217" y="32"/>
                    <a:pt x="218" y="33"/>
                  </a:cubicBezTo>
                  <a:cubicBezTo>
                    <a:pt x="235" y="40"/>
                    <a:pt x="250" y="50"/>
                    <a:pt x="263" y="63"/>
                  </a:cubicBezTo>
                  <a:cubicBezTo>
                    <a:pt x="264" y="64"/>
                    <a:pt x="264" y="64"/>
                    <a:pt x="265" y="65"/>
                  </a:cubicBezTo>
                  <a:cubicBezTo>
                    <a:pt x="256" y="69"/>
                    <a:pt x="247" y="73"/>
                    <a:pt x="237" y="76"/>
                  </a:cubicBezTo>
                  <a:cubicBezTo>
                    <a:pt x="234" y="67"/>
                    <a:pt x="231" y="58"/>
                    <a:pt x="227" y="51"/>
                  </a:cubicBezTo>
                  <a:cubicBezTo>
                    <a:pt x="223" y="44"/>
                    <a:pt x="220" y="37"/>
                    <a:pt x="215" y="32"/>
                  </a:cubicBezTo>
                  <a:close/>
                  <a:moveTo>
                    <a:pt x="216" y="245"/>
                  </a:moveTo>
                  <a:cubicBezTo>
                    <a:pt x="213" y="252"/>
                    <a:pt x="211" y="260"/>
                    <a:pt x="207" y="266"/>
                  </a:cubicBezTo>
                  <a:cubicBezTo>
                    <a:pt x="201" y="279"/>
                    <a:pt x="193" y="289"/>
                    <a:pt x="185" y="295"/>
                  </a:cubicBezTo>
                  <a:cubicBezTo>
                    <a:pt x="182" y="298"/>
                    <a:pt x="178" y="300"/>
                    <a:pt x="175" y="302"/>
                  </a:cubicBezTo>
                  <a:cubicBezTo>
                    <a:pt x="175" y="240"/>
                    <a:pt x="175" y="240"/>
                    <a:pt x="175" y="240"/>
                  </a:cubicBezTo>
                  <a:cubicBezTo>
                    <a:pt x="189" y="241"/>
                    <a:pt x="203" y="242"/>
                    <a:pt x="216" y="245"/>
                  </a:cubicBezTo>
                  <a:close/>
                  <a:moveTo>
                    <a:pt x="215" y="295"/>
                  </a:moveTo>
                  <a:cubicBezTo>
                    <a:pt x="220" y="289"/>
                    <a:pt x="223" y="283"/>
                    <a:pt x="227" y="276"/>
                  </a:cubicBezTo>
                  <a:cubicBezTo>
                    <a:pt x="231" y="268"/>
                    <a:pt x="234" y="259"/>
                    <a:pt x="237" y="250"/>
                  </a:cubicBezTo>
                  <a:cubicBezTo>
                    <a:pt x="247" y="253"/>
                    <a:pt x="256" y="257"/>
                    <a:pt x="265" y="261"/>
                  </a:cubicBezTo>
                  <a:cubicBezTo>
                    <a:pt x="264" y="262"/>
                    <a:pt x="264" y="263"/>
                    <a:pt x="263" y="263"/>
                  </a:cubicBezTo>
                  <a:cubicBezTo>
                    <a:pt x="250" y="276"/>
                    <a:pt x="235" y="286"/>
                    <a:pt x="218" y="294"/>
                  </a:cubicBezTo>
                  <a:cubicBezTo>
                    <a:pt x="217" y="294"/>
                    <a:pt x="216" y="294"/>
                    <a:pt x="215" y="295"/>
                  </a:cubicBezTo>
                  <a:close/>
                  <a:moveTo>
                    <a:pt x="102" y="106"/>
                  </a:moveTo>
                  <a:cubicBezTo>
                    <a:pt x="103" y="104"/>
                    <a:pt x="103" y="102"/>
                    <a:pt x="104" y="101"/>
                  </a:cubicBezTo>
                  <a:cubicBezTo>
                    <a:pt x="119" y="104"/>
                    <a:pt x="136" y="107"/>
                    <a:pt x="153" y="108"/>
                  </a:cubicBezTo>
                  <a:cubicBezTo>
                    <a:pt x="153" y="153"/>
                    <a:pt x="153" y="153"/>
                    <a:pt x="153" y="153"/>
                  </a:cubicBezTo>
                  <a:cubicBezTo>
                    <a:pt x="97" y="153"/>
                    <a:pt x="97" y="153"/>
                    <a:pt x="97" y="153"/>
                  </a:cubicBezTo>
                  <a:cubicBezTo>
                    <a:pt x="97" y="137"/>
                    <a:pt x="99" y="121"/>
                    <a:pt x="102" y="106"/>
                  </a:cubicBezTo>
                  <a:close/>
                  <a:moveTo>
                    <a:pt x="99" y="51"/>
                  </a:moveTo>
                  <a:cubicBezTo>
                    <a:pt x="95" y="58"/>
                    <a:pt x="92" y="65"/>
                    <a:pt x="89" y="74"/>
                  </a:cubicBezTo>
                  <a:cubicBezTo>
                    <a:pt x="80" y="70"/>
                    <a:pt x="71" y="66"/>
                    <a:pt x="64" y="62"/>
                  </a:cubicBezTo>
                  <a:cubicBezTo>
                    <a:pt x="76" y="49"/>
                    <a:pt x="91" y="40"/>
                    <a:pt x="108" y="33"/>
                  </a:cubicBezTo>
                  <a:cubicBezTo>
                    <a:pt x="109" y="32"/>
                    <a:pt x="109" y="32"/>
                    <a:pt x="110" y="32"/>
                  </a:cubicBezTo>
                  <a:cubicBezTo>
                    <a:pt x="106" y="37"/>
                    <a:pt x="102" y="44"/>
                    <a:pt x="99" y="51"/>
                  </a:cubicBezTo>
                  <a:close/>
                  <a:moveTo>
                    <a:pt x="97" y="175"/>
                  </a:moveTo>
                  <a:cubicBezTo>
                    <a:pt x="153" y="175"/>
                    <a:pt x="153" y="175"/>
                    <a:pt x="153" y="175"/>
                  </a:cubicBezTo>
                  <a:cubicBezTo>
                    <a:pt x="153" y="219"/>
                    <a:pt x="153" y="219"/>
                    <a:pt x="153" y="219"/>
                  </a:cubicBezTo>
                  <a:cubicBezTo>
                    <a:pt x="136" y="219"/>
                    <a:pt x="119" y="222"/>
                    <a:pt x="104" y="226"/>
                  </a:cubicBezTo>
                  <a:cubicBezTo>
                    <a:pt x="103" y="224"/>
                    <a:pt x="103" y="222"/>
                    <a:pt x="102" y="221"/>
                  </a:cubicBezTo>
                  <a:cubicBezTo>
                    <a:pt x="99" y="206"/>
                    <a:pt x="97" y="191"/>
                    <a:pt x="97" y="175"/>
                  </a:cubicBezTo>
                  <a:close/>
                  <a:moveTo>
                    <a:pt x="153" y="240"/>
                  </a:moveTo>
                  <a:cubicBezTo>
                    <a:pt x="153" y="303"/>
                    <a:pt x="153" y="303"/>
                    <a:pt x="153" y="303"/>
                  </a:cubicBezTo>
                  <a:cubicBezTo>
                    <a:pt x="149" y="302"/>
                    <a:pt x="144" y="299"/>
                    <a:pt x="140" y="295"/>
                  </a:cubicBezTo>
                  <a:cubicBezTo>
                    <a:pt x="131" y="288"/>
                    <a:pt x="124" y="279"/>
                    <a:pt x="118" y="266"/>
                  </a:cubicBezTo>
                  <a:cubicBezTo>
                    <a:pt x="115" y="260"/>
                    <a:pt x="112" y="254"/>
                    <a:pt x="110" y="246"/>
                  </a:cubicBezTo>
                  <a:cubicBezTo>
                    <a:pt x="124" y="243"/>
                    <a:pt x="138" y="241"/>
                    <a:pt x="153" y="240"/>
                  </a:cubicBezTo>
                  <a:close/>
                  <a:moveTo>
                    <a:pt x="89" y="253"/>
                  </a:moveTo>
                  <a:cubicBezTo>
                    <a:pt x="92" y="261"/>
                    <a:pt x="95" y="269"/>
                    <a:pt x="99" y="276"/>
                  </a:cubicBezTo>
                  <a:cubicBezTo>
                    <a:pt x="102" y="283"/>
                    <a:pt x="106" y="289"/>
                    <a:pt x="110" y="295"/>
                  </a:cubicBezTo>
                  <a:cubicBezTo>
                    <a:pt x="109" y="294"/>
                    <a:pt x="109" y="294"/>
                    <a:pt x="108" y="294"/>
                  </a:cubicBezTo>
                  <a:cubicBezTo>
                    <a:pt x="91" y="287"/>
                    <a:pt x="76" y="277"/>
                    <a:pt x="64" y="264"/>
                  </a:cubicBezTo>
                  <a:cubicBezTo>
                    <a:pt x="71" y="260"/>
                    <a:pt x="80" y="256"/>
                    <a:pt x="89" y="253"/>
                  </a:cubicBezTo>
                  <a:close/>
                  <a:moveTo>
                    <a:pt x="110" y="80"/>
                  </a:moveTo>
                  <a:cubicBezTo>
                    <a:pt x="112" y="73"/>
                    <a:pt x="115" y="66"/>
                    <a:pt x="118" y="60"/>
                  </a:cubicBezTo>
                  <a:cubicBezTo>
                    <a:pt x="124" y="48"/>
                    <a:pt x="132" y="38"/>
                    <a:pt x="140" y="31"/>
                  </a:cubicBezTo>
                  <a:cubicBezTo>
                    <a:pt x="144" y="27"/>
                    <a:pt x="149" y="24"/>
                    <a:pt x="153" y="23"/>
                  </a:cubicBezTo>
                  <a:cubicBezTo>
                    <a:pt x="153" y="86"/>
                    <a:pt x="153" y="86"/>
                    <a:pt x="153" y="86"/>
                  </a:cubicBezTo>
                  <a:cubicBezTo>
                    <a:pt x="138" y="85"/>
                    <a:pt x="124" y="83"/>
                    <a:pt x="110" y="80"/>
                  </a:cubicBezTo>
                  <a:close/>
                  <a:moveTo>
                    <a:pt x="32" y="108"/>
                  </a:moveTo>
                  <a:cubicBezTo>
                    <a:pt x="37" y="98"/>
                    <a:pt x="42" y="88"/>
                    <a:pt x="49" y="79"/>
                  </a:cubicBezTo>
                  <a:cubicBezTo>
                    <a:pt x="59" y="85"/>
                    <a:pt x="71" y="90"/>
                    <a:pt x="83" y="95"/>
                  </a:cubicBezTo>
                  <a:cubicBezTo>
                    <a:pt x="79" y="113"/>
                    <a:pt x="76" y="132"/>
                    <a:pt x="75" y="153"/>
                  </a:cubicBezTo>
                  <a:cubicBezTo>
                    <a:pt x="22" y="153"/>
                    <a:pt x="22" y="153"/>
                    <a:pt x="22" y="153"/>
                  </a:cubicBezTo>
                  <a:cubicBezTo>
                    <a:pt x="23" y="137"/>
                    <a:pt x="26" y="122"/>
                    <a:pt x="32" y="108"/>
                  </a:cubicBezTo>
                  <a:close/>
                  <a:moveTo>
                    <a:pt x="22" y="175"/>
                  </a:moveTo>
                  <a:cubicBezTo>
                    <a:pt x="75" y="175"/>
                    <a:pt x="75" y="175"/>
                    <a:pt x="75" y="175"/>
                  </a:cubicBezTo>
                  <a:cubicBezTo>
                    <a:pt x="76" y="195"/>
                    <a:pt x="79" y="214"/>
                    <a:pt x="83" y="232"/>
                  </a:cubicBezTo>
                  <a:cubicBezTo>
                    <a:pt x="71" y="237"/>
                    <a:pt x="59" y="242"/>
                    <a:pt x="49" y="248"/>
                  </a:cubicBezTo>
                  <a:cubicBezTo>
                    <a:pt x="42" y="239"/>
                    <a:pt x="37" y="229"/>
                    <a:pt x="32" y="219"/>
                  </a:cubicBezTo>
                  <a:cubicBezTo>
                    <a:pt x="26" y="205"/>
                    <a:pt x="23" y="190"/>
                    <a:pt x="22" y="175"/>
                  </a:cubicBezTo>
                  <a:close/>
                </a:path>
              </a:pathLst>
            </a:custGeom>
            <a:solidFill>
              <a:srgbClr val="FFFFFF"/>
            </a:solidFill>
            <a:ln>
              <a:noFill/>
            </a:ln>
          </p:spPr>
          <p:txBody>
            <a:bodyPr lIns="68580" tIns="34290" rIns="68580" bIns="34290"/>
            <a:lstStyle/>
            <a:p>
              <a:pPr>
                <a:defRPr/>
              </a:pPr>
              <a:endParaRPr lang="zh-CN" altLang="en-US" sz="1350"/>
            </a:p>
          </p:txBody>
        </p:sp>
      </p:grpSp>
      <p:sp>
        <p:nvSpPr>
          <p:cNvPr id="27" name="文本框 31">
            <a:extLst>
              <a:ext uri="{FF2B5EF4-FFF2-40B4-BE49-F238E27FC236}">
                <a16:creationId xmlns:a16="http://schemas.microsoft.com/office/drawing/2014/main" id="{1696EA39-AB87-CA42-B90E-B02C2FF29AFD}"/>
              </a:ext>
            </a:extLst>
          </p:cNvPr>
          <p:cNvSpPr txBox="1">
            <a:spLocks noChangeArrowheads="1"/>
          </p:cNvSpPr>
          <p:nvPr/>
        </p:nvSpPr>
        <p:spPr bwMode="auto">
          <a:xfrm>
            <a:off x="1255713" y="3254375"/>
            <a:ext cx="753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Cụm động từ có động từ là thành phần chính</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文本框 31">
            <a:extLst>
              <a:ext uri="{FF2B5EF4-FFF2-40B4-BE49-F238E27FC236}">
                <a16:creationId xmlns:a16="http://schemas.microsoft.com/office/drawing/2014/main" id="{1F514847-5387-1747-B371-50976DB6209A}"/>
              </a:ext>
            </a:extLst>
          </p:cNvPr>
          <p:cNvSpPr txBox="1">
            <a:spLocks noChangeArrowheads="1"/>
          </p:cNvSpPr>
          <p:nvPr/>
        </p:nvSpPr>
        <p:spPr bwMode="auto">
          <a:xfrm>
            <a:off x="1312863" y="4191000"/>
            <a:ext cx="7531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Cụm tính từ có động từ là thành phần chính</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文本框 31">
            <a:extLst>
              <a:ext uri="{FF2B5EF4-FFF2-40B4-BE49-F238E27FC236}">
                <a16:creationId xmlns:a16="http://schemas.microsoft.com/office/drawing/2014/main" id="{C5A55CF1-A46F-A348-A996-0AD43C498B7C}"/>
              </a:ext>
            </a:extLst>
          </p:cNvPr>
          <p:cNvSpPr txBox="1">
            <a:spLocks noChangeArrowheads="1"/>
          </p:cNvSpPr>
          <p:nvPr/>
        </p:nvSpPr>
        <p:spPr bwMode="auto">
          <a:xfrm>
            <a:off x="2147888" y="1235075"/>
            <a:ext cx="6459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altLang="zh-CN"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Cụm từ đóng vai trò chủ ngữ và vị ngữ trong câu thường có các loại sau:</a:t>
            </a:r>
            <a:endParaRPr lang="zh-CN" altLang="en-US" sz="28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1">
            <a:extLst>
              <a:ext uri="{FF2B5EF4-FFF2-40B4-BE49-F238E27FC236}">
                <a16:creationId xmlns:a16="http://schemas.microsoft.com/office/drawing/2014/main" id="{151271BB-DA9E-8041-B32E-9408F8E34296}"/>
              </a:ext>
            </a:extLst>
          </p:cNvPr>
          <p:cNvSpPr txBox="1">
            <a:spLocks noChangeArrowheads="1"/>
          </p:cNvSpPr>
          <p:nvPr/>
        </p:nvSpPr>
        <p:spPr bwMode="auto">
          <a:xfrm>
            <a:off x="115888" y="146050"/>
            <a:ext cx="9028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3. Cách mở rộng thành phần của câu bằng cụm từ</a:t>
            </a:r>
            <a:endParaRPr lang="zh-CN" altLang="en-US" sz="28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 name="文本框 31">
            <a:extLst>
              <a:ext uri="{FF2B5EF4-FFF2-40B4-BE49-F238E27FC236}">
                <a16:creationId xmlns:a16="http://schemas.microsoft.com/office/drawing/2014/main" id="{C7ECD48F-0E88-DB44-8E8A-5718F51D7088}"/>
              </a:ext>
            </a:extLst>
          </p:cNvPr>
          <p:cNvSpPr txBox="1">
            <a:spLocks noChangeArrowheads="1"/>
          </p:cNvSpPr>
          <p:nvPr/>
        </p:nvSpPr>
        <p:spPr bwMode="auto">
          <a:xfrm>
            <a:off x="115888" y="595313"/>
            <a:ext cx="9028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800" b="1" i="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Hoàn thiện phiếu học tập sau:</a:t>
            </a:r>
            <a:endParaRPr lang="zh-CN" altLang="en-US" sz="2800" b="1" i="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3" name="Table 3">
            <a:extLst>
              <a:ext uri="{FF2B5EF4-FFF2-40B4-BE49-F238E27FC236}">
                <a16:creationId xmlns:a16="http://schemas.microsoft.com/office/drawing/2014/main" id="{6EAAA9C8-7B00-A545-B5FE-E6A27B570C16}"/>
              </a:ext>
            </a:extLst>
          </p:cNvPr>
          <p:cNvGraphicFramePr>
            <a:graphicFrameLocks noGrp="1"/>
          </p:cNvGraphicFramePr>
          <p:nvPr/>
        </p:nvGraphicFramePr>
        <p:xfrm>
          <a:off x="115888" y="1185863"/>
          <a:ext cx="8912224" cy="3811586"/>
        </p:xfrm>
        <a:graphic>
          <a:graphicData uri="http://schemas.openxmlformats.org/drawingml/2006/table">
            <a:tbl>
              <a:tblPr firstRow="1" bandRow="1">
                <a:tableStyleId>{93296810-A885-4BE3-A3E7-6D5BEEA58F35}</a:tableStyleId>
              </a:tblPr>
              <a:tblGrid>
                <a:gridCol w="2228056">
                  <a:extLst>
                    <a:ext uri="{9D8B030D-6E8A-4147-A177-3AD203B41FA5}">
                      <a16:colId xmlns:a16="http://schemas.microsoft.com/office/drawing/2014/main" val="20000"/>
                    </a:ext>
                  </a:extLst>
                </a:gridCol>
                <a:gridCol w="2228056">
                  <a:extLst>
                    <a:ext uri="{9D8B030D-6E8A-4147-A177-3AD203B41FA5}">
                      <a16:colId xmlns:a16="http://schemas.microsoft.com/office/drawing/2014/main" val="20001"/>
                    </a:ext>
                  </a:extLst>
                </a:gridCol>
                <a:gridCol w="2228056">
                  <a:extLst>
                    <a:ext uri="{9D8B030D-6E8A-4147-A177-3AD203B41FA5}">
                      <a16:colId xmlns:a16="http://schemas.microsoft.com/office/drawing/2014/main" val="20002"/>
                    </a:ext>
                  </a:extLst>
                </a:gridCol>
                <a:gridCol w="2228056">
                  <a:extLst>
                    <a:ext uri="{9D8B030D-6E8A-4147-A177-3AD203B41FA5}">
                      <a16:colId xmlns:a16="http://schemas.microsoft.com/office/drawing/2014/main" val="20003"/>
                    </a:ext>
                  </a:extLst>
                </a:gridCol>
              </a:tblGrid>
              <a:tr h="1920455">
                <a:tc>
                  <a:txBody>
                    <a:bodyPr/>
                    <a:lstStyle/>
                    <a:p>
                      <a:pPr algn="ctr"/>
                      <a:r>
                        <a:rPr lang="en-US" sz="2000" dirty="0">
                          <a:latin typeface="Arial" panose="020B0604020202020204" pitchFamily="34" charset="0"/>
                          <a:cs typeface="Arial" panose="020B0604020202020204" pitchFamily="34" charset="0"/>
                        </a:rPr>
                        <a:t>X</a:t>
                      </a:r>
                      <a:r>
                        <a:rPr lang="en-VN" sz="2000" dirty="0">
                          <a:latin typeface="Arial" panose="020B0604020202020204" pitchFamily="34" charset="0"/>
                          <a:cs typeface="Arial" panose="020B0604020202020204" pitchFamily="34" charset="0"/>
                        </a:rPr>
                        <a:t>ác định </a:t>
                      </a:r>
                    </a:p>
                    <a:p>
                      <a:pPr algn="ctr"/>
                      <a:r>
                        <a:rPr lang="en-VN" sz="2000" dirty="0">
                          <a:latin typeface="Arial" panose="020B0604020202020204" pitchFamily="34" charset="0"/>
                          <a:cs typeface="Arial" panose="020B0604020202020204" pitchFamily="34" charset="0"/>
                        </a:rPr>
                        <a:t>CN - VN</a:t>
                      </a:r>
                    </a:p>
                  </a:txBody>
                  <a:tcPr marL="91445" marR="91445" marT="45725" marB="45725" anchor="ctr"/>
                </a:tc>
                <a:tc>
                  <a:txBody>
                    <a:bodyPr/>
                    <a:lstStyle/>
                    <a:p>
                      <a:pPr algn="ctr"/>
                      <a:r>
                        <a:rPr lang="en-VN" sz="2000" dirty="0">
                          <a:latin typeface="Arial" panose="020B0604020202020204" pitchFamily="34" charset="0"/>
                          <a:cs typeface="Arial" panose="020B0604020202020204" pitchFamily="34" charset="0"/>
                        </a:rPr>
                        <a:t>Khi nói đến từ gạch chân, người ta hay miêu tả bằng từ ngữ, hình ảnh nào</a:t>
                      </a:r>
                    </a:p>
                  </a:txBody>
                  <a:tcPr marL="91445" marR="91445" marT="45725" marB="45725" anchor="ctr"/>
                </a:tc>
                <a:tc>
                  <a:txBody>
                    <a:bodyPr/>
                    <a:lstStyle/>
                    <a:p>
                      <a:pPr algn="ctr"/>
                      <a:r>
                        <a:rPr lang="en-VN" sz="2000" dirty="0">
                          <a:latin typeface="Arial" panose="020B0604020202020204" pitchFamily="34" charset="0"/>
                          <a:cs typeface="Arial" panose="020B0604020202020204" pitchFamily="34" charset="0"/>
                        </a:rPr>
                        <a:t>Viết câu văn mở rộng thành phần chính của câu bằng cụm từ</a:t>
                      </a:r>
                    </a:p>
                  </a:txBody>
                  <a:tcPr marL="91445" marR="91445" marT="45725" marB="45725" anchor="ctr"/>
                </a:tc>
                <a:tc>
                  <a:txBody>
                    <a:bodyPr/>
                    <a:lstStyle/>
                    <a:p>
                      <a:pPr algn="ctr"/>
                      <a:r>
                        <a:rPr lang="en-VN" sz="2000" dirty="0">
                          <a:latin typeface="Arial" panose="020B0604020202020204" pitchFamily="34" charset="0"/>
                          <a:cs typeface="Arial" panose="020B0604020202020204" pitchFamily="34" charset="0"/>
                        </a:rPr>
                        <a:t>Chỉ ra sự khác biệt trong câu ở cột (1) và (3)</a:t>
                      </a:r>
                    </a:p>
                  </a:txBody>
                  <a:tcPr marL="91445" marR="91445" marT="45725" marB="45725" anchor="ctr"/>
                </a:tc>
                <a:extLst>
                  <a:ext uri="{0D108BD9-81ED-4DB2-BD59-A6C34878D82A}">
                    <a16:rowId xmlns:a16="http://schemas.microsoft.com/office/drawing/2014/main" val="10000"/>
                  </a:ext>
                </a:extLst>
              </a:tr>
              <a:tr h="630377">
                <a:tc>
                  <a:txBody>
                    <a:bodyPr/>
                    <a:lstStyle/>
                    <a:p>
                      <a:pPr algn="ctr"/>
                      <a:r>
                        <a:rPr lang="en-VN" sz="2000" dirty="0">
                          <a:latin typeface="Arial" panose="020B0604020202020204" pitchFamily="34" charset="0"/>
                          <a:cs typeface="Arial" panose="020B0604020202020204" pitchFamily="34" charset="0"/>
                        </a:rPr>
                        <a:t>Nước trong</a:t>
                      </a:r>
                    </a:p>
                  </a:txBody>
                  <a:tcPr marL="91445" marR="91445" marT="45725" marB="45725" anchor="ctr"/>
                </a:tc>
                <a:tc>
                  <a:txBody>
                    <a:bodyPr/>
                    <a:lstStyle/>
                    <a:p>
                      <a:pPr algn="ctr"/>
                      <a:endParaRPr lang="en-VN" sz="2000">
                        <a:latin typeface="Arial" panose="020B0604020202020204" pitchFamily="34" charset="0"/>
                        <a:cs typeface="Arial" panose="020B0604020202020204" pitchFamily="34" charset="0"/>
                      </a:endParaRPr>
                    </a:p>
                  </a:txBody>
                  <a:tcPr marL="91445" marR="91445" marT="45725" marB="45725" anchor="ctr"/>
                </a:tc>
                <a:tc>
                  <a:txBody>
                    <a:bodyPr/>
                    <a:lstStyle/>
                    <a:p>
                      <a:pPr algn="ctr"/>
                      <a:endParaRPr lang="en-VN" sz="2000" dirty="0">
                        <a:latin typeface="Arial" panose="020B0604020202020204" pitchFamily="34" charset="0"/>
                        <a:cs typeface="Arial" panose="020B0604020202020204" pitchFamily="34" charset="0"/>
                      </a:endParaRPr>
                    </a:p>
                  </a:txBody>
                  <a:tcPr marL="91445" marR="91445" marT="45725" marB="45725" anchor="ctr"/>
                </a:tc>
                <a:tc>
                  <a:txBody>
                    <a:bodyPr/>
                    <a:lstStyle/>
                    <a:p>
                      <a:pPr algn="ctr"/>
                      <a:endParaRPr lang="en-VN" sz="2000">
                        <a:latin typeface="Arial" panose="020B0604020202020204" pitchFamily="34" charset="0"/>
                        <a:cs typeface="Arial" panose="020B0604020202020204" pitchFamily="34" charset="0"/>
                      </a:endParaRPr>
                    </a:p>
                  </a:txBody>
                  <a:tcPr marL="91445" marR="91445" marT="45725" marB="45725" anchor="ctr"/>
                </a:tc>
                <a:extLst>
                  <a:ext uri="{0D108BD9-81ED-4DB2-BD59-A6C34878D82A}">
                    <a16:rowId xmlns:a16="http://schemas.microsoft.com/office/drawing/2014/main" val="10001"/>
                  </a:ext>
                </a:extLst>
              </a:tr>
              <a:tr h="630377">
                <a:tc>
                  <a:txBody>
                    <a:bodyPr/>
                    <a:lstStyle/>
                    <a:p>
                      <a:pPr algn="ctr"/>
                      <a:r>
                        <a:rPr lang="en-VN" sz="2000" dirty="0">
                          <a:latin typeface="Arial" panose="020B0604020202020204" pitchFamily="34" charset="0"/>
                          <a:cs typeface="Arial" panose="020B0604020202020204" pitchFamily="34" charset="0"/>
                        </a:rPr>
                        <a:t>Em bé đang nói</a:t>
                      </a:r>
                    </a:p>
                  </a:txBody>
                  <a:tcPr marL="91445" marR="91445" marT="45725" marB="45725" anchor="ctr"/>
                </a:tc>
                <a:tc>
                  <a:txBody>
                    <a:bodyPr/>
                    <a:lstStyle/>
                    <a:p>
                      <a:pPr algn="ctr"/>
                      <a:endParaRPr lang="en-VN" sz="2000">
                        <a:latin typeface="Arial" panose="020B0604020202020204" pitchFamily="34" charset="0"/>
                        <a:cs typeface="Arial" panose="020B0604020202020204" pitchFamily="34" charset="0"/>
                      </a:endParaRPr>
                    </a:p>
                  </a:txBody>
                  <a:tcPr marL="91445" marR="91445" marT="45725" marB="45725" anchor="ctr"/>
                </a:tc>
                <a:tc>
                  <a:txBody>
                    <a:bodyPr/>
                    <a:lstStyle/>
                    <a:p>
                      <a:pPr algn="ctr"/>
                      <a:endParaRPr lang="en-VN" sz="2000">
                        <a:latin typeface="Arial" panose="020B0604020202020204" pitchFamily="34" charset="0"/>
                        <a:cs typeface="Arial" panose="020B0604020202020204" pitchFamily="34" charset="0"/>
                      </a:endParaRPr>
                    </a:p>
                  </a:txBody>
                  <a:tcPr marL="91445" marR="91445" marT="45725" marB="45725" anchor="ctr"/>
                </a:tc>
                <a:tc>
                  <a:txBody>
                    <a:bodyPr/>
                    <a:lstStyle/>
                    <a:p>
                      <a:pPr algn="ctr"/>
                      <a:endParaRPr lang="en-VN" sz="2000">
                        <a:latin typeface="Arial" panose="020B0604020202020204" pitchFamily="34" charset="0"/>
                        <a:cs typeface="Arial" panose="020B0604020202020204" pitchFamily="34" charset="0"/>
                      </a:endParaRPr>
                    </a:p>
                  </a:txBody>
                  <a:tcPr marL="91445" marR="91445" marT="45725" marB="45725" anchor="ctr"/>
                </a:tc>
                <a:extLst>
                  <a:ext uri="{0D108BD9-81ED-4DB2-BD59-A6C34878D82A}">
                    <a16:rowId xmlns:a16="http://schemas.microsoft.com/office/drawing/2014/main" val="10002"/>
                  </a:ext>
                </a:extLst>
              </a:tr>
              <a:tr h="630377">
                <a:tc>
                  <a:txBody>
                    <a:bodyPr/>
                    <a:lstStyle/>
                    <a:p>
                      <a:pPr algn="ctr"/>
                      <a:r>
                        <a:rPr lang="en-VN" sz="2000" dirty="0">
                          <a:latin typeface="Arial" panose="020B0604020202020204" pitchFamily="34" charset="0"/>
                          <a:cs typeface="Arial" panose="020B0604020202020204" pitchFamily="34" charset="0"/>
                        </a:rPr>
                        <a:t>Kết luận</a:t>
                      </a:r>
                    </a:p>
                  </a:txBody>
                  <a:tcPr marL="91445" marR="91445" marT="45725" marB="45725" anchor="ctr"/>
                </a:tc>
                <a:tc>
                  <a:txBody>
                    <a:bodyPr/>
                    <a:lstStyle/>
                    <a:p>
                      <a:pPr algn="ctr"/>
                      <a:endParaRPr lang="en-VN" sz="2000">
                        <a:latin typeface="Arial" panose="020B0604020202020204" pitchFamily="34" charset="0"/>
                        <a:cs typeface="Arial" panose="020B0604020202020204" pitchFamily="34" charset="0"/>
                      </a:endParaRPr>
                    </a:p>
                  </a:txBody>
                  <a:tcPr marL="91445" marR="91445" marT="45725" marB="45725" anchor="ctr"/>
                </a:tc>
                <a:tc>
                  <a:txBody>
                    <a:bodyPr/>
                    <a:lstStyle/>
                    <a:p>
                      <a:pPr algn="ctr"/>
                      <a:endParaRPr lang="en-VN" sz="2000">
                        <a:latin typeface="Arial" panose="020B0604020202020204" pitchFamily="34" charset="0"/>
                        <a:cs typeface="Arial" panose="020B0604020202020204" pitchFamily="34" charset="0"/>
                      </a:endParaRPr>
                    </a:p>
                  </a:txBody>
                  <a:tcPr marL="91445" marR="91445" marT="45725" marB="45725" anchor="ctr"/>
                </a:tc>
                <a:tc>
                  <a:txBody>
                    <a:bodyPr/>
                    <a:lstStyle/>
                    <a:p>
                      <a:pPr algn="ctr"/>
                      <a:endParaRPr lang="en-VN" sz="2000" dirty="0">
                        <a:latin typeface="Arial" panose="020B0604020202020204" pitchFamily="34" charset="0"/>
                        <a:cs typeface="Arial" panose="020B0604020202020204" pitchFamily="34" charset="0"/>
                      </a:endParaRPr>
                    </a:p>
                  </a:txBody>
                  <a:tcPr marL="91445" marR="91445" marT="45725" marB="45725" anchor="ctr"/>
                </a:tc>
                <a:extLst>
                  <a:ext uri="{0D108BD9-81ED-4DB2-BD59-A6C34878D82A}">
                    <a16:rowId xmlns:a16="http://schemas.microsoft.com/office/drawing/2014/main" val="10003"/>
                  </a:ext>
                </a:extLst>
              </a:tr>
            </a:tbl>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linds(horizontal)">
                                      <p:cBhvr>
                                        <p:cTn id="10" dur="500"/>
                                        <p:tgtEl>
                                          <p:spTgt spid="65"/>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Nexa Light"/>
        <a:ea typeface="华康少女文字W5(P)"/>
        <a:cs typeface=""/>
      </a:majorFont>
      <a:minorFont>
        <a:latin typeface="Nexa Light"/>
        <a:ea typeface="华康少女文字W5(P)"/>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1555</Words>
  <Application>Microsoft Office PowerPoint</Application>
  <PresentationFormat>On-screen Show (16:9)</PresentationFormat>
  <Paragraphs>196</Paragraphs>
  <Slides>27</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8" baseType="lpstr">
      <vt:lpstr>Wingdings</vt:lpstr>
      <vt:lpstr>宋体</vt:lpstr>
      <vt:lpstr>Nexa Light</vt:lpstr>
      <vt:lpstr>Calibri</vt:lpstr>
      <vt:lpstr>华康少女文字W5(P)</vt:lpstr>
      <vt:lpstr>DotumChe</vt:lpstr>
      <vt:lpstr>方正正黑简体</vt:lpstr>
      <vt:lpstr>Arial Unicode MS</vt:lpstr>
      <vt:lpstr>微软雅黑</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iTianKong.com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Admin</cp:lastModifiedBy>
  <cp:revision>84</cp:revision>
  <dcterms:created xsi:type="dcterms:W3CDTF">2015-03-31T05:49:04Z</dcterms:created>
  <dcterms:modified xsi:type="dcterms:W3CDTF">2024-11-25T03:10:43Z</dcterms:modified>
</cp:coreProperties>
</file>